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66" r:id="rId3"/>
    <p:sldId id="325" r:id="rId4"/>
    <p:sldId id="327" r:id="rId5"/>
    <p:sldId id="326" r:id="rId6"/>
    <p:sldId id="296" r:id="rId7"/>
    <p:sldId id="297" r:id="rId8"/>
    <p:sldId id="321" r:id="rId9"/>
    <p:sldId id="291" r:id="rId10"/>
    <p:sldId id="299" r:id="rId11"/>
    <p:sldId id="300" r:id="rId12"/>
    <p:sldId id="323" r:id="rId13"/>
    <p:sldId id="301" r:id="rId14"/>
    <p:sldId id="322" r:id="rId15"/>
    <p:sldId id="324" r:id="rId16"/>
    <p:sldId id="328" r:id="rId17"/>
    <p:sldId id="278" r:id="rId1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233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4900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0561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0007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653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0801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9026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2402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1940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0438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7422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289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8170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9230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9477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4548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1238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251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0" y="2700470"/>
            <a:ext cx="9144000" cy="110117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pt-BR" sz="2800" dirty="0" smtClean="0"/>
              <a:t>Projeto Final</a:t>
            </a:r>
            <a:br>
              <a:rPr lang="pt-BR" sz="2800" dirty="0" smtClean="0"/>
            </a:br>
            <a:r>
              <a:rPr lang="pt-BR" sz="2800" dirty="0" smtClean="0"/>
              <a:t>Banco de Dados Experimental</a:t>
            </a:r>
            <a:br>
              <a:rPr lang="pt-BR" sz="2800" dirty="0" smtClean="0"/>
            </a:b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 smtClean="0"/>
              <a:t>Brasileirão</a:t>
            </a:r>
            <a:endParaRPr lang="pt-BR" sz="2800" dirty="0"/>
          </a:p>
        </p:txBody>
      </p:sp>
      <p:sp>
        <p:nvSpPr>
          <p:cNvPr id="24" name="Shape 24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5" name="Shape 25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" name="Rectangle 1"/>
          <p:cNvSpPr/>
          <p:nvPr/>
        </p:nvSpPr>
        <p:spPr>
          <a:xfrm>
            <a:off x="3471316" y="5639654"/>
            <a:ext cx="61129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Pedro Henrique Potiguara Carvalho</a:t>
            </a:r>
          </a:p>
          <a:p>
            <a:r>
              <a:rPr lang="pt-BR" sz="2000" b="1" dirty="0" smtClean="0"/>
              <a:t>Pedro da Cunha Tomioka</a:t>
            </a:r>
            <a:endParaRPr lang="pt-BR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/>
              <a:t>V</a:t>
            </a:r>
            <a:r>
              <a:rPr lang="en" dirty="0" smtClean="0"/>
              <a:t>iew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7" name="Rectangle 1"/>
          <p:cNvSpPr/>
          <p:nvPr/>
        </p:nvSpPr>
        <p:spPr>
          <a:xfrm>
            <a:off x="304800" y="2544064"/>
            <a:ext cx="8534400" cy="770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/>
              <a:t>VW_ANALISE_JOGADORES </a:t>
            </a:r>
            <a:r>
              <a:rPr lang="pt-BR" sz="2000" dirty="0" smtClean="0"/>
              <a:t>(</a:t>
            </a:r>
            <a:r>
              <a:rPr lang="pt-BR" sz="2000" dirty="0" err="1" smtClean="0"/>
              <a:t>Nome_jogador</a:t>
            </a:r>
            <a:r>
              <a:rPr lang="pt-BR" sz="2000" dirty="0"/>
              <a:t>, gols, </a:t>
            </a:r>
            <a:r>
              <a:rPr lang="pt-BR" sz="2000" dirty="0" err="1"/>
              <a:t>Nome_equipe</a:t>
            </a:r>
            <a:r>
              <a:rPr lang="pt-BR" sz="2000" dirty="0"/>
              <a:t>, </a:t>
            </a:r>
            <a:r>
              <a:rPr lang="pt-BR" sz="2000" dirty="0" err="1"/>
              <a:t>cartoes_amarelo</a:t>
            </a:r>
            <a:r>
              <a:rPr lang="pt-BR" sz="2000" dirty="0"/>
              <a:t>, </a:t>
            </a:r>
            <a:r>
              <a:rPr lang="pt-BR" sz="2000" dirty="0" err="1"/>
              <a:t>cartoes_vermelho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88242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Package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" name="Rectangle 1"/>
          <p:cNvSpPr/>
          <p:nvPr/>
        </p:nvSpPr>
        <p:spPr>
          <a:xfrm>
            <a:off x="304800" y="2544064"/>
            <a:ext cx="8534400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smtClean="0"/>
              <a:t>PKG_JOGO</a:t>
            </a:r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endParaRPr lang="pt-BR" sz="2000" dirty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endParaRPr lang="pt-BR" sz="2000" dirty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smtClean="0"/>
              <a:t>PKG_TABELA</a:t>
            </a:r>
          </a:p>
          <a:p>
            <a:pPr algn="just">
              <a:lnSpc>
                <a:spcPct val="115000"/>
              </a:lnSpc>
            </a:pPr>
            <a:endParaRPr lang="pt-BR" sz="2000" dirty="0" smtClean="0"/>
          </a:p>
          <a:p>
            <a:pPr algn="just">
              <a:lnSpc>
                <a:spcPct val="115000"/>
              </a:lnSpc>
            </a:pPr>
            <a:endParaRPr lang="pt-BR" sz="20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965674" y="3021117"/>
            <a:ext cx="3922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800" dirty="0" smtClean="0"/>
              <a:t>sp_insere_cartao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800" dirty="0"/>
              <a:t>sp_insere_gol_partida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65674" y="4431081"/>
            <a:ext cx="392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800" dirty="0" smtClean="0"/>
              <a:t>Funções da Tabela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8821418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Objeto Relacional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" name="Rectangle 1"/>
          <p:cNvSpPr/>
          <p:nvPr/>
        </p:nvSpPr>
        <p:spPr>
          <a:xfrm>
            <a:off x="304800" y="2552138"/>
            <a:ext cx="8534400" cy="236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pt-BR" sz="2400" dirty="0"/>
              <a:t>t_obj_classificacao (nome_time, pontuacao, qtd_jogos, qtd_vitorias, qtd_empates, qtd_derrotas, gols_pro, gols_contra, gols_saldo, aproveitamento</a:t>
            </a:r>
            <a:r>
              <a:rPr lang="pt-BR" sz="2400" dirty="0" smtClean="0"/>
              <a:t>)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pt-BR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 smtClean="0"/>
              <a:t>t_ret_classificacao (t_obj_classificacao)</a:t>
            </a:r>
            <a:endParaRPr lang="pt-BR" sz="2400" dirty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614023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Transaction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7" name="Rectangle 1"/>
          <p:cNvSpPr/>
          <p:nvPr/>
        </p:nvSpPr>
        <p:spPr>
          <a:xfrm>
            <a:off x="304800" y="2552138"/>
            <a:ext cx="85344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400" dirty="0" smtClean="0"/>
              <a:t>Tratamento de transações durante a inserção de dados nas tabelas com dependência de chaves</a:t>
            </a:r>
          </a:p>
          <a:p>
            <a:pPr algn="just">
              <a:lnSpc>
                <a:spcPct val="115000"/>
              </a:lnSpc>
            </a:pPr>
            <a:endParaRPr lang="pt-BR" sz="2400" dirty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524940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Tabela de pontuação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559" y="2432542"/>
            <a:ext cx="6269164" cy="258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54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Tabela de pontuação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18" y="1991672"/>
            <a:ext cx="8310563" cy="360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951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Tabela de pontuação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03" y="2300806"/>
            <a:ext cx="4118699" cy="352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550" y="2300806"/>
            <a:ext cx="4130848" cy="352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111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25" name="Shape 225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9" name="Shape 314"/>
          <p:cNvSpPr/>
          <p:nvPr/>
        </p:nvSpPr>
        <p:spPr>
          <a:xfrm>
            <a:off x="810586" y="1951051"/>
            <a:ext cx="7639675" cy="309046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Objetivo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" name="Rectangle 1"/>
          <p:cNvSpPr/>
          <p:nvPr/>
        </p:nvSpPr>
        <p:spPr>
          <a:xfrm>
            <a:off x="304800" y="1967545"/>
            <a:ext cx="8534400" cy="90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sz="2400" dirty="0" smtClean="0"/>
              <a:t>	Banco de dados de </a:t>
            </a:r>
            <a:r>
              <a:rPr lang="pt-BR" sz="2400" dirty="0" smtClean="0"/>
              <a:t>controle de campeonato de futebol do Brasileirão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9433" y="3253276"/>
            <a:ext cx="74851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/>
              <a:t>Dados reais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/>
              <a:t>Fornecer a tabela de pontuação do campeonato em determinada data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Fonte de Dados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190" y="1787771"/>
            <a:ext cx="4791619" cy="450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390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Fonte de Dados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0675" y="1787771"/>
            <a:ext cx="5202650" cy="442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349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Fonte de Dados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842" y="1787771"/>
            <a:ext cx="6042316" cy="434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450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Modelagem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" y="2058978"/>
            <a:ext cx="8943703" cy="347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641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Sequences e Triggers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2" name="Rectangle 1"/>
          <p:cNvSpPr/>
          <p:nvPr/>
        </p:nvSpPr>
        <p:spPr>
          <a:xfrm>
            <a:off x="304800" y="2505930"/>
            <a:ext cx="85344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400" dirty="0" err="1" smtClean="0"/>
              <a:t>Sequences</a:t>
            </a:r>
            <a:r>
              <a:rPr lang="pt-BR" sz="2400" dirty="0" smtClean="0"/>
              <a:t>:</a:t>
            </a:r>
          </a:p>
          <a:p>
            <a:pPr marL="342900" lvl="1" indent="-342900" algn="just">
              <a:lnSpc>
                <a:spcPct val="115000"/>
              </a:lnSpc>
              <a:buFont typeface="Arial" pitchFamily="34" charset="0"/>
              <a:buChar char="•"/>
            </a:pPr>
            <a:endParaRPr lang="pt-BR" sz="2400" dirty="0" smtClean="0"/>
          </a:p>
          <a:p>
            <a:pPr lvl="1" algn="just">
              <a:lnSpc>
                <a:spcPct val="115000"/>
              </a:lnSpc>
            </a:pPr>
            <a:endParaRPr lang="pt-BR" sz="2400" dirty="0" smtClean="0"/>
          </a:p>
          <a:p>
            <a:pPr marL="342900" lvl="1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400" dirty="0" smtClean="0"/>
              <a:t>Triggers:</a:t>
            </a:r>
            <a:endParaRPr lang="pt-BR"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922946" y="3032228"/>
            <a:ext cx="664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800" dirty="0" smtClean="0"/>
              <a:t>Geração das chaves primárias</a:t>
            </a:r>
            <a:endParaRPr lang="pt-BR" sz="18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922946" y="4333888"/>
            <a:ext cx="791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800" dirty="0" smtClean="0"/>
              <a:t>Disparadas durante a inserção de dados no banco, chamando as </a:t>
            </a:r>
            <a:r>
              <a:rPr lang="pt-BR" sz="1800" dirty="0" err="1" smtClean="0"/>
              <a:t>sequences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2283487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Procedures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" name="Rectangle 1"/>
          <p:cNvSpPr/>
          <p:nvPr/>
        </p:nvSpPr>
        <p:spPr>
          <a:xfrm>
            <a:off x="304800" y="2505930"/>
            <a:ext cx="85344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400" dirty="0"/>
              <a:t>s</a:t>
            </a:r>
            <a:r>
              <a:rPr lang="pt-BR" sz="2400" dirty="0" smtClean="0"/>
              <a:t>p_insere_cartao </a:t>
            </a:r>
            <a:r>
              <a:rPr lang="pt-BR" sz="2400" dirty="0"/>
              <a:t>(</a:t>
            </a:r>
            <a:r>
              <a:rPr lang="pt-BR" sz="2400" dirty="0" smtClean="0"/>
              <a:t>v_cod_jogador</a:t>
            </a:r>
            <a:r>
              <a:rPr lang="pt-BR" sz="2400" dirty="0"/>
              <a:t>, </a:t>
            </a:r>
            <a:r>
              <a:rPr lang="pt-BR" sz="2400" dirty="0" smtClean="0"/>
              <a:t>v_descricao_cartao)</a:t>
            </a:r>
          </a:p>
          <a:p>
            <a:pPr marL="342900" lvl="1" indent="-342900" algn="just">
              <a:lnSpc>
                <a:spcPct val="115000"/>
              </a:lnSpc>
              <a:buFont typeface="Arial" pitchFamily="34" charset="0"/>
              <a:buChar char="•"/>
            </a:pPr>
            <a:endParaRPr lang="pt-BR" sz="2400" dirty="0" smtClean="0"/>
          </a:p>
          <a:p>
            <a:pPr marL="342900" lvl="1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400" dirty="0" smtClean="0"/>
              <a:t>sp_insere_gol_partida</a:t>
            </a:r>
            <a:r>
              <a:rPr lang="pt-BR" sz="2400" dirty="0"/>
              <a:t> (</a:t>
            </a:r>
            <a:r>
              <a:rPr lang="pt-BR" sz="2400" dirty="0" smtClean="0"/>
              <a:t>p_rodada</a:t>
            </a:r>
            <a:r>
              <a:rPr lang="pt-BR" sz="2400" dirty="0"/>
              <a:t>, </a:t>
            </a:r>
            <a:r>
              <a:rPr lang="pt-BR" sz="2400" dirty="0" smtClean="0"/>
              <a:t>p_nome_mandante</a:t>
            </a:r>
            <a:r>
              <a:rPr lang="pt-BR" sz="2400" dirty="0"/>
              <a:t>, </a:t>
            </a:r>
            <a:r>
              <a:rPr lang="pt-BR" sz="2400" dirty="0" smtClean="0"/>
              <a:t>p_gol_mandante</a:t>
            </a:r>
            <a:r>
              <a:rPr lang="pt-BR" sz="2400" dirty="0"/>
              <a:t>, </a:t>
            </a:r>
            <a:r>
              <a:rPr lang="pt-BR" sz="2400" dirty="0" smtClean="0"/>
              <a:t>p_gol_visitante</a:t>
            </a:r>
            <a:r>
              <a:rPr lang="pt-BR" sz="2400" dirty="0"/>
              <a:t>, </a:t>
            </a:r>
            <a:r>
              <a:rPr lang="pt-BR" sz="2400" dirty="0" smtClean="0"/>
              <a:t>p_nome_visitante)</a:t>
            </a:r>
          </a:p>
        </p:txBody>
      </p:sp>
    </p:spTree>
    <p:extLst>
      <p:ext uri="{BB962C8B-B14F-4D97-AF65-F5344CB8AC3E}">
        <p14:creationId xmlns:p14="http://schemas.microsoft.com/office/powerpoint/2010/main" val="15579173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Functions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" name="Rectangle 1"/>
          <p:cNvSpPr/>
          <p:nvPr/>
        </p:nvSpPr>
        <p:spPr>
          <a:xfrm>
            <a:off x="304800" y="2158991"/>
            <a:ext cx="85344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fn_cartoes_amarelo</a:t>
            </a:r>
            <a:r>
              <a:rPr lang="pt-BR" sz="2000" dirty="0"/>
              <a:t> (</a:t>
            </a:r>
            <a:r>
              <a:rPr lang="pt-BR" sz="2000" dirty="0" smtClean="0"/>
              <a:t>v_cod_jogador)</a:t>
            </a:r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/>
              <a:t>fn_cartoes_vermelho</a:t>
            </a:r>
            <a:r>
              <a:rPr lang="pt-BR" sz="2000" dirty="0"/>
              <a:t> </a:t>
            </a:r>
            <a:r>
              <a:rPr lang="pt-BR" sz="2000" dirty="0" smtClean="0"/>
              <a:t>(v_cod_jogador)</a:t>
            </a:r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fn_pontuacao_equipe</a:t>
            </a:r>
            <a:r>
              <a:rPr lang="pt-BR" sz="2000" dirty="0"/>
              <a:t> (</a:t>
            </a:r>
            <a:r>
              <a:rPr lang="pt-BR" sz="2000" dirty="0" err="1" smtClean="0"/>
              <a:t>p_cod_equipe</a:t>
            </a:r>
            <a:r>
              <a:rPr lang="pt-BR" sz="2000" dirty="0"/>
              <a:t>, </a:t>
            </a:r>
            <a:r>
              <a:rPr lang="pt-BR" sz="2000" dirty="0" err="1" smtClean="0"/>
              <a:t>p_data_atual</a:t>
            </a:r>
            <a:r>
              <a:rPr lang="pt-BR" sz="2000" dirty="0" smtClean="0"/>
              <a:t>)</a:t>
            </a:r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fn_qtd_jogos_equipe</a:t>
            </a:r>
            <a:r>
              <a:rPr lang="pt-BR" sz="2000" dirty="0"/>
              <a:t> 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fn_vitoria_equipe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fn_derrota_equipe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fn_empate_equipe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fn_gol_pro_equipe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fn_gol_contra_equipe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fn_saldo_gol_equipe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fn_aproveitamento_equipe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 smtClean="0"/>
              <a:t>)</a:t>
            </a:r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fn_classificacao</a:t>
            </a:r>
            <a:r>
              <a:rPr lang="pt-BR" sz="2000" dirty="0"/>
              <a:t> (</a:t>
            </a:r>
            <a:r>
              <a:rPr lang="pt-BR" sz="2000" dirty="0" err="1" smtClean="0"/>
              <a:t>p_data</a:t>
            </a:r>
            <a:r>
              <a:rPr lang="pt-BR" sz="2000" dirty="0" smtClean="0"/>
              <a:t>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815359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215</Words>
  <Application>Microsoft Office PowerPoint</Application>
  <PresentationFormat>Apresentação na tela (4:3)</PresentationFormat>
  <Paragraphs>56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Custom Theme</vt:lpstr>
      <vt:lpstr>Projeto Final Banco de Dados Experimental  Brasileirão</vt:lpstr>
      <vt:lpstr>Objetivo</vt:lpstr>
      <vt:lpstr>Fonte de Dados</vt:lpstr>
      <vt:lpstr>Fonte de Dados</vt:lpstr>
      <vt:lpstr>Fonte de Dados</vt:lpstr>
      <vt:lpstr>Modelagem</vt:lpstr>
      <vt:lpstr>Sequences e Triggers</vt:lpstr>
      <vt:lpstr>Procedures</vt:lpstr>
      <vt:lpstr>Functions</vt:lpstr>
      <vt:lpstr>View</vt:lpstr>
      <vt:lpstr>Package</vt:lpstr>
      <vt:lpstr>Objeto Relacional</vt:lpstr>
      <vt:lpstr>Transaction</vt:lpstr>
      <vt:lpstr>Tabela de pontuação</vt:lpstr>
      <vt:lpstr>Tabela de pontuação</vt:lpstr>
      <vt:lpstr>Tabela de pontuação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Implantação de um Sistema de Service Desk: Avaliação de um estudo de caso em um órgão público</dc:title>
  <dc:creator>Potigua</dc:creator>
  <cp:lastModifiedBy>Potigua</cp:lastModifiedBy>
  <cp:revision>86</cp:revision>
  <dcterms:modified xsi:type="dcterms:W3CDTF">2014-12-02T01:24:03Z</dcterms:modified>
</cp:coreProperties>
</file>