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9" autoAdjust="0"/>
    <p:restoredTop sz="94660"/>
  </p:normalViewPr>
  <p:slideViewPr>
    <p:cSldViewPr snapToGrid="0">
      <p:cViewPr varScale="1">
        <p:scale>
          <a:sx n="50" d="100"/>
          <a:sy n="50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F96-B872-448E-9F03-BB0A88487DF0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9E45-7D66-49D5-A5A6-4ABB5DCC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29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F96-B872-448E-9F03-BB0A88487DF0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9E45-7D66-49D5-A5A6-4ABB5DCC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88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F96-B872-448E-9F03-BB0A88487DF0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9E45-7D66-49D5-A5A6-4ABB5DCC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25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F96-B872-448E-9F03-BB0A88487DF0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9E45-7D66-49D5-A5A6-4ABB5DCC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59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F96-B872-448E-9F03-BB0A88487DF0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9E45-7D66-49D5-A5A6-4ABB5DCC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37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F96-B872-448E-9F03-BB0A88487DF0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9E45-7D66-49D5-A5A6-4ABB5DCC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32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F96-B872-448E-9F03-BB0A88487DF0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9E45-7D66-49D5-A5A6-4ABB5DCC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71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F96-B872-448E-9F03-BB0A88487DF0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9E45-7D66-49D5-A5A6-4ABB5DCC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98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F96-B872-448E-9F03-BB0A88487DF0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9E45-7D66-49D5-A5A6-4ABB5DCC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82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F96-B872-448E-9F03-BB0A88487DF0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9E45-7D66-49D5-A5A6-4ABB5DCC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5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F96-B872-448E-9F03-BB0A88487DF0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9E45-7D66-49D5-A5A6-4ABB5DCC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37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CF96-B872-448E-9F03-BB0A88487DF0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F9E45-7D66-49D5-A5A6-4ABB5DCC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09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4081" y="808038"/>
            <a:ext cx="7772400" cy="2387600"/>
          </a:xfrm>
        </p:spPr>
        <p:txBody>
          <a:bodyPr>
            <a:normAutofit/>
          </a:bodyPr>
          <a:lstStyle/>
          <a:p>
            <a:r>
              <a:rPr kumimoji="1" lang="ja-JP" altLang="en-US" sz="8000" dirty="0">
                <a:latin typeface="HGP明朝E" panose="02020900000000000000" pitchFamily="18" charset="-128"/>
                <a:ea typeface="HGP明朝E" panose="02020900000000000000" pitchFamily="18" charset="-128"/>
              </a:rPr>
              <a:t>日記　</a:t>
            </a:r>
            <a:r>
              <a:rPr kumimoji="1" lang="en-US" altLang="ja-JP" sz="8000" dirty="0">
                <a:latin typeface="HGP明朝E" panose="02020900000000000000" pitchFamily="18" charset="-128"/>
                <a:ea typeface="HGP明朝E" panose="02020900000000000000" pitchFamily="18" charset="-128"/>
              </a:rPr>
              <a:t>×</a:t>
            </a:r>
            <a:r>
              <a:rPr kumimoji="1" lang="ja-JP" altLang="en-US" sz="8000" dirty="0">
                <a:latin typeface="HGP明朝E" panose="02020900000000000000" pitchFamily="18" charset="-128"/>
                <a:ea typeface="HGP明朝E" panose="02020900000000000000" pitchFamily="18" charset="-128"/>
              </a:rPr>
              <a:t>　音楽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1824" y="5202238"/>
            <a:ext cx="5947719" cy="592024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Bernard MT Condensed" panose="02050806060905020404" pitchFamily="18" charset="0"/>
              </a:rPr>
              <a:t>Team: </a:t>
            </a:r>
            <a:r>
              <a:rPr lang="en-US" altLang="ja-JP" sz="3600" dirty="0">
                <a:solidFill>
                  <a:srgbClr val="FF0000"/>
                </a:solidFill>
                <a:latin typeface="Bernard MT Condensed" panose="02050806060905020404" pitchFamily="18" charset="0"/>
              </a:rPr>
              <a:t>Wealthy</a:t>
            </a:r>
            <a:r>
              <a:rPr lang="en-US" altLang="ja-JP" sz="3600" dirty="0">
                <a:latin typeface="Bernard MT Condensed" panose="02050806060905020404" pitchFamily="18" charset="0"/>
              </a:rPr>
              <a:t> </a:t>
            </a:r>
            <a:r>
              <a:rPr lang="en-US" altLang="ja-JP" sz="3600" dirty="0">
                <a:solidFill>
                  <a:schemeClr val="accent1">
                    <a:lumMod val="75000"/>
                  </a:schemeClr>
                </a:solidFill>
                <a:latin typeface="Bernard MT Condensed" panose="02050806060905020404" pitchFamily="18" charset="0"/>
              </a:rPr>
              <a:t>mountain</a:t>
            </a:r>
            <a:endParaRPr kumimoji="1" lang="en-US" altLang="ja-JP" sz="3600" dirty="0">
              <a:solidFill>
                <a:schemeClr val="accent1">
                  <a:lumMod val="75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1291281" y="3371057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5400" dirty="0">
                <a:latin typeface="Bernard MT Condensed" panose="02050806060905020404" pitchFamily="18" charset="0"/>
              </a:rPr>
              <a:t>One line Sound Diary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3165683" y="4878360"/>
            <a:ext cx="7772400" cy="1239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solidFill>
                  <a:srgbClr val="FF00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冨</a:t>
            </a:r>
            <a:r>
              <a:rPr lang="ja-JP" altLang="en-US" sz="4000" dirty="0">
                <a:latin typeface="HGP明朝E" panose="02020900000000000000" pitchFamily="18" charset="-128"/>
                <a:ea typeface="HGP明朝E" panose="02020900000000000000" pitchFamily="18" charset="-128"/>
              </a:rPr>
              <a:t>岡　莉生</a:t>
            </a:r>
            <a:endParaRPr lang="en-US" altLang="ja-JP" sz="40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山</a:t>
            </a:r>
            <a:r>
              <a:rPr lang="ja-JP" altLang="en-US" sz="4000" dirty="0">
                <a:latin typeface="HGP明朝E" panose="02020900000000000000" pitchFamily="18" charset="-128"/>
                <a:ea typeface="HGP明朝E" panose="02020900000000000000" pitchFamily="18" charset="-128"/>
              </a:rPr>
              <a:t>本　翔太</a:t>
            </a:r>
          </a:p>
        </p:txBody>
      </p:sp>
    </p:spTree>
    <p:extLst>
      <p:ext uri="{BB962C8B-B14F-4D97-AF65-F5344CB8AC3E}">
        <p14:creationId xmlns:p14="http://schemas.microsoft.com/office/powerpoint/2010/main" val="4084732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1087945" y="430823"/>
            <a:ext cx="7591711" cy="628650"/>
          </a:xfrm>
          <a:prstGeom prst="round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349"/>
                      </a14:imgEffect>
                      <a14:imgEffect>
                        <a14:saturation sat="32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1046945" y="441483"/>
            <a:ext cx="7313105" cy="689326"/>
          </a:xfrm>
        </p:spPr>
        <p:txBody>
          <a:bodyPr>
            <a:normAutofit fontScale="90000"/>
          </a:bodyPr>
          <a:lstStyle/>
          <a:p>
            <a:r>
              <a:rPr lang="ja-JP" altLang="en-US" sz="4800">
                <a:latin typeface="HGP行書体" panose="03000600000000000000" pitchFamily="66" charset="-128"/>
                <a:ea typeface="HGP行書体" panose="03000600000000000000" pitchFamily="66" charset="-128"/>
              </a:rPr>
              <a:t>今後の展望</a:t>
            </a:r>
            <a:endParaRPr kumimoji="1" lang="ja-JP" altLang="en-US" sz="4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06582" y="1429620"/>
            <a:ext cx="7231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lang="ja-JP" altLang="en-US" sz="360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サービスとして公開する</a:t>
            </a:r>
            <a:endParaRPr lang="en-US" altLang="ja-JP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360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・ユーザーごとに日記を記録する</a:t>
            </a:r>
            <a:endParaRPr lang="en-US" altLang="ja-JP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360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・日記をシェアする</a:t>
            </a:r>
            <a:endParaRPr lang="en-US" altLang="ja-JP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6CB4D8-CFC0-7240-9D60-F5775AFC3422}"/>
              </a:ext>
            </a:extLst>
          </p:cNvPr>
          <p:cNvSpPr txBox="1"/>
          <p:nvPr/>
        </p:nvSpPr>
        <p:spPr>
          <a:xfrm>
            <a:off x="1087945" y="3391347"/>
            <a:ext cx="7231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全文検索技術等を用いて</a:t>
            </a:r>
            <a:endParaRPr lang="en-US" altLang="ja-JP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360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・文章からキーワードを自動検出</a:t>
            </a:r>
            <a:endParaRPr lang="en-US" altLang="ja-JP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en-US" altLang="ja-JP" sz="3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CSS</a:t>
            </a:r>
            <a:r>
              <a:rPr lang="ja-JP" altLang="en-US" sz="360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アニメーションをつけて</a:t>
            </a:r>
            <a:endParaRPr lang="en-US" altLang="ja-JP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360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・より楽しいコンテンツにする</a:t>
            </a:r>
            <a:endParaRPr lang="en-US" altLang="ja-JP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710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1087945" y="430823"/>
            <a:ext cx="7591711" cy="628650"/>
          </a:xfrm>
          <a:prstGeom prst="round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349"/>
                      </a14:imgEffect>
                      <a14:imgEffect>
                        <a14:saturation sat="32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1165583" y="370147"/>
            <a:ext cx="7313105" cy="689326"/>
          </a:xfrm>
        </p:spPr>
        <p:txBody>
          <a:bodyPr>
            <a:normAutofit fontScale="90000"/>
          </a:bodyPr>
          <a:lstStyle/>
          <a:p>
            <a:r>
              <a:rPr kumimoji="1" lang="ja-JP" altLang="en-US" sz="4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おわりに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22185" y="2435242"/>
            <a:ext cx="60996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Oneline</a:t>
            </a:r>
            <a:r>
              <a:rPr kumimoji="1" lang="en-US" altLang="ja-JP" sz="4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Sound Diary</a:t>
            </a:r>
            <a:r>
              <a:rPr lang="ja-JP" altLang="en-US" sz="4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を使って楽しく日記を書ける！</a:t>
            </a:r>
            <a:endParaRPr lang="en-US" altLang="ja-JP" sz="4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4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14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866273" y="607219"/>
            <a:ext cx="7772400" cy="2387600"/>
          </a:xfrm>
        </p:spPr>
        <p:txBody>
          <a:bodyPr/>
          <a:lstStyle/>
          <a:p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青い鳥大好きな</a:t>
            </a:r>
            <a:b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みなさん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3429000"/>
            <a:ext cx="39624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94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1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866273" y="1543592"/>
            <a:ext cx="7772400" cy="2343655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その一行が</a:t>
            </a:r>
            <a:b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音楽になったら</a:t>
            </a:r>
            <a:b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どんな曲になるのだろう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323473" y="4751966"/>
            <a:ext cx="6858000" cy="1655762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6738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1087945" y="1027059"/>
            <a:ext cx="7772400" cy="437465"/>
          </a:xfrm>
        </p:spPr>
        <p:txBody>
          <a:bodyPr>
            <a:normAutofit fontScale="90000"/>
          </a:bodyPr>
          <a:lstStyle/>
          <a:p>
            <a:r>
              <a:rPr kumimoji="1" lang="ja-JP" altLang="en-US" sz="4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今回は夏ということで、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45" y="1965040"/>
            <a:ext cx="3614807" cy="3614807"/>
          </a:xfrm>
          <a:prstGeom prst="rect">
            <a:avLst/>
          </a:prstGeom>
        </p:spPr>
      </p:pic>
      <p:sp>
        <p:nvSpPr>
          <p:cNvPr id="9" name="タイトル 6"/>
          <p:cNvSpPr txBox="1">
            <a:spLocks/>
          </p:cNvSpPr>
          <p:nvPr/>
        </p:nvSpPr>
        <p:spPr>
          <a:xfrm>
            <a:off x="4554215" y="2399615"/>
            <a:ext cx="4468404" cy="6673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小学生の時、</a:t>
            </a:r>
            <a:endParaRPr lang="en-US" altLang="ja-JP" sz="4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4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宿題で出されて書いていた</a:t>
            </a:r>
            <a:endParaRPr lang="en-US" altLang="ja-JP" sz="4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" name="タイトル 6"/>
          <p:cNvSpPr txBox="1">
            <a:spLocks/>
          </p:cNvSpPr>
          <p:nvPr/>
        </p:nvSpPr>
        <p:spPr>
          <a:xfrm>
            <a:off x="2895348" y="3333976"/>
            <a:ext cx="7772400" cy="1149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日記</a:t>
            </a:r>
            <a:endParaRPr lang="en-US" altLang="ja-JP" sz="6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タイトル 6"/>
          <p:cNvSpPr txBox="1">
            <a:spLocks/>
          </p:cNvSpPr>
          <p:nvPr/>
        </p:nvSpPr>
        <p:spPr>
          <a:xfrm>
            <a:off x="4702752" y="4750882"/>
            <a:ext cx="4202151" cy="828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から音楽を作ってみることに</a:t>
            </a:r>
            <a:endParaRPr lang="en-US" altLang="ja-JP" sz="4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4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しました</a:t>
            </a:r>
            <a:endParaRPr lang="en-US" altLang="ja-JP" sz="4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0308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タイトル 6"/>
          <p:cNvSpPr txBox="1">
            <a:spLocks/>
          </p:cNvSpPr>
          <p:nvPr/>
        </p:nvSpPr>
        <p:spPr>
          <a:xfrm>
            <a:off x="344548" y="1189097"/>
            <a:ext cx="4539252" cy="4333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１．一行日記を書く</a:t>
            </a:r>
            <a:endParaRPr lang="en-US" altLang="ja-JP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タイトル 6"/>
          <p:cNvSpPr txBox="1">
            <a:spLocks/>
          </p:cNvSpPr>
          <p:nvPr/>
        </p:nvSpPr>
        <p:spPr>
          <a:xfrm>
            <a:off x="819043" y="3857308"/>
            <a:ext cx="3829250" cy="7650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２．日記から単語を抽出</a:t>
            </a:r>
            <a:endParaRPr lang="en-US" altLang="ja-JP" sz="4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1087945" y="430823"/>
            <a:ext cx="7591711" cy="628650"/>
          </a:xfrm>
          <a:prstGeom prst="round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349"/>
                      </a14:imgEffect>
                      <a14:imgEffect>
                        <a14:saturation sat="32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1165583" y="370147"/>
            <a:ext cx="7313105" cy="689326"/>
          </a:xfrm>
        </p:spPr>
        <p:txBody>
          <a:bodyPr>
            <a:normAutofit fontScale="90000"/>
          </a:bodyPr>
          <a:lstStyle/>
          <a:p>
            <a:r>
              <a:rPr lang="ja-JP" altLang="en-US" sz="4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システム</a:t>
            </a:r>
            <a:endParaRPr kumimoji="1" lang="ja-JP" altLang="en-US" sz="4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095" y="1725725"/>
            <a:ext cx="1995147" cy="199514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285336" y="4991707"/>
            <a:ext cx="3200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今日は</a:t>
            </a:r>
            <a:r>
              <a:rPr lang="ja-JP" altLang="en-US" dirty="0">
                <a:solidFill>
                  <a:srgbClr val="FF00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花火</a:t>
            </a:r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dirty="0">
                <a:solidFill>
                  <a:srgbClr val="FF00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友達</a:t>
            </a:r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と見に行って、</a:t>
            </a:r>
            <a:r>
              <a:rPr lang="ja-JP" altLang="en-US" dirty="0">
                <a:solidFill>
                  <a:srgbClr val="FF00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楽し</a:t>
            </a:r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かった。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1" name="タイトル 6"/>
          <p:cNvSpPr txBox="1">
            <a:spLocks/>
          </p:cNvSpPr>
          <p:nvPr/>
        </p:nvSpPr>
        <p:spPr>
          <a:xfrm>
            <a:off x="4648293" y="1085737"/>
            <a:ext cx="4070419" cy="9833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ja-JP" sz="4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4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３．単語から音の種類を</a:t>
            </a:r>
            <a:endParaRPr lang="en-US" altLang="ja-JP" sz="4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4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選択</a:t>
            </a:r>
            <a:endParaRPr lang="en-US" altLang="ja-JP" sz="4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90089" y="2267551"/>
            <a:ext cx="6974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花火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25602" y="2253540"/>
            <a:ext cx="24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場所・・・環境音、コード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02576" y="2723299"/>
            <a:ext cx="6974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友達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25602" y="2745069"/>
            <a:ext cx="20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人・・・メロディ</a:t>
            </a:r>
            <a:endParaRPr kumimoji="1" lang="ja-JP" altLang="en-US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90089" y="3179048"/>
            <a:ext cx="6974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楽し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425602" y="3193005"/>
            <a:ext cx="20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感情・・・ドラム</a:t>
            </a:r>
            <a:endParaRPr kumimoji="1" lang="ja-JP" altLang="en-US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76" y="4394127"/>
            <a:ext cx="1956471" cy="2070340"/>
          </a:xfrm>
          <a:prstGeom prst="rect">
            <a:avLst/>
          </a:prstGeom>
        </p:spPr>
      </p:pic>
      <p:sp>
        <p:nvSpPr>
          <p:cNvPr id="23" name="タイトル 6"/>
          <p:cNvSpPr txBox="1">
            <a:spLocks/>
          </p:cNvSpPr>
          <p:nvPr/>
        </p:nvSpPr>
        <p:spPr>
          <a:xfrm>
            <a:off x="4704164" y="3840298"/>
            <a:ext cx="3191805" cy="4627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４．音楽ができる</a:t>
            </a:r>
            <a:endParaRPr lang="en-US" altLang="ja-JP" sz="4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353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6" grpId="0" animBg="1"/>
      <p:bldP spid="11" grpId="0"/>
      <p:bldP spid="13" grpId="0" animBg="1"/>
      <p:bldP spid="8" grpId="0"/>
      <p:bldP spid="16" grpId="0" animBg="1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1087945" y="430823"/>
            <a:ext cx="7591711" cy="628650"/>
          </a:xfrm>
          <a:prstGeom prst="round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349"/>
                      </a14:imgEffect>
                      <a14:imgEffect>
                        <a14:saturation sat="32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1165583" y="370147"/>
            <a:ext cx="7313105" cy="689326"/>
          </a:xfrm>
        </p:spPr>
        <p:txBody>
          <a:bodyPr>
            <a:normAutofit fontScale="90000"/>
          </a:bodyPr>
          <a:lstStyle/>
          <a:p>
            <a:r>
              <a:rPr lang="ja-JP" altLang="en-US" sz="4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システム</a:t>
            </a:r>
            <a:endParaRPr kumimoji="1" lang="ja-JP" altLang="en-US" sz="4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17260" y="3958786"/>
            <a:ext cx="6974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場所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52773" y="3944775"/>
            <a:ext cx="24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環境音、コード、雰囲気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939591" y="4388687"/>
            <a:ext cx="5478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人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87488" y="4389110"/>
            <a:ext cx="231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メロディ、メインテーマ</a:t>
            </a:r>
            <a:endParaRPr kumimoji="1" lang="ja-JP" altLang="en-US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17260" y="4870283"/>
            <a:ext cx="6974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感情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352773" y="4884240"/>
            <a:ext cx="205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ドラム</a:t>
            </a:r>
            <a:endParaRPr kumimoji="1" lang="ja-JP" altLang="en-US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42474" y="1238268"/>
            <a:ext cx="41593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・基本的に、場所、人、感情の３要素で曲を作る。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・感情はドラムのスピード感、グルーヴ感で表現する。場所や人に依存しない。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・場所によって、一緒にいる人への印象は変わる。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（例、友達と花火　恋人と花火）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場所によって人は変える必要があるので、コードとメロディーに割り当てた。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9169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1087945" y="430823"/>
            <a:ext cx="7591711" cy="628650"/>
          </a:xfrm>
          <a:prstGeom prst="round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349"/>
                      </a14:imgEffect>
                      <a14:imgEffect>
                        <a14:saturation sat="32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1165583" y="370147"/>
            <a:ext cx="7313105" cy="689326"/>
          </a:xfrm>
        </p:spPr>
        <p:txBody>
          <a:bodyPr>
            <a:normAutofit fontScale="90000"/>
          </a:bodyPr>
          <a:lstStyle/>
          <a:p>
            <a:r>
              <a:rPr lang="en-US" altLang="ja-JP" sz="4800" dirty="0" err="1">
                <a:latin typeface="HGP行書体" panose="03000600000000000000" pitchFamily="66" charset="-128"/>
                <a:ea typeface="HGP行書体" panose="03000600000000000000" pitchFamily="66" charset="-128"/>
              </a:rPr>
              <a:t>Oneline</a:t>
            </a:r>
            <a:r>
              <a:rPr lang="ja-JP" altLang="en-US" sz="4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</a:t>
            </a:r>
            <a:r>
              <a:rPr lang="en-US" altLang="ja-JP" sz="4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Sound</a:t>
            </a:r>
            <a:r>
              <a:rPr lang="ja-JP" altLang="en-US" sz="4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</a:t>
            </a:r>
            <a:r>
              <a:rPr lang="en-US" altLang="ja-JP" sz="4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Diary</a:t>
            </a:r>
            <a:r>
              <a:rPr lang="ja-JP" altLang="en-US" sz="4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ができること</a:t>
            </a:r>
            <a:endParaRPr kumimoji="1" lang="ja-JP" altLang="en-US" sz="4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87945" y="1386645"/>
            <a:ext cx="4102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・楽しんで日記をつけることができる！</a:t>
            </a:r>
            <a:endParaRPr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・小学生などでも楽しんで</a:t>
            </a:r>
            <a:endParaRPr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日記を書くことができる</a:t>
            </a:r>
            <a:endParaRPr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95" y="1572897"/>
            <a:ext cx="3103993" cy="226148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072782" y="4342949"/>
            <a:ext cx="3811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Twitter</a:t>
            </a:r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する代わりに日記を書くと、ついでに音楽も作れてしまうので</a:t>
            </a:r>
            <a:r>
              <a:rPr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Twitter</a:t>
            </a:r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をやめることができる（できない）</a:t>
            </a:r>
            <a:endParaRPr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658" y="4514953"/>
            <a:ext cx="2496707" cy="16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32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0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0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1087945" y="430823"/>
            <a:ext cx="7591711" cy="628650"/>
          </a:xfrm>
          <a:prstGeom prst="round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349"/>
                      </a14:imgEffect>
                      <a14:imgEffect>
                        <a14:saturation sat="32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1165583" y="370147"/>
            <a:ext cx="7313105" cy="689326"/>
          </a:xfrm>
        </p:spPr>
        <p:txBody>
          <a:bodyPr>
            <a:normAutofit fontScale="90000"/>
          </a:bodyPr>
          <a:lstStyle/>
          <a:p>
            <a:r>
              <a:rPr kumimoji="1" lang="ja-JP" altLang="en-US" sz="4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しかし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32004" y="1670407"/>
            <a:ext cx="6761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・今回は時間や技術力が足らず、実現させるのは厳しかったので、</a:t>
            </a:r>
            <a:r>
              <a:rPr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HTML</a:t>
            </a:r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で手動選択式の</a:t>
            </a:r>
            <a:r>
              <a:rPr lang="en-US" altLang="ja-JP" sz="24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Oneline</a:t>
            </a:r>
            <a:r>
              <a:rPr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Sound Diary</a:t>
            </a:r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を作りました。</a:t>
            </a:r>
            <a:endParaRPr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34" y="3293303"/>
            <a:ext cx="2713531" cy="302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7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1087945" y="430823"/>
            <a:ext cx="7591711" cy="628650"/>
          </a:xfrm>
          <a:prstGeom prst="round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349"/>
                      </a14:imgEffect>
                      <a14:imgEffect>
                        <a14:saturation sat="32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1165583" y="370147"/>
            <a:ext cx="7313105" cy="689326"/>
          </a:xfrm>
        </p:spPr>
        <p:txBody>
          <a:bodyPr>
            <a:normAutofit fontScale="90000"/>
          </a:bodyPr>
          <a:lstStyle/>
          <a:p>
            <a:r>
              <a:rPr lang="ja-JP" altLang="en-US" sz="4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デモ</a:t>
            </a:r>
            <a:endParaRPr kumimoji="1" lang="ja-JP" altLang="en-US" sz="4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1" y="2246584"/>
            <a:ext cx="3281754" cy="328175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79" y="1654843"/>
            <a:ext cx="3792879" cy="401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43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312</Words>
  <Application>Microsoft Macintosh PowerPoint</Application>
  <PresentationFormat>画面に合わせる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1" baseType="lpstr">
      <vt:lpstr>HGP行書体</vt:lpstr>
      <vt:lpstr>HGP明朝E</vt:lpstr>
      <vt:lpstr>HG丸ｺﾞｼｯｸM-PRO</vt:lpstr>
      <vt:lpstr>游ゴシック</vt:lpstr>
      <vt:lpstr>游ゴシック Light</vt:lpstr>
      <vt:lpstr>Arial</vt:lpstr>
      <vt:lpstr>Bernard MT Condensed</vt:lpstr>
      <vt:lpstr>Calibri</vt:lpstr>
      <vt:lpstr>Calibri Light</vt:lpstr>
      <vt:lpstr>Office テーマ</vt:lpstr>
      <vt:lpstr>日記　×　音楽</vt:lpstr>
      <vt:lpstr>青い鳥大好きな みなさん</vt:lpstr>
      <vt:lpstr>その一行が 音楽になったら どんな曲になるのだろう</vt:lpstr>
      <vt:lpstr>今回は夏ということで、</vt:lpstr>
      <vt:lpstr>システム</vt:lpstr>
      <vt:lpstr>システム</vt:lpstr>
      <vt:lpstr>Oneline Sound Diaryができること</vt:lpstr>
      <vt:lpstr>しかし</vt:lpstr>
      <vt:lpstr>デモ</vt:lpstr>
      <vt:lpstr>今後の展望</vt:lpstr>
      <vt:lpstr>おわりに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日記　×　音楽</dc:title>
  <dc:creator>yamamoto shota</dc:creator>
  <cp:lastModifiedBy>Microsoft Office ユーザー</cp:lastModifiedBy>
  <cp:revision>18</cp:revision>
  <dcterms:created xsi:type="dcterms:W3CDTF">2018-08-26T00:23:34Z</dcterms:created>
  <dcterms:modified xsi:type="dcterms:W3CDTF">2018-08-27T00:47:12Z</dcterms:modified>
</cp:coreProperties>
</file>