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57" r:id="rId2"/>
    <p:sldId id="262" r:id="rId3"/>
    <p:sldId id="263" r:id="rId4"/>
    <p:sldId id="264" r:id="rId5"/>
    <p:sldId id="265" r:id="rId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21.11.2020</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21.11.2020</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21.11.2020</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21.11.2020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21.11.2020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21.11.2020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21.11.2020</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21.11.2020</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21.11.2020</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21.11.2020</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21.11.2020</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21.11.2020</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21.11.2020</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21.11.2020</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Крупный план логотипа&#10;&#10;Автоматически созданное описание">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Прямоугольник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Прямоугольник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id="{18C3B467-088C-4F3D-A9A7-105C4E1E20CD}"/>
              </a:ext>
            </a:extLst>
          </p:cNvPr>
          <p:cNvSpPr>
            <a:spLocks noGrp="1"/>
          </p:cNvSpPr>
          <p:nvPr>
            <p:ph type="ctrTitle"/>
          </p:nvPr>
        </p:nvSpPr>
        <p:spPr>
          <a:xfrm>
            <a:off x="6033792" y="2519822"/>
            <a:ext cx="4775075" cy="1630907"/>
          </a:xfrm>
        </p:spPr>
        <p:txBody>
          <a:bodyPr rtlCol="0">
            <a:normAutofit/>
          </a:bodyPr>
          <a:lstStyle/>
          <a:p>
            <a:r>
              <a:rPr lang="en-US" sz="4400" dirty="0">
                <a:solidFill>
                  <a:schemeClr val="tx1"/>
                </a:solidFill>
              </a:rPr>
              <a:t>Algebraic calculator</a:t>
            </a:r>
            <a:endParaRPr lang="ru" sz="44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86846E-36FF-42EB-BBA3-F5549A94A5CE}"/>
              </a:ext>
            </a:extLst>
          </p:cNvPr>
          <p:cNvSpPr>
            <a:spLocks noGrp="1"/>
          </p:cNvSpPr>
          <p:nvPr>
            <p:ph type="title"/>
          </p:nvPr>
        </p:nvSpPr>
        <p:spPr/>
        <p:txBody>
          <a:bodyPr/>
          <a:lstStyle/>
          <a:p>
            <a:r>
              <a:rPr lang="en-US" dirty="0"/>
              <a:t>Defining the project and its purpose</a:t>
            </a:r>
            <a:endParaRPr lang="ru-RU" dirty="0"/>
          </a:p>
        </p:txBody>
      </p:sp>
      <p:sp>
        <p:nvSpPr>
          <p:cNvPr id="3" name="Объект 2">
            <a:extLst>
              <a:ext uri="{FF2B5EF4-FFF2-40B4-BE49-F238E27FC236}">
                <a16:creationId xmlns:a16="http://schemas.microsoft.com/office/drawing/2014/main" id="{B1D5D9CA-1641-4AB8-BDBF-465E76EC32F0}"/>
              </a:ext>
            </a:extLst>
          </p:cNvPr>
          <p:cNvSpPr>
            <a:spLocks noGrp="1"/>
          </p:cNvSpPr>
          <p:nvPr>
            <p:ph idx="1"/>
          </p:nvPr>
        </p:nvSpPr>
        <p:spPr>
          <a:xfrm>
            <a:off x="1066801" y="2103120"/>
            <a:ext cx="5110716" cy="3849624"/>
          </a:xfrm>
        </p:spPr>
        <p:style>
          <a:lnRef idx="1">
            <a:schemeClr val="dk1"/>
          </a:lnRef>
          <a:fillRef idx="2">
            <a:schemeClr val="dk1"/>
          </a:fillRef>
          <a:effectRef idx="1">
            <a:schemeClr val="dk1"/>
          </a:effectRef>
          <a:fontRef idx="minor">
            <a:schemeClr val="dk1"/>
          </a:fontRef>
        </p:style>
        <p:txBody>
          <a:bodyPr/>
          <a:lstStyle/>
          <a:p>
            <a:r>
              <a:rPr lang="en-US" sz="1800" dirty="0">
                <a:effectLst/>
                <a:latin typeface="Times New Roman" panose="02020603050405020304" pitchFamily="18" charset="0"/>
                <a:ea typeface="Times New Roman" panose="02020603050405020304" pitchFamily="18" charset="0"/>
              </a:rPr>
              <a:t>Algebraic calculator is a tool, that takes it base on basic math and provides help for those struggling with formulas. It includes those formulas that are foundation for most of the mathematical problems.</a:t>
            </a:r>
          </a:p>
          <a:p>
            <a:r>
              <a:rPr lang="en-US" sz="1800" dirty="0">
                <a:effectLst/>
                <a:latin typeface="Times New Roman" panose="02020603050405020304" pitchFamily="18" charset="0"/>
                <a:ea typeface="Times New Roman" panose="02020603050405020304" pitchFamily="18" charset="0"/>
              </a:rPr>
              <a:t>This program is a problem-solving assistant that instantly solves simple math problems. It provides homework help anywhere, anytime without the need for a network connection.</a:t>
            </a:r>
            <a:endParaRPr lang="ru-RU"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The project’s main </a:t>
            </a:r>
            <a:r>
              <a:rPr lang="en-US" sz="1800" dirty="0">
                <a:latin typeface="Times New Roman" panose="02020603050405020304" pitchFamily="18" charset="0"/>
                <a:ea typeface="Times New Roman" panose="02020603050405020304" pitchFamily="18" charset="0"/>
              </a:rPr>
              <a:t>goal</a:t>
            </a:r>
            <a:r>
              <a:rPr lang="en-US" sz="1800" dirty="0">
                <a:effectLst/>
                <a:latin typeface="Times New Roman" panose="02020603050405020304" pitchFamily="18" charset="0"/>
                <a:ea typeface="Times New Roman" panose="02020603050405020304" pitchFamily="18" charset="0"/>
              </a:rPr>
              <a:t> is to create a helpful program that displays multiple algebraic functions</a:t>
            </a:r>
            <a:endParaRPr lang="ru-RU" dirty="0"/>
          </a:p>
        </p:txBody>
      </p:sp>
      <p:sp>
        <p:nvSpPr>
          <p:cNvPr id="4" name="Дата 3">
            <a:extLst>
              <a:ext uri="{FF2B5EF4-FFF2-40B4-BE49-F238E27FC236}">
                <a16:creationId xmlns:a16="http://schemas.microsoft.com/office/drawing/2014/main" id="{7389B9AB-3232-48C3-87D3-5DDAB2592D4A}"/>
              </a:ext>
            </a:extLst>
          </p:cNvPr>
          <p:cNvSpPr>
            <a:spLocks noGrp="1"/>
          </p:cNvSpPr>
          <p:nvPr>
            <p:ph type="dt" sz="half" idx="10"/>
          </p:nvPr>
        </p:nvSpPr>
        <p:spPr/>
        <p:txBody>
          <a:bodyPr/>
          <a:lstStyle/>
          <a:p>
            <a:pPr rtl="0"/>
            <a:fld id="{629C2F20-7994-4D1E-A01C-96ECBA4612EB}" type="datetime1">
              <a:rPr lang="ru-RU" smtClean="0"/>
              <a:t>21.11.2020</a:t>
            </a:fld>
            <a:endParaRPr lang="en-US"/>
          </a:p>
        </p:txBody>
      </p:sp>
      <p:pic>
        <p:nvPicPr>
          <p:cNvPr id="5" name="Рисунок 4">
            <a:extLst>
              <a:ext uri="{FF2B5EF4-FFF2-40B4-BE49-F238E27FC236}">
                <a16:creationId xmlns:a16="http://schemas.microsoft.com/office/drawing/2014/main" id="{F113D7E5-2991-49F0-B39E-1A5A684BED8F}"/>
              </a:ext>
            </a:extLst>
          </p:cNvPr>
          <p:cNvPicPr>
            <a:picLocks noChangeAspect="1"/>
          </p:cNvPicPr>
          <p:nvPr/>
        </p:nvPicPr>
        <p:blipFill>
          <a:blip r:embed="rId2"/>
          <a:stretch>
            <a:fillRect/>
          </a:stretch>
        </p:blipFill>
        <p:spPr>
          <a:xfrm>
            <a:off x="6433908" y="2112446"/>
            <a:ext cx="5218146" cy="3146235"/>
          </a:xfrm>
          <a:prstGeom prst="rect">
            <a:avLst/>
          </a:prstGeom>
        </p:spPr>
      </p:pic>
    </p:spTree>
    <p:extLst>
      <p:ext uri="{BB962C8B-B14F-4D97-AF65-F5344CB8AC3E}">
        <p14:creationId xmlns:p14="http://schemas.microsoft.com/office/powerpoint/2010/main" val="61749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6DB1D37-8C15-462A-8EA0-F5858F47F6A2}"/>
              </a:ext>
            </a:extLst>
          </p:cNvPr>
          <p:cNvPicPr/>
          <p:nvPr/>
        </p:nvPicPr>
        <p:blipFill>
          <a:blip r:embed="rId2"/>
          <a:stretch>
            <a:fillRect/>
          </a:stretch>
        </p:blipFill>
        <p:spPr>
          <a:xfrm>
            <a:off x="228599" y="1630013"/>
            <a:ext cx="7696201" cy="3597974"/>
          </a:xfrm>
          <a:prstGeom prst="rect">
            <a:avLst/>
          </a:prstGeom>
          <a:noFill/>
          <a:ln>
            <a:noFill/>
          </a:ln>
        </p:spPr>
      </p:pic>
      <p:sp>
        <p:nvSpPr>
          <p:cNvPr id="4" name="Дата 3">
            <a:extLst>
              <a:ext uri="{FF2B5EF4-FFF2-40B4-BE49-F238E27FC236}">
                <a16:creationId xmlns:a16="http://schemas.microsoft.com/office/drawing/2014/main" id="{25A1AA04-BE1E-41C3-87C7-607F28C1AF46}"/>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629C2F20-7994-4D1E-A01C-96ECBA4612EB}" type="datetime1">
              <a:rPr lang="ru-RU" smtClean="0"/>
              <a:pPr rtl="0">
                <a:spcAft>
                  <a:spcPts val="600"/>
                </a:spcAft>
              </a:pPr>
              <a:t>21.11.2020</a:t>
            </a:fld>
            <a:endParaRPr lang="en-US"/>
          </a:p>
        </p:txBody>
      </p:sp>
      <p:sp>
        <p:nvSpPr>
          <p:cNvPr id="2" name="Заголовок 1">
            <a:extLst>
              <a:ext uri="{FF2B5EF4-FFF2-40B4-BE49-F238E27FC236}">
                <a16:creationId xmlns:a16="http://schemas.microsoft.com/office/drawing/2014/main" id="{9F9F9321-5CC2-4E29-A040-6F53D2BD9A4C}"/>
              </a:ext>
            </a:extLst>
          </p:cNvPr>
          <p:cNvSpPr>
            <a:spLocks noGrp="1"/>
          </p:cNvSpPr>
          <p:nvPr>
            <p:ph type="title"/>
          </p:nvPr>
        </p:nvSpPr>
        <p:spPr>
          <a:xfrm>
            <a:off x="8477250" y="603504"/>
            <a:ext cx="3144774" cy="1645920"/>
          </a:xfrm>
        </p:spPr>
        <p:txBody>
          <a:bodyPr anchor="b">
            <a:normAutofit/>
          </a:bodyPr>
          <a:lstStyle/>
          <a:p>
            <a:r>
              <a:rPr lang="en-US" dirty="0"/>
              <a:t>Planning the project</a:t>
            </a:r>
            <a:endParaRPr lang="ru-RU" dirty="0"/>
          </a:p>
        </p:txBody>
      </p:sp>
      <p:sp>
        <p:nvSpPr>
          <p:cNvPr id="3" name="Объект 2">
            <a:extLst>
              <a:ext uri="{FF2B5EF4-FFF2-40B4-BE49-F238E27FC236}">
                <a16:creationId xmlns:a16="http://schemas.microsoft.com/office/drawing/2014/main" id="{4279F251-7B8E-4C3D-8A99-D77C0A17802A}"/>
              </a:ext>
            </a:extLst>
          </p:cNvPr>
          <p:cNvSpPr>
            <a:spLocks noGrp="1"/>
          </p:cNvSpPr>
          <p:nvPr>
            <p:ph type="body" sz="half" idx="2"/>
          </p:nvPr>
        </p:nvSpPr>
        <p:spPr>
          <a:xfrm>
            <a:off x="8477250" y="2386584"/>
            <a:ext cx="3144774" cy="3511296"/>
          </a:xfrm>
        </p:spPr>
        <p:txBody>
          <a:bodyPr>
            <a:normAutofit/>
          </a:bodyPr>
          <a:lstStyle/>
          <a:p>
            <a:r>
              <a:rPr lang="en-US">
                <a:effectLst/>
              </a:rPr>
              <a:t>To have a consistent working schedule, a grant chart was created. Dividing the tasks and subtasks for days, it was steadier to complete the project. As every aspect was done, grant chart was marked at 100%. </a:t>
            </a:r>
            <a:endParaRPr lang="ru-RU">
              <a:effectLst/>
            </a:endParaRPr>
          </a:p>
          <a:p>
            <a:endParaRPr lang="ru-RU" dirty="0"/>
          </a:p>
        </p:txBody>
      </p:sp>
    </p:spTree>
    <p:extLst>
      <p:ext uri="{BB962C8B-B14F-4D97-AF65-F5344CB8AC3E}">
        <p14:creationId xmlns:p14="http://schemas.microsoft.com/office/powerpoint/2010/main" val="178219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A3D7E0-5415-4CBC-8589-2F6DABA762DD}"/>
              </a:ext>
            </a:extLst>
          </p:cNvPr>
          <p:cNvSpPr>
            <a:spLocks noGrp="1"/>
          </p:cNvSpPr>
          <p:nvPr>
            <p:ph type="title"/>
          </p:nvPr>
        </p:nvSpPr>
        <p:spPr/>
        <p:txBody>
          <a:bodyPr/>
          <a:lstStyle/>
          <a:p>
            <a:r>
              <a:rPr lang="en-US" dirty="0"/>
              <a:t>Designing</a:t>
            </a:r>
            <a:endParaRPr lang="ru-RU" dirty="0"/>
          </a:p>
        </p:txBody>
      </p:sp>
      <p:sp>
        <p:nvSpPr>
          <p:cNvPr id="3" name="Объект 2">
            <a:extLst>
              <a:ext uri="{FF2B5EF4-FFF2-40B4-BE49-F238E27FC236}">
                <a16:creationId xmlns:a16="http://schemas.microsoft.com/office/drawing/2014/main" id="{8C8AAA66-63FD-410D-B65E-6DADA4B2B5FF}"/>
              </a:ext>
            </a:extLst>
          </p:cNvPr>
          <p:cNvSpPr>
            <a:spLocks noGrp="1"/>
          </p:cNvSpPr>
          <p:nvPr>
            <p:ph idx="1"/>
          </p:nvPr>
        </p:nvSpPr>
        <p:spPr>
          <a:xfrm>
            <a:off x="1066800" y="1765006"/>
            <a:ext cx="10058400" cy="947500"/>
          </a:xfrm>
        </p:spPr>
        <p:style>
          <a:lnRef idx="2">
            <a:schemeClr val="dk1"/>
          </a:lnRef>
          <a:fillRef idx="1">
            <a:schemeClr val="lt1"/>
          </a:fillRef>
          <a:effectRef idx="0">
            <a:schemeClr val="dk1"/>
          </a:effectRef>
          <a:fontRef idx="minor">
            <a:schemeClr val="dk1"/>
          </a:fontRef>
        </p:style>
        <p:txBody>
          <a:bodyPr>
            <a:noAutofit/>
          </a:bodyPr>
          <a:lstStyle/>
          <a:p>
            <a:r>
              <a:rPr lang="en-US" sz="1400" b="1" dirty="0">
                <a:latin typeface="+mj-lt"/>
              </a:rPr>
              <a:t>Having a friendly interface was important to this program, since u</a:t>
            </a:r>
            <a:r>
              <a:rPr lang="en-US" sz="1400" b="1" i="0" dirty="0">
                <a:solidFill>
                  <a:srgbClr val="202124"/>
                </a:solidFill>
                <a:effectLst/>
                <a:latin typeface="+mj-lt"/>
              </a:rPr>
              <a:t>ser-friendly interface is not overly complex, but instead is straightforward, providing quick access to common features or commands.</a:t>
            </a:r>
            <a:r>
              <a:rPr lang="en-US" sz="1400" b="1" dirty="0">
                <a:latin typeface="+mj-lt"/>
              </a:rPr>
              <a:t> thus it has a pleasing design which makes it clear what the program is about.</a:t>
            </a:r>
            <a:endParaRPr lang="ru-RU" sz="1400" b="1" dirty="0">
              <a:latin typeface="+mj-lt"/>
            </a:endParaRPr>
          </a:p>
        </p:txBody>
      </p:sp>
      <p:sp>
        <p:nvSpPr>
          <p:cNvPr id="4" name="Дата 3">
            <a:extLst>
              <a:ext uri="{FF2B5EF4-FFF2-40B4-BE49-F238E27FC236}">
                <a16:creationId xmlns:a16="http://schemas.microsoft.com/office/drawing/2014/main" id="{3490057A-22FE-4393-A617-84F4E359AECA}"/>
              </a:ext>
            </a:extLst>
          </p:cNvPr>
          <p:cNvSpPr>
            <a:spLocks noGrp="1"/>
          </p:cNvSpPr>
          <p:nvPr>
            <p:ph type="dt" sz="half" idx="10"/>
          </p:nvPr>
        </p:nvSpPr>
        <p:spPr/>
        <p:txBody>
          <a:bodyPr/>
          <a:lstStyle/>
          <a:p>
            <a:pPr rtl="0"/>
            <a:fld id="{629C2F20-7994-4D1E-A01C-96ECBA4612EB}" type="datetime1">
              <a:rPr lang="ru-RU" smtClean="0"/>
              <a:t>21.11.2020</a:t>
            </a:fld>
            <a:endParaRPr lang="en-US"/>
          </a:p>
        </p:txBody>
      </p:sp>
      <p:pic>
        <p:nvPicPr>
          <p:cNvPr id="5" name="Рисунок 4">
            <a:extLst>
              <a:ext uri="{FF2B5EF4-FFF2-40B4-BE49-F238E27FC236}">
                <a16:creationId xmlns:a16="http://schemas.microsoft.com/office/drawing/2014/main" id="{05F05D03-09CF-4BAD-B634-C29CC0ABC549}"/>
              </a:ext>
            </a:extLst>
          </p:cNvPr>
          <p:cNvPicPr>
            <a:picLocks noChangeAspect="1"/>
          </p:cNvPicPr>
          <p:nvPr/>
        </p:nvPicPr>
        <p:blipFill>
          <a:blip r:embed="rId2"/>
          <a:stretch>
            <a:fillRect/>
          </a:stretch>
        </p:blipFill>
        <p:spPr>
          <a:xfrm>
            <a:off x="1066800" y="2829288"/>
            <a:ext cx="4176321" cy="2949487"/>
          </a:xfrm>
          <a:prstGeom prst="rect">
            <a:avLst/>
          </a:prstGeom>
        </p:spPr>
      </p:pic>
      <p:pic>
        <p:nvPicPr>
          <p:cNvPr id="6" name="Рисунок 5">
            <a:extLst>
              <a:ext uri="{FF2B5EF4-FFF2-40B4-BE49-F238E27FC236}">
                <a16:creationId xmlns:a16="http://schemas.microsoft.com/office/drawing/2014/main" id="{CFDF5F30-B20D-4F2A-9342-E149FC535DC3}"/>
              </a:ext>
            </a:extLst>
          </p:cNvPr>
          <p:cNvPicPr>
            <a:picLocks noChangeAspect="1"/>
          </p:cNvPicPr>
          <p:nvPr/>
        </p:nvPicPr>
        <p:blipFill>
          <a:blip r:embed="rId3"/>
          <a:stretch>
            <a:fillRect/>
          </a:stretch>
        </p:blipFill>
        <p:spPr>
          <a:xfrm>
            <a:off x="6368196" y="2995654"/>
            <a:ext cx="4757004" cy="2922604"/>
          </a:xfrm>
          <a:prstGeom prst="rect">
            <a:avLst/>
          </a:prstGeom>
        </p:spPr>
      </p:pic>
    </p:spTree>
    <p:extLst>
      <p:ext uri="{BB962C8B-B14F-4D97-AF65-F5344CB8AC3E}">
        <p14:creationId xmlns:p14="http://schemas.microsoft.com/office/powerpoint/2010/main" val="350612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128A6E1-4CAF-4DC2-98CC-DF485A3DD979}"/>
              </a:ext>
            </a:extLst>
          </p:cNvPr>
          <p:cNvSpPr>
            <a:spLocks noGrp="1"/>
          </p:cNvSpPr>
          <p:nvPr>
            <p:ph idx="1"/>
          </p:nvPr>
        </p:nvSpPr>
        <p:spPr>
          <a:xfrm>
            <a:off x="1066800" y="752786"/>
            <a:ext cx="10058400" cy="927158"/>
          </a:xfrm>
        </p:spPr>
        <p:style>
          <a:lnRef idx="1">
            <a:schemeClr val="dk1"/>
          </a:lnRef>
          <a:fillRef idx="2">
            <a:schemeClr val="dk1"/>
          </a:fillRef>
          <a:effectRef idx="1">
            <a:schemeClr val="dk1"/>
          </a:effectRef>
          <a:fontRef idx="minor">
            <a:schemeClr val="dk1"/>
          </a:fontRef>
        </p:style>
        <p:txBody>
          <a:bodyPr>
            <a:normAutofit/>
          </a:bodyPr>
          <a:lstStyle/>
          <a:p>
            <a:r>
              <a:rPr lang="en-US" sz="1600" b="1" dirty="0"/>
              <a:t>Two types of abbreviated multiplication were added, addition and subtraction. The reason for this is the topic of abbreviated multiplication is very wide and it as more than 20 formulas. However, I chose the most basic ones, as they are the fundamental type of the other formulas</a:t>
            </a:r>
            <a:endParaRPr lang="ru-RU" sz="1600" b="1" dirty="0"/>
          </a:p>
        </p:txBody>
      </p:sp>
      <p:sp>
        <p:nvSpPr>
          <p:cNvPr id="4" name="Дата 3">
            <a:extLst>
              <a:ext uri="{FF2B5EF4-FFF2-40B4-BE49-F238E27FC236}">
                <a16:creationId xmlns:a16="http://schemas.microsoft.com/office/drawing/2014/main" id="{846489E1-8C15-4584-BD68-C804C152B905}"/>
              </a:ext>
            </a:extLst>
          </p:cNvPr>
          <p:cNvSpPr>
            <a:spLocks noGrp="1"/>
          </p:cNvSpPr>
          <p:nvPr>
            <p:ph type="dt" sz="half" idx="10"/>
          </p:nvPr>
        </p:nvSpPr>
        <p:spPr/>
        <p:txBody>
          <a:bodyPr/>
          <a:lstStyle/>
          <a:p>
            <a:pPr rtl="0"/>
            <a:fld id="{629C2F20-7994-4D1E-A01C-96ECBA4612EB}" type="datetime1">
              <a:rPr lang="ru-RU" smtClean="0"/>
              <a:t>21.11.2020</a:t>
            </a:fld>
            <a:endParaRPr lang="en-US"/>
          </a:p>
        </p:txBody>
      </p:sp>
      <p:pic>
        <p:nvPicPr>
          <p:cNvPr id="5" name="Рисунок 4">
            <a:extLst>
              <a:ext uri="{FF2B5EF4-FFF2-40B4-BE49-F238E27FC236}">
                <a16:creationId xmlns:a16="http://schemas.microsoft.com/office/drawing/2014/main" id="{B09ABB92-2096-482D-A323-45F72D94AE9E}"/>
              </a:ext>
            </a:extLst>
          </p:cNvPr>
          <p:cNvPicPr>
            <a:picLocks noChangeAspect="1"/>
          </p:cNvPicPr>
          <p:nvPr/>
        </p:nvPicPr>
        <p:blipFill>
          <a:blip r:embed="rId2"/>
          <a:stretch>
            <a:fillRect/>
          </a:stretch>
        </p:blipFill>
        <p:spPr>
          <a:xfrm>
            <a:off x="769089" y="1856472"/>
            <a:ext cx="5371982" cy="3743600"/>
          </a:xfrm>
          <a:prstGeom prst="rect">
            <a:avLst/>
          </a:prstGeom>
        </p:spPr>
      </p:pic>
      <p:pic>
        <p:nvPicPr>
          <p:cNvPr id="6" name="Рисунок 5">
            <a:extLst>
              <a:ext uri="{FF2B5EF4-FFF2-40B4-BE49-F238E27FC236}">
                <a16:creationId xmlns:a16="http://schemas.microsoft.com/office/drawing/2014/main" id="{A9DD5BE2-3BE0-47DC-8853-6FB435892F25}"/>
              </a:ext>
            </a:extLst>
          </p:cNvPr>
          <p:cNvPicPr>
            <a:picLocks noChangeAspect="1"/>
          </p:cNvPicPr>
          <p:nvPr/>
        </p:nvPicPr>
        <p:blipFill>
          <a:blip r:embed="rId3"/>
          <a:stretch>
            <a:fillRect/>
          </a:stretch>
        </p:blipFill>
        <p:spPr>
          <a:xfrm>
            <a:off x="6298801" y="1851780"/>
            <a:ext cx="5035505" cy="3748294"/>
          </a:xfrm>
          <a:prstGeom prst="rect">
            <a:avLst/>
          </a:prstGeom>
        </p:spPr>
      </p:pic>
    </p:spTree>
    <p:extLst>
      <p:ext uri="{BB962C8B-B14F-4D97-AF65-F5344CB8AC3E}">
        <p14:creationId xmlns:p14="http://schemas.microsoft.com/office/powerpoint/2010/main" val="3467207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237</Words>
  <Application>Microsoft Office PowerPoint</Application>
  <PresentationFormat>Широкоэкранный</PresentationFormat>
  <Paragraphs>14</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Calibri</vt:lpstr>
      <vt:lpstr>Century Gothic</vt:lpstr>
      <vt:lpstr>Garamond</vt:lpstr>
      <vt:lpstr>Times New Roman</vt:lpstr>
      <vt:lpstr>СавонVTI</vt:lpstr>
      <vt:lpstr>Algebraic calculator</vt:lpstr>
      <vt:lpstr>Defining the project and its purpose</vt:lpstr>
      <vt:lpstr>Planning the project</vt:lpstr>
      <vt:lpstr>Designing</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Algebraic calculator</dc:title>
  <dc:creator>TOMIRIS ALTAY</dc:creator>
  <cp:lastModifiedBy>TOMIRIS ALTAY</cp:lastModifiedBy>
  <cp:revision>4</cp:revision>
  <dcterms:created xsi:type="dcterms:W3CDTF">2020-11-20T18:49:27Z</dcterms:created>
  <dcterms:modified xsi:type="dcterms:W3CDTF">2020-11-21T07:39:30Z</dcterms:modified>
</cp:coreProperties>
</file>