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30"/>
  </p:notesMasterIdLst>
  <p:handoutMasterIdLst>
    <p:handoutMasterId r:id="rId31"/>
  </p:handoutMasterIdLst>
  <p:sldIdLst>
    <p:sldId id="306" r:id="rId5"/>
    <p:sldId id="307" r:id="rId6"/>
    <p:sldId id="309" r:id="rId7"/>
    <p:sldId id="308" r:id="rId8"/>
    <p:sldId id="315" r:id="rId9"/>
    <p:sldId id="316" r:id="rId10"/>
    <p:sldId id="303" r:id="rId11"/>
    <p:sldId id="317" r:id="rId12"/>
    <p:sldId id="314" r:id="rId13"/>
    <p:sldId id="325" r:id="rId14"/>
    <p:sldId id="319" r:id="rId15"/>
    <p:sldId id="321" r:id="rId16"/>
    <p:sldId id="331" r:id="rId17"/>
    <p:sldId id="322" r:id="rId18"/>
    <p:sldId id="323" r:id="rId19"/>
    <p:sldId id="324" r:id="rId20"/>
    <p:sldId id="330" r:id="rId21"/>
    <p:sldId id="326" r:id="rId22"/>
    <p:sldId id="327" r:id="rId23"/>
    <p:sldId id="328" r:id="rId24"/>
    <p:sldId id="329" r:id="rId25"/>
    <p:sldId id="332" r:id="rId26"/>
    <p:sldId id="333" r:id="rId27"/>
    <p:sldId id="311" r:id="rId28"/>
    <p:sldId id="312" r:id="rId2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D9CE92-113A-41FE-B855-7AF50CBA226E}" v="123" dt="2023-04-15T22:03:45.5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>
        <p:scale>
          <a:sx n="66" d="100"/>
          <a:sy n="66" d="100"/>
        </p:scale>
        <p:origin x="1253" y="32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Alpert" userId="22e7ddd3a34d8a10" providerId="LiveId" clId="{4ED9CE92-113A-41FE-B855-7AF50CBA226E}"/>
    <pc:docChg chg="undo custSel addSld delSld modSld sldOrd">
      <pc:chgData name="Thomas Alpert" userId="22e7ddd3a34d8a10" providerId="LiveId" clId="{4ED9CE92-113A-41FE-B855-7AF50CBA226E}" dt="2023-04-15T22:08:32.753" v="3273" actId="1035"/>
      <pc:docMkLst>
        <pc:docMk/>
      </pc:docMkLst>
      <pc:sldChg chg="del">
        <pc:chgData name="Thomas Alpert" userId="22e7ddd3a34d8a10" providerId="LiveId" clId="{4ED9CE92-113A-41FE-B855-7AF50CBA226E}" dt="2023-04-15T20:30:06.902" v="2285" actId="2696"/>
        <pc:sldMkLst>
          <pc:docMk/>
          <pc:sldMk cId="783914445" sldId="294"/>
        </pc:sldMkLst>
      </pc:sldChg>
      <pc:sldChg chg="del">
        <pc:chgData name="Thomas Alpert" userId="22e7ddd3a34d8a10" providerId="LiveId" clId="{4ED9CE92-113A-41FE-B855-7AF50CBA226E}" dt="2023-04-15T20:30:06.902" v="2285" actId="2696"/>
        <pc:sldMkLst>
          <pc:docMk/>
          <pc:sldMk cId="277827655" sldId="295"/>
        </pc:sldMkLst>
      </pc:sldChg>
      <pc:sldChg chg="modSp">
        <pc:chgData name="Thomas Alpert" userId="22e7ddd3a34d8a10" providerId="LiveId" clId="{4ED9CE92-113A-41FE-B855-7AF50CBA226E}" dt="2023-04-15T22:03:45.567" v="3260" actId="20577"/>
        <pc:sldMkLst>
          <pc:docMk/>
          <pc:sldMk cId="3159288639" sldId="303"/>
        </pc:sldMkLst>
        <pc:spChg chg="mod">
          <ac:chgData name="Thomas Alpert" userId="22e7ddd3a34d8a10" providerId="LiveId" clId="{4ED9CE92-113A-41FE-B855-7AF50CBA226E}" dt="2023-04-15T22:03:45.567" v="3260" actId="20577"/>
          <ac:spMkLst>
            <pc:docMk/>
            <pc:sldMk cId="3159288639" sldId="303"/>
            <ac:spMk id="2" creationId="{66485278-3D07-466F-8351-667A2EBEABB8}"/>
          </ac:spMkLst>
        </pc:spChg>
        <pc:graphicFrameChg chg="mod">
          <ac:chgData name="Thomas Alpert" userId="22e7ddd3a34d8a10" providerId="LiveId" clId="{4ED9CE92-113A-41FE-B855-7AF50CBA226E}" dt="2023-04-15T20:12:48.436" v="1560"/>
          <ac:graphicFrameMkLst>
            <pc:docMk/>
            <pc:sldMk cId="3159288639" sldId="303"/>
            <ac:graphicFrameMk id="14" creationId="{CEC6DA80-0404-4CED-A682-9D41A16B341E}"/>
          </ac:graphicFrameMkLst>
        </pc:graphicFrameChg>
      </pc:sldChg>
      <pc:sldChg chg="del">
        <pc:chgData name="Thomas Alpert" userId="22e7ddd3a34d8a10" providerId="LiveId" clId="{4ED9CE92-113A-41FE-B855-7AF50CBA226E}" dt="2023-04-15T20:30:06.902" v="2285" actId="2696"/>
        <pc:sldMkLst>
          <pc:docMk/>
          <pc:sldMk cId="3124766000" sldId="304"/>
        </pc:sldMkLst>
      </pc:sldChg>
      <pc:sldChg chg="del">
        <pc:chgData name="Thomas Alpert" userId="22e7ddd3a34d8a10" providerId="LiveId" clId="{4ED9CE92-113A-41FE-B855-7AF50CBA226E}" dt="2023-04-15T20:30:06.902" v="2285" actId="2696"/>
        <pc:sldMkLst>
          <pc:docMk/>
          <pc:sldMk cId="1403455250" sldId="305"/>
        </pc:sldMkLst>
      </pc:sldChg>
      <pc:sldChg chg="delSp modSp mod">
        <pc:chgData name="Thomas Alpert" userId="22e7ddd3a34d8a10" providerId="LiveId" clId="{4ED9CE92-113A-41FE-B855-7AF50CBA226E}" dt="2023-04-15T22:03:12.411" v="3248" actId="1076"/>
        <pc:sldMkLst>
          <pc:docMk/>
          <pc:sldMk cId="1613598062" sldId="307"/>
        </pc:sldMkLst>
        <pc:spChg chg="mod">
          <ac:chgData name="Thomas Alpert" userId="22e7ddd3a34d8a10" providerId="LiveId" clId="{4ED9CE92-113A-41FE-B855-7AF50CBA226E}" dt="2023-04-15T22:03:12.411" v="3248" actId="1076"/>
          <ac:spMkLst>
            <pc:docMk/>
            <pc:sldMk cId="1613598062" sldId="307"/>
            <ac:spMk id="4" creationId="{65DE74E9-AA78-46C1-845A-0B72FA8AF35E}"/>
          </ac:spMkLst>
        </pc:spChg>
        <pc:spChg chg="del">
          <ac:chgData name="Thomas Alpert" userId="22e7ddd3a34d8a10" providerId="LiveId" clId="{4ED9CE92-113A-41FE-B855-7AF50CBA226E}" dt="2023-04-15T20:02:38.101" v="1369" actId="478"/>
          <ac:spMkLst>
            <pc:docMk/>
            <pc:sldMk cId="1613598062" sldId="307"/>
            <ac:spMk id="7" creationId="{05C25F72-F9A7-42F9-9720-0801ED77D4D1}"/>
          </ac:spMkLst>
        </pc:spChg>
        <pc:spChg chg="del mod">
          <ac:chgData name="Thomas Alpert" userId="22e7ddd3a34d8a10" providerId="LiveId" clId="{4ED9CE92-113A-41FE-B855-7AF50CBA226E}" dt="2023-04-15T20:02:40.153" v="1370" actId="478"/>
          <ac:spMkLst>
            <pc:docMk/>
            <pc:sldMk cId="1613598062" sldId="307"/>
            <ac:spMk id="8" creationId="{AEEDFC2F-FF0A-4EC9-A0BB-0AA2B1E6BA4A}"/>
          </ac:spMkLst>
        </pc:spChg>
        <pc:picChg chg="mod">
          <ac:chgData name="Thomas Alpert" userId="22e7ddd3a34d8a10" providerId="LiveId" clId="{4ED9CE92-113A-41FE-B855-7AF50CBA226E}" dt="2023-04-15T21:29:08.674" v="3120" actId="14826"/>
          <ac:picMkLst>
            <pc:docMk/>
            <pc:sldMk cId="1613598062" sldId="307"/>
            <ac:picMk id="6" creationId="{4642631A-6ABE-41EA-A308-9CF1230F1421}"/>
          </ac:picMkLst>
        </pc:picChg>
      </pc:sldChg>
      <pc:sldChg chg="modSp mod">
        <pc:chgData name="Thomas Alpert" userId="22e7ddd3a34d8a10" providerId="LiveId" clId="{4ED9CE92-113A-41FE-B855-7AF50CBA226E}" dt="2023-04-15T20:33:33.121" v="2440" actId="1076"/>
        <pc:sldMkLst>
          <pc:docMk/>
          <pc:sldMk cId="365334912" sldId="308"/>
        </pc:sldMkLst>
        <pc:spChg chg="mod">
          <ac:chgData name="Thomas Alpert" userId="22e7ddd3a34d8a10" providerId="LiveId" clId="{4ED9CE92-113A-41FE-B855-7AF50CBA226E}" dt="2023-04-15T20:33:33.121" v="2440" actId="1076"/>
          <ac:spMkLst>
            <pc:docMk/>
            <pc:sldMk cId="365334912" sldId="308"/>
            <ac:spMk id="2" creationId="{A4263FD9-2C36-D4F6-E1DA-0B236717311D}"/>
          </ac:spMkLst>
        </pc:spChg>
        <pc:spChg chg="mod">
          <ac:chgData name="Thomas Alpert" userId="22e7ddd3a34d8a10" providerId="LiveId" clId="{4ED9CE92-113A-41FE-B855-7AF50CBA226E}" dt="2023-04-15T20:33:14.841" v="2437" actId="1076"/>
          <ac:spMkLst>
            <pc:docMk/>
            <pc:sldMk cId="365334912" sldId="308"/>
            <ac:spMk id="4" creationId="{B0881FA9-F3B0-4912-B0E1-352094195C30}"/>
          </ac:spMkLst>
        </pc:spChg>
        <pc:picChg chg="mod">
          <ac:chgData name="Thomas Alpert" userId="22e7ddd3a34d8a10" providerId="LiveId" clId="{4ED9CE92-113A-41FE-B855-7AF50CBA226E}" dt="2023-04-15T20:33:20.122" v="2439" actId="732"/>
          <ac:picMkLst>
            <pc:docMk/>
            <pc:sldMk cId="365334912" sldId="308"/>
            <ac:picMk id="1026" creationId="{4DAA7CBD-602A-AD51-65FB-CF085A01C6C8}"/>
          </ac:picMkLst>
        </pc:picChg>
      </pc:sldChg>
      <pc:sldChg chg="del">
        <pc:chgData name="Thomas Alpert" userId="22e7ddd3a34d8a10" providerId="LiveId" clId="{4ED9CE92-113A-41FE-B855-7AF50CBA226E}" dt="2023-04-15T20:30:06.902" v="2285" actId="2696"/>
        <pc:sldMkLst>
          <pc:docMk/>
          <pc:sldMk cId="3561473475" sldId="310"/>
        </pc:sldMkLst>
      </pc:sldChg>
      <pc:sldChg chg="addSp delSp modSp mod ord">
        <pc:chgData name="Thomas Alpert" userId="22e7ddd3a34d8a10" providerId="LiveId" clId="{4ED9CE92-113A-41FE-B855-7AF50CBA226E}" dt="2023-04-15T21:25:11.923" v="3087" actId="1076"/>
        <pc:sldMkLst>
          <pc:docMk/>
          <pc:sldMk cId="3584772686" sldId="311"/>
        </pc:sldMkLst>
        <pc:spChg chg="mod">
          <ac:chgData name="Thomas Alpert" userId="22e7ddd3a34d8a10" providerId="LiveId" clId="{4ED9CE92-113A-41FE-B855-7AF50CBA226E}" dt="2023-04-15T21:25:11.923" v="3087" actId="1076"/>
          <ac:spMkLst>
            <pc:docMk/>
            <pc:sldMk cId="3584772686" sldId="311"/>
            <ac:spMk id="2" creationId="{009FB28F-C9D7-439B-B863-44B4E851A0B0}"/>
          </ac:spMkLst>
        </pc:spChg>
        <pc:spChg chg="add mod">
          <ac:chgData name="Thomas Alpert" userId="22e7ddd3a34d8a10" providerId="LiveId" clId="{4ED9CE92-113A-41FE-B855-7AF50CBA226E}" dt="2023-04-15T21:08:56.402" v="2638" actId="478"/>
          <ac:spMkLst>
            <pc:docMk/>
            <pc:sldMk cId="3584772686" sldId="311"/>
            <ac:spMk id="4" creationId="{177E4086-E578-2094-0BAF-83A8AACAC63A}"/>
          </ac:spMkLst>
        </pc:spChg>
        <pc:spChg chg="del mod">
          <ac:chgData name="Thomas Alpert" userId="22e7ddd3a34d8a10" providerId="LiveId" clId="{4ED9CE92-113A-41FE-B855-7AF50CBA226E}" dt="2023-04-15T21:16:59.956" v="2986" actId="478"/>
          <ac:spMkLst>
            <pc:docMk/>
            <pc:sldMk cId="3584772686" sldId="311"/>
            <ac:spMk id="8" creationId="{50061247-EA4F-4DFA-AFCE-648487762CF7}"/>
          </ac:spMkLst>
        </pc:spChg>
        <pc:spChg chg="add del mod">
          <ac:chgData name="Thomas Alpert" userId="22e7ddd3a34d8a10" providerId="LiveId" clId="{4ED9CE92-113A-41FE-B855-7AF50CBA226E}" dt="2023-04-15T21:15:06.239" v="2960" actId="478"/>
          <ac:spMkLst>
            <pc:docMk/>
            <pc:sldMk cId="3584772686" sldId="311"/>
            <ac:spMk id="11" creationId="{89250F96-D358-FB2F-3D8B-EEC1BEB3DBB4}"/>
          </ac:spMkLst>
        </pc:spChg>
        <pc:spChg chg="add del mod">
          <ac:chgData name="Thomas Alpert" userId="22e7ddd3a34d8a10" providerId="LiveId" clId="{4ED9CE92-113A-41FE-B855-7AF50CBA226E}" dt="2023-04-15T21:15:53.471" v="2982" actId="478"/>
          <ac:spMkLst>
            <pc:docMk/>
            <pc:sldMk cId="3584772686" sldId="311"/>
            <ac:spMk id="15" creationId="{443C745E-77A2-8BCD-78E1-9562272267EF}"/>
          </ac:spMkLst>
        </pc:spChg>
        <pc:spChg chg="add mod">
          <ac:chgData name="Thomas Alpert" userId="22e7ddd3a34d8a10" providerId="LiveId" clId="{4ED9CE92-113A-41FE-B855-7AF50CBA226E}" dt="2023-04-15T21:24:56.229" v="3077" actId="1076"/>
          <ac:spMkLst>
            <pc:docMk/>
            <pc:sldMk cId="3584772686" sldId="311"/>
            <ac:spMk id="16" creationId="{81FD75B9-44F6-94AA-E8E7-531FCB89994A}"/>
          </ac:spMkLst>
        </pc:spChg>
        <pc:spChg chg="del">
          <ac:chgData name="Thomas Alpert" userId="22e7ddd3a34d8a10" providerId="LiveId" clId="{4ED9CE92-113A-41FE-B855-7AF50CBA226E}" dt="2023-04-15T21:16:58.376" v="2985" actId="478"/>
          <ac:spMkLst>
            <pc:docMk/>
            <pc:sldMk cId="3584772686" sldId="311"/>
            <ac:spMk id="23" creationId="{249ACE4E-0038-4BA2-8883-8C3F73B79C44}"/>
          </ac:spMkLst>
        </pc:spChg>
        <pc:picChg chg="add del mod ord modCrop">
          <ac:chgData name="Thomas Alpert" userId="22e7ddd3a34d8a10" providerId="LiveId" clId="{4ED9CE92-113A-41FE-B855-7AF50CBA226E}" dt="2023-04-15T21:15:43.444" v="2974" actId="478"/>
          <ac:picMkLst>
            <pc:docMk/>
            <pc:sldMk cId="3584772686" sldId="311"/>
            <ac:picMk id="6" creationId="{42CE1D02-CAED-5913-AF4C-D16239F18940}"/>
          </ac:picMkLst>
        </pc:picChg>
        <pc:picChg chg="add mod modCrop">
          <ac:chgData name="Thomas Alpert" userId="22e7ddd3a34d8a10" providerId="LiveId" clId="{4ED9CE92-113A-41FE-B855-7AF50CBA226E}" dt="2023-04-15T21:17:26.570" v="2995" actId="1076"/>
          <ac:picMkLst>
            <pc:docMk/>
            <pc:sldMk cId="3584772686" sldId="311"/>
            <ac:picMk id="9" creationId="{17E08790-7054-4356-A3B8-301F589E8031}"/>
          </ac:picMkLst>
        </pc:picChg>
        <pc:picChg chg="add mod modCrop">
          <ac:chgData name="Thomas Alpert" userId="22e7ddd3a34d8a10" providerId="LiveId" clId="{4ED9CE92-113A-41FE-B855-7AF50CBA226E}" dt="2023-04-15T21:17:31.785" v="2998" actId="14100"/>
          <ac:picMkLst>
            <pc:docMk/>
            <pc:sldMk cId="3584772686" sldId="311"/>
            <ac:picMk id="13" creationId="{7B8CE4D0-26CB-2E6B-6590-F65704C26EC4}"/>
          </ac:picMkLst>
        </pc:picChg>
        <pc:picChg chg="del">
          <ac:chgData name="Thomas Alpert" userId="22e7ddd3a34d8a10" providerId="LiveId" clId="{4ED9CE92-113A-41FE-B855-7AF50CBA226E}" dt="2023-04-15T21:15:47.533" v="2977" actId="478"/>
          <ac:picMkLst>
            <pc:docMk/>
            <pc:sldMk cId="3584772686" sldId="311"/>
            <ac:picMk id="18" creationId="{B503D699-E643-4969-9463-5C6331D0C869}"/>
          </ac:picMkLst>
        </pc:picChg>
        <pc:picChg chg="add mod">
          <ac:chgData name="Thomas Alpert" userId="22e7ddd3a34d8a10" providerId="LiveId" clId="{4ED9CE92-113A-41FE-B855-7AF50CBA226E}" dt="2023-04-15T21:25:06.715" v="3082" actId="14100"/>
          <ac:picMkLst>
            <pc:docMk/>
            <pc:sldMk cId="3584772686" sldId="311"/>
            <ac:picMk id="19" creationId="{520A7996-04B1-99BE-B7A2-280DA278E5D8}"/>
          </ac:picMkLst>
        </pc:picChg>
        <pc:picChg chg="del">
          <ac:chgData name="Thomas Alpert" userId="22e7ddd3a34d8a10" providerId="LiveId" clId="{4ED9CE92-113A-41FE-B855-7AF50CBA226E}" dt="2023-04-15T21:15:04.123" v="2959" actId="478"/>
          <ac:picMkLst>
            <pc:docMk/>
            <pc:sldMk cId="3584772686" sldId="311"/>
            <ac:picMk id="20" creationId="{B8714555-7486-4DD7-A96C-52C276483584}"/>
          </ac:picMkLst>
        </pc:picChg>
        <pc:picChg chg="del">
          <ac:chgData name="Thomas Alpert" userId="22e7ddd3a34d8a10" providerId="LiveId" clId="{4ED9CE92-113A-41FE-B855-7AF50CBA226E}" dt="2023-04-15T21:08:56.402" v="2638" actId="478"/>
          <ac:picMkLst>
            <pc:docMk/>
            <pc:sldMk cId="3584772686" sldId="311"/>
            <ac:picMk id="22" creationId="{D8AC51EB-1C22-4303-8354-FC97950C7DE6}"/>
          </ac:picMkLst>
        </pc:picChg>
      </pc:sldChg>
      <pc:sldChg chg="addSp delSp modSp mod">
        <pc:chgData name="Thomas Alpert" userId="22e7ddd3a34d8a10" providerId="LiveId" clId="{4ED9CE92-113A-41FE-B855-7AF50CBA226E}" dt="2023-04-15T21:39:44.741" v="3234" actId="478"/>
        <pc:sldMkLst>
          <pc:docMk/>
          <pc:sldMk cId="927313156" sldId="312"/>
        </pc:sldMkLst>
        <pc:spChg chg="add del mod">
          <ac:chgData name="Thomas Alpert" userId="22e7ddd3a34d8a10" providerId="LiveId" clId="{4ED9CE92-113A-41FE-B855-7AF50CBA226E}" dt="2023-04-15T21:30:22.014" v="3136" actId="931"/>
          <ac:spMkLst>
            <pc:docMk/>
            <pc:sldMk cId="927313156" sldId="312"/>
            <ac:spMk id="3" creationId="{E8F470A7-4459-2A63-F1E4-7915535CAA6B}"/>
          </ac:spMkLst>
        </pc:spChg>
        <pc:spChg chg="mod">
          <ac:chgData name="Thomas Alpert" userId="22e7ddd3a34d8a10" providerId="LiveId" clId="{4ED9CE92-113A-41FE-B855-7AF50CBA226E}" dt="2023-04-15T21:39:12.211" v="3220" actId="1076"/>
          <ac:spMkLst>
            <pc:docMk/>
            <pc:sldMk cId="927313156" sldId="312"/>
            <ac:spMk id="6" creationId="{FF777B66-94CB-491C-AC6B-BDAC98E21D57}"/>
          </ac:spMkLst>
        </pc:spChg>
        <pc:spChg chg="del mod">
          <ac:chgData name="Thomas Alpert" userId="22e7ddd3a34d8a10" providerId="LiveId" clId="{4ED9CE92-113A-41FE-B855-7AF50CBA226E}" dt="2023-04-15T21:35:01.818" v="3199" actId="478"/>
          <ac:spMkLst>
            <pc:docMk/>
            <pc:sldMk cId="927313156" sldId="312"/>
            <ac:spMk id="7" creationId="{42AF1107-8D35-4E35-93C7-D3640946F742}"/>
          </ac:spMkLst>
        </pc:spChg>
        <pc:spChg chg="add del mod">
          <ac:chgData name="Thomas Alpert" userId="22e7ddd3a34d8a10" providerId="LiveId" clId="{4ED9CE92-113A-41FE-B855-7AF50CBA226E}" dt="2023-04-15T21:31:21.725" v="3147" actId="931"/>
          <ac:spMkLst>
            <pc:docMk/>
            <pc:sldMk cId="927313156" sldId="312"/>
            <ac:spMk id="10" creationId="{26213CEB-80AB-901F-F233-D8B759D634C8}"/>
          </ac:spMkLst>
        </pc:spChg>
        <pc:spChg chg="add del mod">
          <ac:chgData name="Thomas Alpert" userId="22e7ddd3a34d8a10" providerId="LiveId" clId="{4ED9CE92-113A-41FE-B855-7AF50CBA226E}" dt="2023-04-15T21:35:03.825" v="3200" actId="478"/>
          <ac:spMkLst>
            <pc:docMk/>
            <pc:sldMk cId="927313156" sldId="312"/>
            <ac:spMk id="19" creationId="{8626B3A9-07E4-135A-4407-2F7F1CD5748F}"/>
          </ac:spMkLst>
        </pc:spChg>
        <pc:spChg chg="del">
          <ac:chgData name="Thomas Alpert" userId="22e7ddd3a34d8a10" providerId="LiveId" clId="{4ED9CE92-113A-41FE-B855-7AF50CBA226E}" dt="2023-04-15T21:39:44.741" v="3234" actId="478"/>
          <ac:spMkLst>
            <pc:docMk/>
            <pc:sldMk cId="927313156" sldId="312"/>
            <ac:spMk id="22" creationId="{692474E6-3035-46B8-9C05-9B4204E8ED39}"/>
          </ac:spMkLst>
        </pc:spChg>
        <pc:spChg chg="del">
          <ac:chgData name="Thomas Alpert" userId="22e7ddd3a34d8a10" providerId="LiveId" clId="{4ED9CE92-113A-41FE-B855-7AF50CBA226E}" dt="2023-04-15T21:39:42.341" v="3233" actId="478"/>
          <ac:spMkLst>
            <pc:docMk/>
            <pc:sldMk cId="927313156" sldId="312"/>
            <ac:spMk id="23" creationId="{DE8D546E-0F46-4CC0-B2B1-8B2430D00C0C}"/>
          </ac:spMkLst>
        </pc:spChg>
        <pc:picChg chg="add del mod modCrop">
          <ac:chgData name="Thomas Alpert" userId="22e7ddd3a34d8a10" providerId="LiveId" clId="{4ED9CE92-113A-41FE-B855-7AF50CBA226E}" dt="2023-04-15T21:31:18.698" v="3146" actId="478"/>
          <ac:picMkLst>
            <pc:docMk/>
            <pc:sldMk cId="927313156" sldId="312"/>
            <ac:picMk id="5" creationId="{726BAE66-10D5-9D42-4772-F5DDDBE952EC}"/>
          </ac:picMkLst>
        </pc:picChg>
        <pc:picChg chg="mod">
          <ac:chgData name="Thomas Alpert" userId="22e7ddd3a34d8a10" providerId="LiveId" clId="{4ED9CE92-113A-41FE-B855-7AF50CBA226E}" dt="2023-04-15T21:34:07.698" v="3180" actId="1076"/>
          <ac:picMkLst>
            <pc:docMk/>
            <pc:sldMk cId="927313156" sldId="312"/>
            <ac:picMk id="9" creationId="{C82DA925-978C-48A9-98AD-0653B7A3D2D9}"/>
          </ac:picMkLst>
        </pc:picChg>
        <pc:picChg chg="mod ord modCrop">
          <ac:chgData name="Thomas Alpert" userId="22e7ddd3a34d8a10" providerId="LiveId" clId="{4ED9CE92-113A-41FE-B855-7AF50CBA226E}" dt="2023-04-15T21:39:23.426" v="3225" actId="1076"/>
          <ac:picMkLst>
            <pc:docMk/>
            <pc:sldMk cId="927313156" sldId="312"/>
            <ac:picMk id="11" creationId="{E63B7C3F-04A4-43F6-881D-FA11061CBAFA}"/>
          </ac:picMkLst>
        </pc:picChg>
        <pc:picChg chg="mod ord modCrop">
          <ac:chgData name="Thomas Alpert" userId="22e7ddd3a34d8a10" providerId="LiveId" clId="{4ED9CE92-113A-41FE-B855-7AF50CBA226E}" dt="2023-04-15T21:39:38.529" v="3232" actId="1076"/>
          <ac:picMkLst>
            <pc:docMk/>
            <pc:sldMk cId="927313156" sldId="312"/>
            <ac:picMk id="13" creationId="{E02C4914-F076-4415-9C5D-A9BDB6CC6110}"/>
          </ac:picMkLst>
        </pc:picChg>
        <pc:picChg chg="add mod modCrop">
          <ac:chgData name="Thomas Alpert" userId="22e7ddd3a34d8a10" providerId="LiveId" clId="{4ED9CE92-113A-41FE-B855-7AF50CBA226E}" dt="2023-04-15T21:37:04.979" v="3212" actId="14100"/>
          <ac:picMkLst>
            <pc:docMk/>
            <pc:sldMk cId="927313156" sldId="312"/>
            <ac:picMk id="14" creationId="{F285C2BB-3BAF-1CA2-AF23-D96E40EC0534}"/>
          </ac:picMkLst>
        </pc:picChg>
        <pc:picChg chg="del mod modCrop">
          <ac:chgData name="Thomas Alpert" userId="22e7ddd3a34d8a10" providerId="LiveId" clId="{4ED9CE92-113A-41FE-B855-7AF50CBA226E}" dt="2023-04-15T21:30:15.164" v="3135" actId="478"/>
          <ac:picMkLst>
            <pc:docMk/>
            <pc:sldMk cId="927313156" sldId="312"/>
            <ac:picMk id="15" creationId="{3D15FDC1-74B5-4FD8-BD17-0E2502C411A6}"/>
          </ac:picMkLst>
        </pc:picChg>
        <pc:picChg chg="add del mod">
          <ac:chgData name="Thomas Alpert" userId="22e7ddd3a34d8a10" providerId="LiveId" clId="{4ED9CE92-113A-41FE-B855-7AF50CBA226E}" dt="2023-04-15T21:34:07.314" v="3179"/>
          <ac:picMkLst>
            <pc:docMk/>
            <pc:sldMk cId="927313156" sldId="312"/>
            <ac:picMk id="16" creationId="{4414D149-0F5E-7C78-18EB-574A192529D0}"/>
          </ac:picMkLst>
        </pc:picChg>
        <pc:picChg chg="add del mod modCrop">
          <ac:chgData name="Thomas Alpert" userId="22e7ddd3a34d8a10" providerId="LiveId" clId="{4ED9CE92-113A-41FE-B855-7AF50CBA226E}" dt="2023-04-15T21:37:01.087" v="3211" actId="478"/>
          <ac:picMkLst>
            <pc:docMk/>
            <pc:sldMk cId="927313156" sldId="312"/>
            <ac:picMk id="17" creationId="{D4A16466-4BF5-6A2F-EFE3-C47C2CF586F9}"/>
          </ac:picMkLst>
        </pc:picChg>
        <pc:picChg chg="add mod">
          <ac:chgData name="Thomas Alpert" userId="22e7ddd3a34d8a10" providerId="LiveId" clId="{4ED9CE92-113A-41FE-B855-7AF50CBA226E}" dt="2023-04-15T21:39:34.993" v="3231" actId="14100"/>
          <ac:picMkLst>
            <pc:docMk/>
            <pc:sldMk cId="927313156" sldId="312"/>
            <ac:picMk id="21" creationId="{FF4AF613-4E0E-64C6-CD0E-F5179409C3B9}"/>
          </ac:picMkLst>
        </pc:picChg>
      </pc:sldChg>
      <pc:sldChg chg="del">
        <pc:chgData name="Thomas Alpert" userId="22e7ddd3a34d8a10" providerId="LiveId" clId="{4ED9CE92-113A-41FE-B855-7AF50CBA226E}" dt="2023-04-15T20:30:06.902" v="2285" actId="2696"/>
        <pc:sldMkLst>
          <pc:docMk/>
          <pc:sldMk cId="2270028676" sldId="313"/>
        </pc:sldMkLst>
      </pc:sldChg>
      <pc:sldChg chg="addSp delSp modSp mod">
        <pc:chgData name="Thomas Alpert" userId="22e7ddd3a34d8a10" providerId="LiveId" clId="{4ED9CE92-113A-41FE-B855-7AF50CBA226E}" dt="2023-04-15T22:05:41.890" v="3266" actId="14100"/>
        <pc:sldMkLst>
          <pc:docMk/>
          <pc:sldMk cId="1660006656" sldId="314"/>
        </pc:sldMkLst>
        <pc:spChg chg="mod">
          <ac:chgData name="Thomas Alpert" userId="22e7ddd3a34d8a10" providerId="LiveId" clId="{4ED9CE92-113A-41FE-B855-7AF50CBA226E}" dt="2023-04-15T19:47:18.305" v="711" actId="1076"/>
          <ac:spMkLst>
            <pc:docMk/>
            <pc:sldMk cId="1660006656" sldId="314"/>
            <ac:spMk id="4" creationId="{23BDEBF5-BFA6-0541-2D0F-F8BFBF8D4B6C}"/>
          </ac:spMkLst>
        </pc:spChg>
        <pc:spChg chg="del">
          <ac:chgData name="Thomas Alpert" userId="22e7ddd3a34d8a10" providerId="LiveId" clId="{4ED9CE92-113A-41FE-B855-7AF50CBA226E}" dt="2023-04-15T19:24:48.305" v="126" actId="478"/>
          <ac:spMkLst>
            <pc:docMk/>
            <pc:sldMk cId="1660006656" sldId="314"/>
            <ac:spMk id="5" creationId="{1A14B86E-4832-54C2-FE1F-4081C8FDEFF0}"/>
          </ac:spMkLst>
        </pc:spChg>
        <pc:spChg chg="del">
          <ac:chgData name="Thomas Alpert" userId="22e7ddd3a34d8a10" providerId="LiveId" clId="{4ED9CE92-113A-41FE-B855-7AF50CBA226E}" dt="2023-04-15T19:25:19.441" v="133" actId="478"/>
          <ac:spMkLst>
            <pc:docMk/>
            <pc:sldMk cId="1660006656" sldId="314"/>
            <ac:spMk id="6" creationId="{857B09EA-99BD-6346-4A33-599C52D90398}"/>
          </ac:spMkLst>
        </pc:spChg>
        <pc:spChg chg="add mod">
          <ac:chgData name="Thomas Alpert" userId="22e7ddd3a34d8a10" providerId="LiveId" clId="{4ED9CE92-113A-41FE-B855-7AF50CBA226E}" dt="2023-04-15T19:25:13.385" v="131"/>
          <ac:spMkLst>
            <pc:docMk/>
            <pc:sldMk cId="1660006656" sldId="314"/>
            <ac:spMk id="17" creationId="{FFC9CB02-A7FB-B68E-A15D-0DE61399F99A}"/>
          </ac:spMkLst>
        </pc:spChg>
        <pc:spChg chg="add mod">
          <ac:chgData name="Thomas Alpert" userId="22e7ddd3a34d8a10" providerId="LiveId" clId="{4ED9CE92-113A-41FE-B855-7AF50CBA226E}" dt="2023-04-15T19:47:09.297" v="707" actId="1076"/>
          <ac:spMkLst>
            <pc:docMk/>
            <pc:sldMk cId="1660006656" sldId="314"/>
            <ac:spMk id="18" creationId="{BAF8FA55-8AD7-E682-E79E-7A3AF80621CD}"/>
          </ac:spMkLst>
        </pc:spChg>
        <pc:spChg chg="add mod">
          <ac:chgData name="Thomas Alpert" userId="22e7ddd3a34d8a10" providerId="LiveId" clId="{4ED9CE92-113A-41FE-B855-7AF50CBA226E}" dt="2023-04-15T19:25:13.385" v="131"/>
          <ac:spMkLst>
            <pc:docMk/>
            <pc:sldMk cId="1660006656" sldId="314"/>
            <ac:spMk id="19" creationId="{25BDE5E4-923C-14CC-1C42-8610282021B2}"/>
          </ac:spMkLst>
        </pc:spChg>
        <pc:spChg chg="add mod">
          <ac:chgData name="Thomas Alpert" userId="22e7ddd3a34d8a10" providerId="LiveId" clId="{4ED9CE92-113A-41FE-B855-7AF50CBA226E}" dt="2023-04-15T19:25:13.385" v="131"/>
          <ac:spMkLst>
            <pc:docMk/>
            <pc:sldMk cId="1660006656" sldId="314"/>
            <ac:spMk id="20" creationId="{7DB34565-EDA1-6543-25B3-222318EA267B}"/>
          </ac:spMkLst>
        </pc:spChg>
        <pc:grpChg chg="add mod">
          <ac:chgData name="Thomas Alpert" userId="22e7ddd3a34d8a10" providerId="LiveId" clId="{4ED9CE92-113A-41FE-B855-7AF50CBA226E}" dt="2023-04-15T19:25:23.513" v="134" actId="1076"/>
          <ac:grpSpMkLst>
            <pc:docMk/>
            <pc:sldMk cId="1660006656" sldId="314"/>
            <ac:grpSpMk id="15" creationId="{1FB6AF8D-5629-EA11-5FFF-C61C62CCDC39}"/>
          </ac:grpSpMkLst>
        </pc:grpChg>
        <pc:grpChg chg="add mod">
          <ac:chgData name="Thomas Alpert" userId="22e7ddd3a34d8a10" providerId="LiveId" clId="{4ED9CE92-113A-41FE-B855-7AF50CBA226E}" dt="2023-04-15T19:25:29.527" v="135" actId="1076"/>
          <ac:grpSpMkLst>
            <pc:docMk/>
            <pc:sldMk cId="1660006656" sldId="314"/>
            <ac:grpSpMk id="16" creationId="{42327830-CC5A-0C07-3BED-BE9AA9FAC9D8}"/>
          </ac:grpSpMkLst>
        </pc:grpChg>
        <pc:picChg chg="mod">
          <ac:chgData name="Thomas Alpert" userId="22e7ddd3a34d8a10" providerId="LiveId" clId="{4ED9CE92-113A-41FE-B855-7AF50CBA226E}" dt="2023-04-15T22:05:37.474" v="3263" actId="1076"/>
          <ac:picMkLst>
            <pc:docMk/>
            <pc:sldMk cId="1660006656" sldId="314"/>
            <ac:picMk id="10" creationId="{A0F7261B-A8D8-73E2-F540-5AD0481B0F44}"/>
          </ac:picMkLst>
        </pc:picChg>
        <pc:picChg chg="add mod">
          <ac:chgData name="Thomas Alpert" userId="22e7ddd3a34d8a10" providerId="LiveId" clId="{4ED9CE92-113A-41FE-B855-7AF50CBA226E}" dt="2023-04-15T19:23:28.657" v="2" actId="14100"/>
          <ac:picMkLst>
            <pc:docMk/>
            <pc:sldMk cId="1660006656" sldId="314"/>
            <ac:picMk id="12" creationId="{8B644DD1-B47A-3AAE-1073-F682AA08F09B}"/>
          </ac:picMkLst>
        </pc:picChg>
        <pc:picChg chg="add mod">
          <ac:chgData name="Thomas Alpert" userId="22e7ddd3a34d8a10" providerId="LiveId" clId="{4ED9CE92-113A-41FE-B855-7AF50CBA226E}" dt="2023-04-15T22:05:41.890" v="3266" actId="14100"/>
          <ac:picMkLst>
            <pc:docMk/>
            <pc:sldMk cId="1660006656" sldId="314"/>
            <ac:picMk id="14" creationId="{11719E95-B2BD-C939-8267-D4372FB423DE}"/>
          </ac:picMkLst>
        </pc:picChg>
      </pc:sldChg>
      <pc:sldChg chg="addSp delSp modSp mod delAnim modAnim">
        <pc:chgData name="Thomas Alpert" userId="22e7ddd3a34d8a10" providerId="LiveId" clId="{4ED9CE92-113A-41FE-B855-7AF50CBA226E}" dt="2023-04-15T19:58:40.389" v="1342"/>
        <pc:sldMkLst>
          <pc:docMk/>
          <pc:sldMk cId="1798690954" sldId="316"/>
        </pc:sldMkLst>
        <pc:spChg chg="mod">
          <ac:chgData name="Thomas Alpert" userId="22e7ddd3a34d8a10" providerId="LiveId" clId="{4ED9CE92-113A-41FE-B855-7AF50CBA226E}" dt="2023-04-15T19:55:45.643" v="1290" actId="1076"/>
          <ac:spMkLst>
            <pc:docMk/>
            <pc:sldMk cId="1798690954" sldId="316"/>
            <ac:spMk id="2" creationId="{A4263FD9-2C36-D4F6-E1DA-0B236717311D}"/>
          </ac:spMkLst>
        </pc:spChg>
        <pc:spChg chg="del mod">
          <ac:chgData name="Thomas Alpert" userId="22e7ddd3a34d8a10" providerId="LiveId" clId="{4ED9CE92-113A-41FE-B855-7AF50CBA226E}" dt="2023-04-15T19:57:54.574" v="1333" actId="478"/>
          <ac:spMkLst>
            <pc:docMk/>
            <pc:sldMk cId="1798690954" sldId="316"/>
            <ac:spMk id="4" creationId="{B0881FA9-F3B0-4912-B0E1-352094195C30}"/>
          </ac:spMkLst>
        </pc:spChg>
        <pc:spChg chg="mod">
          <ac:chgData name="Thomas Alpert" userId="22e7ddd3a34d8a10" providerId="LiveId" clId="{4ED9CE92-113A-41FE-B855-7AF50CBA226E}" dt="2023-04-15T19:58:08.605" v="1337" actId="1076"/>
          <ac:spMkLst>
            <pc:docMk/>
            <pc:sldMk cId="1798690954" sldId="316"/>
            <ac:spMk id="14" creationId="{C4C1EC25-8569-76E1-D91F-D6FB68A28C3F}"/>
          </ac:spMkLst>
        </pc:spChg>
        <pc:spChg chg="add mod">
          <ac:chgData name="Thomas Alpert" userId="22e7ddd3a34d8a10" providerId="LiveId" clId="{4ED9CE92-113A-41FE-B855-7AF50CBA226E}" dt="2023-04-15T19:58:14.813" v="1338" actId="1076"/>
          <ac:spMkLst>
            <pc:docMk/>
            <pc:sldMk cId="1798690954" sldId="316"/>
            <ac:spMk id="15" creationId="{608E378A-86B3-6B57-0344-95EF002172D1}"/>
          </ac:spMkLst>
        </pc:spChg>
        <pc:spChg chg="add del mod">
          <ac:chgData name="Thomas Alpert" userId="22e7ddd3a34d8a10" providerId="LiveId" clId="{4ED9CE92-113A-41FE-B855-7AF50CBA226E}" dt="2023-04-15T19:57:57.640" v="1334" actId="478"/>
          <ac:spMkLst>
            <pc:docMk/>
            <pc:sldMk cId="1798690954" sldId="316"/>
            <ac:spMk id="17" creationId="{7CE3099C-3156-5B5B-A118-CE6414ED44FC}"/>
          </ac:spMkLst>
        </pc:spChg>
        <pc:picChg chg="mod">
          <ac:chgData name="Thomas Alpert" userId="22e7ddd3a34d8a10" providerId="LiveId" clId="{4ED9CE92-113A-41FE-B855-7AF50CBA226E}" dt="2023-04-15T19:55:45.643" v="1290" actId="1076"/>
          <ac:picMkLst>
            <pc:docMk/>
            <pc:sldMk cId="1798690954" sldId="316"/>
            <ac:picMk id="13" creationId="{8BEDA8EC-22E7-CAA7-029A-8AD8A7B67F9D}"/>
          </ac:picMkLst>
        </pc:picChg>
      </pc:sldChg>
      <pc:sldChg chg="del">
        <pc:chgData name="Thomas Alpert" userId="22e7ddd3a34d8a10" providerId="LiveId" clId="{4ED9CE92-113A-41FE-B855-7AF50CBA226E}" dt="2023-04-15T20:30:06.902" v="2285" actId="2696"/>
        <pc:sldMkLst>
          <pc:docMk/>
          <pc:sldMk cId="569065607" sldId="318"/>
        </pc:sldMkLst>
      </pc:sldChg>
      <pc:sldChg chg="addSp delSp modSp add mod">
        <pc:chgData name="Thomas Alpert" userId="22e7ddd3a34d8a10" providerId="LiveId" clId="{4ED9CE92-113A-41FE-B855-7AF50CBA226E}" dt="2023-04-15T20:01:26.522" v="1352" actId="2085"/>
        <pc:sldMkLst>
          <pc:docMk/>
          <pc:sldMk cId="1004400770" sldId="319"/>
        </pc:sldMkLst>
        <pc:spChg chg="mod">
          <ac:chgData name="Thomas Alpert" userId="22e7ddd3a34d8a10" providerId="LiveId" clId="{4ED9CE92-113A-41FE-B855-7AF50CBA226E}" dt="2023-04-15T19:31:52.309" v="391" actId="14100"/>
          <ac:spMkLst>
            <pc:docMk/>
            <pc:sldMk cId="1004400770" sldId="319"/>
            <ac:spMk id="4" creationId="{23BDEBF5-BFA6-0541-2D0F-F8BFBF8D4B6C}"/>
          </ac:spMkLst>
        </pc:spChg>
        <pc:spChg chg="add mod">
          <ac:chgData name="Thomas Alpert" userId="22e7ddd3a34d8a10" providerId="LiveId" clId="{4ED9CE92-113A-41FE-B855-7AF50CBA226E}" dt="2023-04-15T19:29:45.495" v="320"/>
          <ac:spMkLst>
            <pc:docMk/>
            <pc:sldMk cId="1004400770" sldId="319"/>
            <ac:spMk id="5" creationId="{F3BCE06D-57E4-177F-9E71-C0F4868C7478}"/>
          </ac:spMkLst>
        </pc:spChg>
        <pc:spChg chg="del mod">
          <ac:chgData name="Thomas Alpert" userId="22e7ddd3a34d8a10" providerId="LiveId" clId="{4ED9CE92-113A-41FE-B855-7AF50CBA226E}" dt="2023-04-15T19:29:47.538" v="322" actId="478"/>
          <ac:spMkLst>
            <pc:docMk/>
            <pc:sldMk cId="1004400770" sldId="319"/>
            <ac:spMk id="6" creationId="{857B09EA-99BD-6346-4A33-599C52D90398}"/>
          </ac:spMkLst>
        </pc:spChg>
        <pc:spChg chg="mod">
          <ac:chgData name="Thomas Alpert" userId="22e7ddd3a34d8a10" providerId="LiveId" clId="{4ED9CE92-113A-41FE-B855-7AF50CBA226E}" dt="2023-04-15T19:25:03.326" v="130"/>
          <ac:spMkLst>
            <pc:docMk/>
            <pc:sldMk cId="1004400770" sldId="319"/>
            <ac:spMk id="8" creationId="{B3A2831E-F3BF-A976-EF46-1FACA3E82A40}"/>
          </ac:spMkLst>
        </pc:spChg>
        <pc:spChg chg="add mod">
          <ac:chgData name="Thomas Alpert" userId="22e7ddd3a34d8a10" providerId="LiveId" clId="{4ED9CE92-113A-41FE-B855-7AF50CBA226E}" dt="2023-04-15T19:29:54.350" v="324" actId="1076"/>
          <ac:spMkLst>
            <pc:docMk/>
            <pc:sldMk cId="1004400770" sldId="319"/>
            <ac:spMk id="9" creationId="{56AD66E9-06D0-B6A2-14EC-C248F57E2CA0}"/>
          </ac:spMkLst>
        </pc:spChg>
        <pc:spChg chg="add mod">
          <ac:chgData name="Thomas Alpert" userId="22e7ddd3a34d8a10" providerId="LiveId" clId="{4ED9CE92-113A-41FE-B855-7AF50CBA226E}" dt="2023-04-15T20:01:07.572" v="1348" actId="2085"/>
          <ac:spMkLst>
            <pc:docMk/>
            <pc:sldMk cId="1004400770" sldId="319"/>
            <ac:spMk id="11" creationId="{9CBC3C34-D666-D235-C391-8BDF833E41AB}"/>
          </ac:spMkLst>
        </pc:spChg>
        <pc:spChg chg="add mod">
          <ac:chgData name="Thomas Alpert" userId="22e7ddd3a34d8a10" providerId="LiveId" clId="{4ED9CE92-113A-41FE-B855-7AF50CBA226E}" dt="2023-04-15T20:00:58.150" v="1346" actId="2085"/>
          <ac:spMkLst>
            <pc:docMk/>
            <pc:sldMk cId="1004400770" sldId="319"/>
            <ac:spMk id="13" creationId="{3E0DD855-0FAB-2D74-4EC5-8FC214766938}"/>
          </ac:spMkLst>
        </pc:spChg>
        <pc:spChg chg="mod">
          <ac:chgData name="Thomas Alpert" userId="22e7ddd3a34d8a10" providerId="LiveId" clId="{4ED9CE92-113A-41FE-B855-7AF50CBA226E}" dt="2023-04-15T19:31:37.197" v="388" actId="207"/>
          <ac:spMkLst>
            <pc:docMk/>
            <pc:sldMk cId="1004400770" sldId="319"/>
            <ac:spMk id="16" creationId="{190DC0EB-9922-14E5-E9F9-907C4B26C8A7}"/>
          </ac:spMkLst>
        </pc:spChg>
        <pc:spChg chg="mod">
          <ac:chgData name="Thomas Alpert" userId="22e7ddd3a34d8a10" providerId="LiveId" clId="{4ED9CE92-113A-41FE-B855-7AF50CBA226E}" dt="2023-04-15T20:01:26.522" v="1352" actId="2085"/>
          <ac:spMkLst>
            <pc:docMk/>
            <pc:sldMk cId="1004400770" sldId="319"/>
            <ac:spMk id="17" creationId="{B37EDD62-0438-65E1-BA44-D4B5DAE9CF8D}"/>
          </ac:spMkLst>
        </pc:spChg>
        <pc:spChg chg="add mod">
          <ac:chgData name="Thomas Alpert" userId="22e7ddd3a34d8a10" providerId="LiveId" clId="{4ED9CE92-113A-41FE-B855-7AF50CBA226E}" dt="2023-04-15T19:34:03.344" v="495" actId="122"/>
          <ac:spMkLst>
            <pc:docMk/>
            <pc:sldMk cId="1004400770" sldId="319"/>
            <ac:spMk id="20" creationId="{FE14BDAF-9DF9-DA50-04B4-1CE417BF1061}"/>
          </ac:spMkLst>
        </pc:spChg>
        <pc:grpChg chg="add mod">
          <ac:chgData name="Thomas Alpert" userId="22e7ddd3a34d8a10" providerId="LiveId" clId="{4ED9CE92-113A-41FE-B855-7AF50CBA226E}" dt="2023-04-15T20:01:00.639" v="1347" actId="339"/>
          <ac:grpSpMkLst>
            <pc:docMk/>
            <pc:sldMk cId="1004400770" sldId="319"/>
            <ac:grpSpMk id="2" creationId="{B47D7A85-4430-2626-1B41-A9463AB8EE4B}"/>
          </ac:grpSpMkLst>
        </pc:grpChg>
        <pc:grpChg chg="add mod">
          <ac:chgData name="Thomas Alpert" userId="22e7ddd3a34d8a10" providerId="LiveId" clId="{4ED9CE92-113A-41FE-B855-7AF50CBA226E}" dt="2023-04-15T19:29:45.495" v="320"/>
          <ac:grpSpMkLst>
            <pc:docMk/>
            <pc:sldMk cId="1004400770" sldId="319"/>
            <ac:grpSpMk id="3" creationId="{65718DA5-D015-F194-A514-5F2253A44CE6}"/>
          </ac:grpSpMkLst>
        </pc:grpChg>
        <pc:grpChg chg="add mod">
          <ac:chgData name="Thomas Alpert" userId="22e7ddd3a34d8a10" providerId="LiveId" clId="{4ED9CE92-113A-41FE-B855-7AF50CBA226E}" dt="2023-04-15T19:31:44.878" v="390" actId="1076"/>
          <ac:grpSpMkLst>
            <pc:docMk/>
            <pc:sldMk cId="1004400770" sldId="319"/>
            <ac:grpSpMk id="15" creationId="{090398B5-0FE3-3EAF-7AC4-CC172FBB5D19}"/>
          </ac:grpSpMkLst>
        </pc:grpChg>
        <pc:picChg chg="del">
          <ac:chgData name="Thomas Alpert" userId="22e7ddd3a34d8a10" providerId="LiveId" clId="{4ED9CE92-113A-41FE-B855-7AF50CBA226E}" dt="2023-04-15T19:25:32.128" v="136" actId="478"/>
          <ac:picMkLst>
            <pc:docMk/>
            <pc:sldMk cId="1004400770" sldId="319"/>
            <ac:picMk id="10" creationId="{A0F7261B-A8D8-73E2-F540-5AD0481B0F44}"/>
          </ac:picMkLst>
        </pc:picChg>
        <pc:picChg chg="del">
          <ac:chgData name="Thomas Alpert" userId="22e7ddd3a34d8a10" providerId="LiveId" clId="{4ED9CE92-113A-41FE-B855-7AF50CBA226E}" dt="2023-04-15T19:31:53.540" v="392" actId="478"/>
          <ac:picMkLst>
            <pc:docMk/>
            <pc:sldMk cId="1004400770" sldId="319"/>
            <ac:picMk id="12" creationId="{8B644DD1-B47A-3AAE-1073-F682AA08F09B}"/>
          </ac:picMkLst>
        </pc:picChg>
        <pc:picChg chg="del">
          <ac:chgData name="Thomas Alpert" userId="22e7ddd3a34d8a10" providerId="LiveId" clId="{4ED9CE92-113A-41FE-B855-7AF50CBA226E}" dt="2023-04-15T19:31:54.844" v="393" actId="478"/>
          <ac:picMkLst>
            <pc:docMk/>
            <pc:sldMk cId="1004400770" sldId="319"/>
            <ac:picMk id="14" creationId="{11719E95-B2BD-C939-8267-D4372FB423DE}"/>
          </ac:picMkLst>
        </pc:picChg>
        <pc:picChg chg="add del mod">
          <ac:chgData name="Thomas Alpert" userId="22e7ddd3a34d8a10" providerId="LiveId" clId="{4ED9CE92-113A-41FE-B855-7AF50CBA226E}" dt="2023-04-15T19:34:39.531" v="498" actId="478"/>
          <ac:picMkLst>
            <pc:docMk/>
            <pc:sldMk cId="1004400770" sldId="319"/>
            <ac:picMk id="19" creationId="{6018C06B-2F81-D177-83F7-03C3540ACDAE}"/>
          </ac:picMkLst>
        </pc:picChg>
        <pc:picChg chg="add mod modCrop">
          <ac:chgData name="Thomas Alpert" userId="22e7ddd3a34d8a10" providerId="LiveId" clId="{4ED9CE92-113A-41FE-B855-7AF50CBA226E}" dt="2023-04-15T19:34:56.609" v="503" actId="1076"/>
          <ac:picMkLst>
            <pc:docMk/>
            <pc:sldMk cId="1004400770" sldId="319"/>
            <ac:picMk id="22" creationId="{156D9F6D-E1BF-3AE2-2976-FDF588E8CF9A}"/>
          </ac:picMkLst>
        </pc:picChg>
      </pc:sldChg>
      <pc:sldChg chg="addSp delSp modSp add del mod">
        <pc:chgData name="Thomas Alpert" userId="22e7ddd3a34d8a10" providerId="LiveId" clId="{4ED9CE92-113A-41FE-B855-7AF50CBA226E}" dt="2023-04-15T19:45:51.910" v="637" actId="2696"/>
        <pc:sldMkLst>
          <pc:docMk/>
          <pc:sldMk cId="507344595" sldId="320"/>
        </pc:sldMkLst>
        <pc:spChg chg="topLvl">
          <ac:chgData name="Thomas Alpert" userId="22e7ddd3a34d8a10" providerId="LiveId" clId="{4ED9CE92-113A-41FE-B855-7AF50CBA226E}" dt="2023-04-15T19:45:34.006" v="635" actId="478"/>
          <ac:spMkLst>
            <pc:docMk/>
            <pc:sldMk cId="507344595" sldId="320"/>
            <ac:spMk id="5" creationId="{F3BCE06D-57E4-177F-9E71-C0F4868C7478}"/>
          </ac:spMkLst>
        </pc:spChg>
        <pc:spChg chg="mod">
          <ac:chgData name="Thomas Alpert" userId="22e7ddd3a34d8a10" providerId="LiveId" clId="{4ED9CE92-113A-41FE-B855-7AF50CBA226E}" dt="2023-04-15T19:45:26.234" v="630" actId="20577"/>
          <ac:spMkLst>
            <pc:docMk/>
            <pc:sldMk cId="507344595" sldId="320"/>
            <ac:spMk id="8" creationId="{B3A2831E-F3BF-A976-EF46-1FACA3E82A40}"/>
          </ac:spMkLst>
        </pc:spChg>
        <pc:spChg chg="del topLvl">
          <ac:chgData name="Thomas Alpert" userId="22e7ddd3a34d8a10" providerId="LiveId" clId="{4ED9CE92-113A-41FE-B855-7AF50CBA226E}" dt="2023-04-15T19:45:34.006" v="635" actId="478"/>
          <ac:spMkLst>
            <pc:docMk/>
            <pc:sldMk cId="507344595" sldId="320"/>
            <ac:spMk id="9" creationId="{56AD66E9-06D0-B6A2-14EC-C248F57E2CA0}"/>
          </ac:spMkLst>
        </pc:spChg>
        <pc:spChg chg="add mod">
          <ac:chgData name="Thomas Alpert" userId="22e7ddd3a34d8a10" providerId="LiveId" clId="{4ED9CE92-113A-41FE-B855-7AF50CBA226E}" dt="2023-04-15T19:45:35.292" v="636"/>
          <ac:spMkLst>
            <pc:docMk/>
            <pc:sldMk cId="507344595" sldId="320"/>
            <ac:spMk id="12" creationId="{5535BCC0-0BEE-4841-D66C-CECAC7996499}"/>
          </ac:spMkLst>
        </pc:spChg>
        <pc:spChg chg="mod">
          <ac:chgData name="Thomas Alpert" userId="22e7ddd3a34d8a10" providerId="LiveId" clId="{4ED9CE92-113A-41FE-B855-7AF50CBA226E}" dt="2023-04-15T19:45:32.303" v="633" actId="6549"/>
          <ac:spMkLst>
            <pc:docMk/>
            <pc:sldMk cId="507344595" sldId="320"/>
            <ac:spMk id="13" creationId="{3E0DD855-0FAB-2D74-4EC5-8FC214766938}"/>
          </ac:spMkLst>
        </pc:spChg>
        <pc:spChg chg="add mod">
          <ac:chgData name="Thomas Alpert" userId="22e7ddd3a34d8a10" providerId="LiveId" clId="{4ED9CE92-113A-41FE-B855-7AF50CBA226E}" dt="2023-04-15T19:45:35.292" v="636"/>
          <ac:spMkLst>
            <pc:docMk/>
            <pc:sldMk cId="507344595" sldId="320"/>
            <ac:spMk id="14" creationId="{54CA7FE9-3335-EA57-2E01-7694D24EE2AE}"/>
          </ac:spMkLst>
        </pc:spChg>
        <pc:spChg chg="add mod">
          <ac:chgData name="Thomas Alpert" userId="22e7ddd3a34d8a10" providerId="LiveId" clId="{4ED9CE92-113A-41FE-B855-7AF50CBA226E}" dt="2023-04-15T19:45:35.292" v="636"/>
          <ac:spMkLst>
            <pc:docMk/>
            <pc:sldMk cId="507344595" sldId="320"/>
            <ac:spMk id="18" creationId="{527C7A6E-0413-F48D-1DF8-F3C3A948B74A}"/>
          </ac:spMkLst>
        </pc:spChg>
        <pc:spChg chg="mod">
          <ac:chgData name="Thomas Alpert" userId="22e7ddd3a34d8a10" providerId="LiveId" clId="{4ED9CE92-113A-41FE-B855-7AF50CBA226E}" dt="2023-04-15T19:34:00.096" v="494" actId="122"/>
          <ac:spMkLst>
            <pc:docMk/>
            <pc:sldMk cId="507344595" sldId="320"/>
            <ac:spMk id="20" creationId="{FE14BDAF-9DF9-DA50-04B4-1CE417BF1061}"/>
          </ac:spMkLst>
        </pc:spChg>
        <pc:spChg chg="add mod">
          <ac:chgData name="Thomas Alpert" userId="22e7ddd3a34d8a10" providerId="LiveId" clId="{4ED9CE92-113A-41FE-B855-7AF50CBA226E}" dt="2023-04-15T19:45:35.292" v="636"/>
          <ac:spMkLst>
            <pc:docMk/>
            <pc:sldMk cId="507344595" sldId="320"/>
            <ac:spMk id="21" creationId="{17F0EC4F-70A8-6420-542C-19B6BB0910F7}"/>
          </ac:spMkLst>
        </pc:spChg>
        <pc:grpChg chg="del">
          <ac:chgData name="Thomas Alpert" userId="22e7ddd3a34d8a10" providerId="LiveId" clId="{4ED9CE92-113A-41FE-B855-7AF50CBA226E}" dt="2023-04-15T19:45:32.845" v="634" actId="478"/>
          <ac:grpSpMkLst>
            <pc:docMk/>
            <pc:sldMk cId="507344595" sldId="320"/>
            <ac:grpSpMk id="2" creationId="{B47D7A85-4430-2626-1B41-A9463AB8EE4B}"/>
          </ac:grpSpMkLst>
        </pc:grpChg>
        <pc:grpChg chg="del">
          <ac:chgData name="Thomas Alpert" userId="22e7ddd3a34d8a10" providerId="LiveId" clId="{4ED9CE92-113A-41FE-B855-7AF50CBA226E}" dt="2023-04-15T19:45:34.006" v="635" actId="478"/>
          <ac:grpSpMkLst>
            <pc:docMk/>
            <pc:sldMk cId="507344595" sldId="320"/>
            <ac:grpSpMk id="3" creationId="{65718DA5-D015-F194-A514-5F2253A44CE6}"/>
          </ac:grpSpMkLst>
        </pc:grpChg>
        <pc:grpChg chg="add mod">
          <ac:chgData name="Thomas Alpert" userId="22e7ddd3a34d8a10" providerId="LiveId" clId="{4ED9CE92-113A-41FE-B855-7AF50CBA226E}" dt="2023-04-15T19:45:35.292" v="636"/>
          <ac:grpSpMkLst>
            <pc:docMk/>
            <pc:sldMk cId="507344595" sldId="320"/>
            <ac:grpSpMk id="6" creationId="{2B96FC1C-D2FD-9F46-6121-FC31C848C344}"/>
          </ac:grpSpMkLst>
        </pc:grpChg>
        <pc:grpChg chg="add mod">
          <ac:chgData name="Thomas Alpert" userId="22e7ddd3a34d8a10" providerId="LiveId" clId="{4ED9CE92-113A-41FE-B855-7AF50CBA226E}" dt="2023-04-15T19:45:35.292" v="636"/>
          <ac:grpSpMkLst>
            <pc:docMk/>
            <pc:sldMk cId="507344595" sldId="320"/>
            <ac:grpSpMk id="10" creationId="{ED64C9C5-634E-F910-EB00-F09EA7FF3BBF}"/>
          </ac:grpSpMkLst>
        </pc:grpChg>
        <pc:grpChg chg="del mod">
          <ac:chgData name="Thomas Alpert" userId="22e7ddd3a34d8a10" providerId="LiveId" clId="{4ED9CE92-113A-41FE-B855-7AF50CBA226E}" dt="2023-04-15T19:45:31.746" v="632" actId="478"/>
          <ac:grpSpMkLst>
            <pc:docMk/>
            <pc:sldMk cId="507344595" sldId="320"/>
            <ac:grpSpMk id="15" creationId="{090398B5-0FE3-3EAF-7AC4-CC172FBB5D19}"/>
          </ac:grpSpMkLst>
        </pc:grpChg>
      </pc:sldChg>
      <pc:sldChg chg="addSp delSp modSp add mod">
        <pc:chgData name="Thomas Alpert" userId="22e7ddd3a34d8a10" providerId="LiveId" clId="{4ED9CE92-113A-41FE-B855-7AF50CBA226E}" dt="2023-04-15T22:06:39.926" v="3268" actId="14100"/>
        <pc:sldMkLst>
          <pc:docMk/>
          <pc:sldMk cId="1764816291" sldId="321"/>
        </pc:sldMkLst>
        <pc:spChg chg="mod">
          <ac:chgData name="Thomas Alpert" userId="22e7ddd3a34d8a10" providerId="LiveId" clId="{4ED9CE92-113A-41FE-B855-7AF50CBA226E}" dt="2023-04-15T20:01:13.587" v="1350" actId="2085"/>
          <ac:spMkLst>
            <pc:docMk/>
            <pc:sldMk cId="1764816291" sldId="321"/>
            <ac:spMk id="11" creationId="{9CBC3C34-D666-D235-C391-8BDF833E41AB}"/>
          </ac:spMkLst>
        </pc:spChg>
        <pc:spChg chg="mod">
          <ac:chgData name="Thomas Alpert" userId="22e7ddd3a34d8a10" providerId="LiveId" clId="{4ED9CE92-113A-41FE-B855-7AF50CBA226E}" dt="2023-04-15T20:01:19.243" v="1351" actId="2085"/>
          <ac:spMkLst>
            <pc:docMk/>
            <pc:sldMk cId="1764816291" sldId="321"/>
            <ac:spMk id="17" creationId="{B37EDD62-0438-65E1-BA44-D4B5DAE9CF8D}"/>
          </ac:spMkLst>
        </pc:spChg>
        <pc:spChg chg="mod">
          <ac:chgData name="Thomas Alpert" userId="22e7ddd3a34d8a10" providerId="LiveId" clId="{4ED9CE92-113A-41FE-B855-7AF50CBA226E}" dt="2023-04-15T19:35:11.254" v="526" actId="20577"/>
          <ac:spMkLst>
            <pc:docMk/>
            <pc:sldMk cId="1764816291" sldId="321"/>
            <ac:spMk id="20" creationId="{FE14BDAF-9DF9-DA50-04B4-1CE417BF1061}"/>
          </ac:spMkLst>
        </pc:spChg>
        <pc:grpChg chg="mod">
          <ac:chgData name="Thomas Alpert" userId="22e7ddd3a34d8a10" providerId="LiveId" clId="{4ED9CE92-113A-41FE-B855-7AF50CBA226E}" dt="2023-04-15T20:01:33.248" v="1354" actId="1036"/>
          <ac:grpSpMkLst>
            <pc:docMk/>
            <pc:sldMk cId="1764816291" sldId="321"/>
            <ac:grpSpMk id="15" creationId="{090398B5-0FE3-3EAF-7AC4-CC172FBB5D19}"/>
          </ac:grpSpMkLst>
        </pc:grpChg>
        <pc:picChg chg="add mod modCrop">
          <ac:chgData name="Thomas Alpert" userId="22e7ddd3a34d8a10" providerId="LiveId" clId="{4ED9CE92-113A-41FE-B855-7AF50CBA226E}" dt="2023-04-15T19:37:05.657" v="547" actId="1076"/>
          <ac:picMkLst>
            <pc:docMk/>
            <pc:sldMk cId="1764816291" sldId="321"/>
            <ac:picMk id="10" creationId="{4E116D79-2BCE-3EEC-A735-4340BCF68AC7}"/>
          </ac:picMkLst>
        </pc:picChg>
        <pc:picChg chg="add mod modCrop">
          <ac:chgData name="Thomas Alpert" userId="22e7ddd3a34d8a10" providerId="LiveId" clId="{4ED9CE92-113A-41FE-B855-7AF50CBA226E}" dt="2023-04-15T22:06:39.926" v="3268" actId="14100"/>
          <ac:picMkLst>
            <pc:docMk/>
            <pc:sldMk cId="1764816291" sldId="321"/>
            <ac:picMk id="14" creationId="{201A1F77-CD20-3288-0295-3B396C76658C}"/>
          </ac:picMkLst>
        </pc:picChg>
        <pc:picChg chg="del">
          <ac:chgData name="Thomas Alpert" userId="22e7ddd3a34d8a10" providerId="LiveId" clId="{4ED9CE92-113A-41FE-B855-7AF50CBA226E}" dt="2023-04-15T19:36:05.843" v="534" actId="478"/>
          <ac:picMkLst>
            <pc:docMk/>
            <pc:sldMk cId="1764816291" sldId="321"/>
            <ac:picMk id="22" creationId="{156D9F6D-E1BF-3AE2-2976-FDF588E8CF9A}"/>
          </ac:picMkLst>
        </pc:picChg>
      </pc:sldChg>
      <pc:sldChg chg="addSp delSp modSp add mod">
        <pc:chgData name="Thomas Alpert" userId="22e7ddd3a34d8a10" providerId="LiveId" clId="{4ED9CE92-113A-41FE-B855-7AF50CBA226E}" dt="2023-04-15T20:01:42.400" v="1366" actId="1038"/>
        <pc:sldMkLst>
          <pc:docMk/>
          <pc:sldMk cId="2273994713" sldId="322"/>
        </pc:sldMkLst>
        <pc:spChg chg="mod">
          <ac:chgData name="Thomas Alpert" userId="22e7ddd3a34d8a10" providerId="LiveId" clId="{4ED9CE92-113A-41FE-B855-7AF50CBA226E}" dt="2023-04-15T19:50:41.965" v="927" actId="255"/>
          <ac:spMkLst>
            <pc:docMk/>
            <pc:sldMk cId="2273994713" sldId="322"/>
            <ac:spMk id="4" creationId="{23BDEBF5-BFA6-0541-2D0F-F8BFBF8D4B6C}"/>
          </ac:spMkLst>
        </pc:spChg>
        <pc:spChg chg="topLvl">
          <ac:chgData name="Thomas Alpert" userId="22e7ddd3a34d8a10" providerId="LiveId" clId="{4ED9CE92-113A-41FE-B855-7AF50CBA226E}" dt="2023-04-15T19:44:05.103" v="554" actId="478"/>
          <ac:spMkLst>
            <pc:docMk/>
            <pc:sldMk cId="2273994713" sldId="322"/>
            <ac:spMk id="5" creationId="{F3BCE06D-57E4-177F-9E71-C0F4868C7478}"/>
          </ac:spMkLst>
        </pc:spChg>
        <pc:spChg chg="mod">
          <ac:chgData name="Thomas Alpert" userId="22e7ddd3a34d8a10" providerId="LiveId" clId="{4ED9CE92-113A-41FE-B855-7AF50CBA226E}" dt="2023-04-15T19:46:19.871" v="647" actId="120"/>
          <ac:spMkLst>
            <pc:docMk/>
            <pc:sldMk cId="2273994713" sldId="322"/>
            <ac:spMk id="8" creationId="{B3A2831E-F3BF-A976-EF46-1FACA3E82A40}"/>
          </ac:spMkLst>
        </pc:spChg>
        <pc:spChg chg="del mod topLvl">
          <ac:chgData name="Thomas Alpert" userId="22e7ddd3a34d8a10" providerId="LiveId" clId="{4ED9CE92-113A-41FE-B855-7AF50CBA226E}" dt="2023-04-15T19:44:05.103" v="554" actId="478"/>
          <ac:spMkLst>
            <pc:docMk/>
            <pc:sldMk cId="2273994713" sldId="322"/>
            <ac:spMk id="9" creationId="{56AD66E9-06D0-B6A2-14EC-C248F57E2CA0}"/>
          </ac:spMkLst>
        </pc:spChg>
        <pc:spChg chg="add del">
          <ac:chgData name="Thomas Alpert" userId="22e7ddd3a34d8a10" providerId="LiveId" clId="{4ED9CE92-113A-41FE-B855-7AF50CBA226E}" dt="2023-04-15T19:45:58.790" v="640" actId="22"/>
          <ac:spMkLst>
            <pc:docMk/>
            <pc:sldMk cId="2273994713" sldId="322"/>
            <ac:spMk id="10" creationId="{16FE7FC5-F910-69C7-1DB1-FD66C86B47B5}"/>
          </ac:spMkLst>
        </pc:spChg>
        <pc:spChg chg="mod">
          <ac:chgData name="Thomas Alpert" userId="22e7ddd3a34d8a10" providerId="LiveId" clId="{4ED9CE92-113A-41FE-B855-7AF50CBA226E}" dt="2023-04-15T19:44:48.067" v="596" actId="207"/>
          <ac:spMkLst>
            <pc:docMk/>
            <pc:sldMk cId="2273994713" sldId="322"/>
            <ac:spMk id="11" creationId="{9CBC3C34-D666-D235-C391-8BDF833E41AB}"/>
          </ac:spMkLst>
        </pc:spChg>
        <pc:spChg chg="mod">
          <ac:chgData name="Thomas Alpert" userId="22e7ddd3a34d8a10" providerId="LiveId" clId="{4ED9CE92-113A-41FE-B855-7AF50CBA226E}" dt="2023-04-15T19:44:18.789" v="560" actId="1076"/>
          <ac:spMkLst>
            <pc:docMk/>
            <pc:sldMk cId="2273994713" sldId="322"/>
            <ac:spMk id="13" creationId="{3E0DD855-0FAB-2D74-4EC5-8FC214766938}"/>
          </ac:spMkLst>
        </pc:spChg>
        <pc:spChg chg="mod">
          <ac:chgData name="Thomas Alpert" userId="22e7ddd3a34d8a10" providerId="LiveId" clId="{4ED9CE92-113A-41FE-B855-7AF50CBA226E}" dt="2023-04-15T19:44:43.587" v="585" actId="207"/>
          <ac:spMkLst>
            <pc:docMk/>
            <pc:sldMk cId="2273994713" sldId="322"/>
            <ac:spMk id="16" creationId="{190DC0EB-9922-14E5-E9F9-907C4B26C8A7}"/>
          </ac:spMkLst>
        </pc:spChg>
        <pc:spChg chg="mod">
          <ac:chgData name="Thomas Alpert" userId="22e7ddd3a34d8a10" providerId="LiveId" clId="{4ED9CE92-113A-41FE-B855-7AF50CBA226E}" dt="2023-04-15T19:44:13.168" v="556" actId="2085"/>
          <ac:spMkLst>
            <pc:docMk/>
            <pc:sldMk cId="2273994713" sldId="322"/>
            <ac:spMk id="17" creationId="{B37EDD62-0438-65E1-BA44-D4B5DAE9CF8D}"/>
          </ac:spMkLst>
        </pc:spChg>
        <pc:spChg chg="add mod">
          <ac:chgData name="Thomas Alpert" userId="22e7ddd3a34d8a10" providerId="LiveId" clId="{4ED9CE92-113A-41FE-B855-7AF50CBA226E}" dt="2023-04-15T19:46:00.962" v="641"/>
          <ac:spMkLst>
            <pc:docMk/>
            <pc:sldMk cId="2273994713" sldId="322"/>
            <ac:spMk id="18" creationId="{D189CC2D-4975-9D55-B835-156F6DC74B51}"/>
          </ac:spMkLst>
        </pc:spChg>
        <pc:spChg chg="mod">
          <ac:chgData name="Thomas Alpert" userId="22e7ddd3a34d8a10" providerId="LiveId" clId="{4ED9CE92-113A-41FE-B855-7AF50CBA226E}" dt="2023-04-15T19:50:32.095" v="924" actId="20577"/>
          <ac:spMkLst>
            <pc:docMk/>
            <pc:sldMk cId="2273994713" sldId="322"/>
            <ac:spMk id="20" creationId="{FE14BDAF-9DF9-DA50-04B4-1CE417BF1061}"/>
          </ac:spMkLst>
        </pc:spChg>
        <pc:spChg chg="add mod">
          <ac:chgData name="Thomas Alpert" userId="22e7ddd3a34d8a10" providerId="LiveId" clId="{4ED9CE92-113A-41FE-B855-7AF50CBA226E}" dt="2023-04-15T19:46:07.286" v="644" actId="6549"/>
          <ac:spMkLst>
            <pc:docMk/>
            <pc:sldMk cId="2273994713" sldId="322"/>
            <ac:spMk id="21" creationId="{31CF1A4D-6CFB-1F06-1397-E4EFB4DE3D25}"/>
          </ac:spMkLst>
        </pc:spChg>
        <pc:spChg chg="add mod">
          <ac:chgData name="Thomas Alpert" userId="22e7ddd3a34d8a10" providerId="LiveId" clId="{4ED9CE92-113A-41FE-B855-7AF50CBA226E}" dt="2023-04-15T19:46:00.962" v="641"/>
          <ac:spMkLst>
            <pc:docMk/>
            <pc:sldMk cId="2273994713" sldId="322"/>
            <ac:spMk id="22" creationId="{5F1F4749-4ED3-8B07-EA68-86A379DF8CC9}"/>
          </ac:spMkLst>
        </pc:spChg>
        <pc:spChg chg="add mod">
          <ac:chgData name="Thomas Alpert" userId="22e7ddd3a34d8a10" providerId="LiveId" clId="{4ED9CE92-113A-41FE-B855-7AF50CBA226E}" dt="2023-04-15T19:46:00.962" v="641"/>
          <ac:spMkLst>
            <pc:docMk/>
            <pc:sldMk cId="2273994713" sldId="322"/>
            <ac:spMk id="23" creationId="{EEF4A715-FE56-D77F-E4C9-DE99FDFDCEF4}"/>
          </ac:spMkLst>
        </pc:spChg>
        <pc:grpChg chg="mod">
          <ac:chgData name="Thomas Alpert" userId="22e7ddd3a34d8a10" providerId="LiveId" clId="{4ED9CE92-113A-41FE-B855-7AF50CBA226E}" dt="2023-04-15T20:01:42.400" v="1366" actId="1038"/>
          <ac:grpSpMkLst>
            <pc:docMk/>
            <pc:sldMk cId="2273994713" sldId="322"/>
            <ac:grpSpMk id="2" creationId="{B47D7A85-4430-2626-1B41-A9463AB8EE4B}"/>
          </ac:grpSpMkLst>
        </pc:grpChg>
        <pc:grpChg chg="del">
          <ac:chgData name="Thomas Alpert" userId="22e7ddd3a34d8a10" providerId="LiveId" clId="{4ED9CE92-113A-41FE-B855-7AF50CBA226E}" dt="2023-04-15T19:44:05.103" v="554" actId="478"/>
          <ac:grpSpMkLst>
            <pc:docMk/>
            <pc:sldMk cId="2273994713" sldId="322"/>
            <ac:grpSpMk id="3" creationId="{65718DA5-D015-F194-A514-5F2253A44CE6}"/>
          </ac:grpSpMkLst>
        </pc:grpChg>
        <pc:grpChg chg="add mod">
          <ac:chgData name="Thomas Alpert" userId="22e7ddd3a34d8a10" providerId="LiveId" clId="{4ED9CE92-113A-41FE-B855-7AF50CBA226E}" dt="2023-04-15T19:46:03.983" v="642" actId="1076"/>
          <ac:grpSpMkLst>
            <pc:docMk/>
            <pc:sldMk cId="2273994713" sldId="322"/>
            <ac:grpSpMk id="12" creationId="{C283788D-80CE-8B71-D38B-07603EC3DBED}"/>
          </ac:grpSpMkLst>
        </pc:grpChg>
        <pc:grpChg chg="add mod">
          <ac:chgData name="Thomas Alpert" userId="22e7ddd3a34d8a10" providerId="LiveId" clId="{4ED9CE92-113A-41FE-B855-7AF50CBA226E}" dt="2023-04-15T19:46:00.962" v="641"/>
          <ac:grpSpMkLst>
            <pc:docMk/>
            <pc:sldMk cId="2273994713" sldId="322"/>
            <ac:grpSpMk id="14" creationId="{56616B9C-6B87-1D9E-E092-7BA4DADCC2B7}"/>
          </ac:grpSpMkLst>
        </pc:grpChg>
        <pc:grpChg chg="mod">
          <ac:chgData name="Thomas Alpert" userId="22e7ddd3a34d8a10" providerId="LiveId" clId="{4ED9CE92-113A-41FE-B855-7AF50CBA226E}" dt="2023-04-15T19:44:00.774" v="552" actId="1076"/>
          <ac:grpSpMkLst>
            <pc:docMk/>
            <pc:sldMk cId="2273994713" sldId="322"/>
            <ac:grpSpMk id="15" creationId="{090398B5-0FE3-3EAF-7AC4-CC172FBB5D19}"/>
          </ac:grpSpMkLst>
        </pc:grpChg>
        <pc:picChg chg="del">
          <ac:chgData name="Thomas Alpert" userId="22e7ddd3a34d8a10" providerId="LiveId" clId="{4ED9CE92-113A-41FE-B855-7AF50CBA226E}" dt="2023-04-15T19:46:09.440" v="645" actId="478"/>
          <ac:picMkLst>
            <pc:docMk/>
            <pc:sldMk cId="2273994713" sldId="322"/>
            <ac:picMk id="19" creationId="{6018C06B-2F81-D177-83F7-03C3540ACDAE}"/>
          </ac:picMkLst>
        </pc:picChg>
        <pc:picChg chg="add mod">
          <ac:chgData name="Thomas Alpert" userId="22e7ddd3a34d8a10" providerId="LiveId" clId="{4ED9CE92-113A-41FE-B855-7AF50CBA226E}" dt="2023-04-15T19:50:16.397" v="877" actId="1076"/>
          <ac:picMkLst>
            <pc:docMk/>
            <pc:sldMk cId="2273994713" sldId="322"/>
            <ac:picMk id="25" creationId="{60A26E98-0304-9A81-D20D-6BE94FCE71EA}"/>
          </ac:picMkLst>
        </pc:picChg>
        <pc:picChg chg="add mod">
          <ac:chgData name="Thomas Alpert" userId="22e7ddd3a34d8a10" providerId="LiveId" clId="{4ED9CE92-113A-41FE-B855-7AF50CBA226E}" dt="2023-04-15T19:50:12.413" v="875" actId="14100"/>
          <ac:picMkLst>
            <pc:docMk/>
            <pc:sldMk cId="2273994713" sldId="322"/>
            <ac:picMk id="27" creationId="{4559750E-8224-DAD6-2C71-D879EBD3129B}"/>
          </ac:picMkLst>
        </pc:picChg>
        <pc:picChg chg="add mod modCrop">
          <ac:chgData name="Thomas Alpert" userId="22e7ddd3a34d8a10" providerId="LiveId" clId="{4ED9CE92-113A-41FE-B855-7AF50CBA226E}" dt="2023-04-15T19:50:09.517" v="874" actId="14100"/>
          <ac:picMkLst>
            <pc:docMk/>
            <pc:sldMk cId="2273994713" sldId="322"/>
            <ac:picMk id="29" creationId="{6839FAC1-8614-171C-FB76-D7311CB24E08}"/>
          </ac:picMkLst>
        </pc:picChg>
      </pc:sldChg>
      <pc:sldChg chg="addSp delSp modSp add mod">
        <pc:chgData name="Thomas Alpert" userId="22e7ddd3a34d8a10" providerId="LiveId" clId="{4ED9CE92-113A-41FE-B855-7AF50CBA226E}" dt="2023-04-15T19:51:57.727" v="1057" actId="1076"/>
        <pc:sldMkLst>
          <pc:docMk/>
          <pc:sldMk cId="1291270303" sldId="323"/>
        </pc:sldMkLst>
        <pc:spChg chg="mod">
          <ac:chgData name="Thomas Alpert" userId="22e7ddd3a34d8a10" providerId="LiveId" clId="{4ED9CE92-113A-41FE-B855-7AF50CBA226E}" dt="2023-04-15T19:51:04.629" v="983" actId="20577"/>
          <ac:spMkLst>
            <pc:docMk/>
            <pc:sldMk cId="1291270303" sldId="323"/>
            <ac:spMk id="4" creationId="{23BDEBF5-BFA6-0541-2D0F-F8BFBF8D4B6C}"/>
          </ac:spMkLst>
        </pc:spChg>
        <pc:spChg chg="mod">
          <ac:chgData name="Thomas Alpert" userId="22e7ddd3a34d8a10" providerId="LiveId" clId="{4ED9CE92-113A-41FE-B855-7AF50CBA226E}" dt="2023-04-15T19:51:50.454" v="1051" actId="14100"/>
          <ac:spMkLst>
            <pc:docMk/>
            <pc:sldMk cId="1291270303" sldId="323"/>
            <ac:spMk id="20" creationId="{FE14BDAF-9DF9-DA50-04B4-1CE417BF1061}"/>
          </ac:spMkLst>
        </pc:spChg>
        <pc:picChg chg="add mod">
          <ac:chgData name="Thomas Alpert" userId="22e7ddd3a34d8a10" providerId="LiveId" clId="{4ED9CE92-113A-41FE-B855-7AF50CBA226E}" dt="2023-04-15T19:51:57.727" v="1057" actId="1076"/>
          <ac:picMkLst>
            <pc:docMk/>
            <pc:sldMk cId="1291270303" sldId="323"/>
            <ac:picMk id="6" creationId="{2AAABB5E-9AFC-6A3D-2F66-F4013208DFB8}"/>
          </ac:picMkLst>
        </pc:picChg>
        <pc:picChg chg="del">
          <ac:chgData name="Thomas Alpert" userId="22e7ddd3a34d8a10" providerId="LiveId" clId="{4ED9CE92-113A-41FE-B855-7AF50CBA226E}" dt="2023-04-15T19:51:07.984" v="984" actId="478"/>
          <ac:picMkLst>
            <pc:docMk/>
            <pc:sldMk cId="1291270303" sldId="323"/>
            <ac:picMk id="25" creationId="{60A26E98-0304-9A81-D20D-6BE94FCE71EA}"/>
          </ac:picMkLst>
        </pc:picChg>
        <pc:picChg chg="del">
          <ac:chgData name="Thomas Alpert" userId="22e7ddd3a34d8a10" providerId="LiveId" clId="{4ED9CE92-113A-41FE-B855-7AF50CBA226E}" dt="2023-04-15T19:51:52.414" v="1053" actId="478"/>
          <ac:picMkLst>
            <pc:docMk/>
            <pc:sldMk cId="1291270303" sldId="323"/>
            <ac:picMk id="27" creationId="{4559750E-8224-DAD6-2C71-D879EBD3129B}"/>
          </ac:picMkLst>
        </pc:picChg>
        <pc:picChg chg="del">
          <ac:chgData name="Thomas Alpert" userId="22e7ddd3a34d8a10" providerId="LiveId" clId="{4ED9CE92-113A-41FE-B855-7AF50CBA226E}" dt="2023-04-15T19:51:52.079" v="1052" actId="478"/>
          <ac:picMkLst>
            <pc:docMk/>
            <pc:sldMk cId="1291270303" sldId="323"/>
            <ac:picMk id="29" creationId="{6839FAC1-8614-171C-FB76-D7311CB24E08}"/>
          </ac:picMkLst>
        </pc:picChg>
      </pc:sldChg>
      <pc:sldChg chg="addSp delSp modSp add mod">
        <pc:chgData name="Thomas Alpert" userId="22e7ddd3a34d8a10" providerId="LiveId" clId="{4ED9CE92-113A-41FE-B855-7AF50CBA226E}" dt="2023-04-15T19:54:09.133" v="1262" actId="1076"/>
        <pc:sldMkLst>
          <pc:docMk/>
          <pc:sldMk cId="2450791191" sldId="324"/>
        </pc:sldMkLst>
        <pc:spChg chg="mod">
          <ac:chgData name="Thomas Alpert" userId="22e7ddd3a34d8a10" providerId="LiveId" clId="{4ED9CE92-113A-41FE-B855-7AF50CBA226E}" dt="2023-04-15T19:54:01.748" v="1259" actId="20577"/>
          <ac:spMkLst>
            <pc:docMk/>
            <pc:sldMk cId="2450791191" sldId="324"/>
            <ac:spMk id="4" creationId="{23BDEBF5-BFA6-0541-2D0F-F8BFBF8D4B6C}"/>
          </ac:spMkLst>
        </pc:spChg>
        <pc:spChg chg="mod">
          <ac:chgData name="Thomas Alpert" userId="22e7ddd3a34d8a10" providerId="LiveId" clId="{4ED9CE92-113A-41FE-B855-7AF50CBA226E}" dt="2023-04-15T19:52:33.115" v="1060" actId="6549"/>
          <ac:spMkLst>
            <pc:docMk/>
            <pc:sldMk cId="2450791191" sldId="324"/>
            <ac:spMk id="20" creationId="{FE14BDAF-9DF9-DA50-04B4-1CE417BF1061}"/>
          </ac:spMkLst>
        </pc:spChg>
        <pc:spChg chg="mod">
          <ac:chgData name="Thomas Alpert" userId="22e7ddd3a34d8a10" providerId="LiveId" clId="{4ED9CE92-113A-41FE-B855-7AF50CBA226E}" dt="2023-04-15T19:54:09.133" v="1262" actId="1076"/>
          <ac:spMkLst>
            <pc:docMk/>
            <pc:sldMk cId="2450791191" sldId="324"/>
            <ac:spMk id="21" creationId="{31CF1A4D-6CFB-1F06-1397-E4EFB4DE3D25}"/>
          </ac:spMkLst>
        </pc:spChg>
        <pc:picChg chg="del">
          <ac:chgData name="Thomas Alpert" userId="22e7ddd3a34d8a10" providerId="LiveId" clId="{4ED9CE92-113A-41FE-B855-7AF50CBA226E}" dt="2023-04-15T19:52:21.958" v="1059" actId="478"/>
          <ac:picMkLst>
            <pc:docMk/>
            <pc:sldMk cId="2450791191" sldId="324"/>
            <ac:picMk id="6" creationId="{2AAABB5E-9AFC-6A3D-2F66-F4013208DFB8}"/>
          </ac:picMkLst>
        </pc:picChg>
        <pc:picChg chg="add mod modCrop">
          <ac:chgData name="Thomas Alpert" userId="22e7ddd3a34d8a10" providerId="LiveId" clId="{4ED9CE92-113A-41FE-B855-7AF50CBA226E}" dt="2023-04-15T19:54:04.941" v="1260" actId="1076"/>
          <ac:picMkLst>
            <pc:docMk/>
            <pc:sldMk cId="2450791191" sldId="324"/>
            <ac:picMk id="9" creationId="{5456AA68-FB00-68C8-EC00-04720C0A2D24}"/>
          </ac:picMkLst>
        </pc:picChg>
      </pc:sldChg>
      <pc:sldChg chg="addSp delSp modSp add mod ord">
        <pc:chgData name="Thomas Alpert" userId="22e7ddd3a34d8a10" providerId="LiveId" clId="{4ED9CE92-113A-41FE-B855-7AF50CBA226E}" dt="2023-04-15T20:15:10.956" v="1588"/>
        <pc:sldMkLst>
          <pc:docMk/>
          <pc:sldMk cId="2004082058" sldId="325"/>
        </pc:sldMkLst>
        <pc:spChg chg="del">
          <ac:chgData name="Thomas Alpert" userId="22e7ddd3a34d8a10" providerId="LiveId" clId="{4ED9CE92-113A-41FE-B855-7AF50CBA226E}" dt="2023-04-15T20:08:15.565" v="1391" actId="478"/>
          <ac:spMkLst>
            <pc:docMk/>
            <pc:sldMk cId="2004082058" sldId="325"/>
            <ac:spMk id="4" creationId="{23BDEBF5-BFA6-0541-2D0F-F8BFBF8D4B6C}"/>
          </ac:spMkLst>
        </pc:spChg>
        <pc:spChg chg="mod">
          <ac:chgData name="Thomas Alpert" userId="22e7ddd3a34d8a10" providerId="LiveId" clId="{4ED9CE92-113A-41FE-B855-7AF50CBA226E}" dt="2023-04-15T20:10:18.077" v="1470" actId="1076"/>
          <ac:spMkLst>
            <pc:docMk/>
            <pc:sldMk cId="2004082058" sldId="325"/>
            <ac:spMk id="9" creationId="{56AD66E9-06D0-B6A2-14EC-C248F57E2CA0}"/>
          </ac:spMkLst>
        </pc:spChg>
        <pc:spChg chg="add del mod">
          <ac:chgData name="Thomas Alpert" userId="22e7ddd3a34d8a10" providerId="LiveId" clId="{4ED9CE92-113A-41FE-B855-7AF50CBA226E}" dt="2023-04-15T20:08:17.747" v="1394" actId="478"/>
          <ac:spMkLst>
            <pc:docMk/>
            <pc:sldMk cId="2004082058" sldId="325"/>
            <ac:spMk id="12" creationId="{76D8A54C-EE44-8AA9-1624-2A5AB5E9966F}"/>
          </ac:spMkLst>
        </pc:spChg>
        <pc:spChg chg="del mod">
          <ac:chgData name="Thomas Alpert" userId="22e7ddd3a34d8a10" providerId="LiveId" clId="{4ED9CE92-113A-41FE-B855-7AF50CBA226E}" dt="2023-04-15T20:08:16.727" v="1393" actId="478"/>
          <ac:spMkLst>
            <pc:docMk/>
            <pc:sldMk cId="2004082058" sldId="325"/>
            <ac:spMk id="20" creationId="{FE14BDAF-9DF9-DA50-04B4-1CE417BF1061}"/>
          </ac:spMkLst>
        </pc:spChg>
        <pc:spChg chg="add mod">
          <ac:chgData name="Thomas Alpert" userId="22e7ddd3a34d8a10" providerId="LiveId" clId="{4ED9CE92-113A-41FE-B855-7AF50CBA226E}" dt="2023-04-15T20:09:40.608" v="1452" actId="1076"/>
          <ac:spMkLst>
            <pc:docMk/>
            <pc:sldMk cId="2004082058" sldId="325"/>
            <ac:spMk id="25" creationId="{22F55D57-A29A-F9FC-F3F9-B8B49F4AAE4B}"/>
          </ac:spMkLst>
        </pc:spChg>
        <pc:picChg chg="del">
          <ac:chgData name="Thomas Alpert" userId="22e7ddd3a34d8a10" providerId="LiveId" clId="{4ED9CE92-113A-41FE-B855-7AF50CBA226E}" dt="2023-04-15T20:08:14.204" v="1390" actId="478"/>
          <ac:picMkLst>
            <pc:docMk/>
            <pc:sldMk cId="2004082058" sldId="325"/>
            <ac:picMk id="10" creationId="{4E116D79-2BCE-3EEC-A735-4340BCF68AC7}"/>
          </ac:picMkLst>
        </pc:picChg>
        <pc:picChg chg="del">
          <ac:chgData name="Thomas Alpert" userId="22e7ddd3a34d8a10" providerId="LiveId" clId="{4ED9CE92-113A-41FE-B855-7AF50CBA226E}" dt="2023-04-15T20:08:18.080" v="1395" actId="478"/>
          <ac:picMkLst>
            <pc:docMk/>
            <pc:sldMk cId="2004082058" sldId="325"/>
            <ac:picMk id="14" creationId="{201A1F77-CD20-3288-0295-3B396C76658C}"/>
          </ac:picMkLst>
        </pc:picChg>
        <pc:picChg chg="add mod">
          <ac:chgData name="Thomas Alpert" userId="22e7ddd3a34d8a10" providerId="LiveId" clId="{4ED9CE92-113A-41FE-B855-7AF50CBA226E}" dt="2023-04-15T20:09:44.110" v="1454" actId="1076"/>
          <ac:picMkLst>
            <pc:docMk/>
            <pc:sldMk cId="2004082058" sldId="325"/>
            <ac:picMk id="19" creationId="{9E4FB062-9BB1-F47A-6EC1-1E46D1B85058}"/>
          </ac:picMkLst>
        </pc:picChg>
        <pc:picChg chg="add mod modCrop">
          <ac:chgData name="Thomas Alpert" userId="22e7ddd3a34d8a10" providerId="LiveId" clId="{4ED9CE92-113A-41FE-B855-7AF50CBA226E}" dt="2023-04-15T20:10:13.533" v="1469" actId="14100"/>
          <ac:picMkLst>
            <pc:docMk/>
            <pc:sldMk cId="2004082058" sldId="325"/>
            <ac:picMk id="22" creationId="{EC278DEF-555A-BACA-6016-FF98418BCE83}"/>
          </ac:picMkLst>
        </pc:picChg>
        <pc:picChg chg="add mod">
          <ac:chgData name="Thomas Alpert" userId="22e7ddd3a34d8a10" providerId="LiveId" clId="{4ED9CE92-113A-41FE-B855-7AF50CBA226E}" dt="2023-04-15T20:09:35.974" v="1450" actId="1076"/>
          <ac:picMkLst>
            <pc:docMk/>
            <pc:sldMk cId="2004082058" sldId="325"/>
            <ac:picMk id="24" creationId="{04711D06-6B5C-44F2-D09B-E8BF01303D6E}"/>
          </ac:picMkLst>
        </pc:picChg>
      </pc:sldChg>
      <pc:sldChg chg="addSp delSp modSp add mod">
        <pc:chgData name="Thomas Alpert" userId="22e7ddd3a34d8a10" providerId="LiveId" clId="{4ED9CE92-113A-41FE-B855-7AF50CBA226E}" dt="2023-04-15T20:22:35.603" v="2169" actId="20577"/>
        <pc:sldMkLst>
          <pc:docMk/>
          <pc:sldMk cId="912259965" sldId="326"/>
        </pc:sldMkLst>
        <pc:spChg chg="mod">
          <ac:chgData name="Thomas Alpert" userId="22e7ddd3a34d8a10" providerId="LiveId" clId="{4ED9CE92-113A-41FE-B855-7AF50CBA226E}" dt="2023-04-15T20:17:25.984" v="1672" actId="1076"/>
          <ac:spMkLst>
            <pc:docMk/>
            <pc:sldMk cId="912259965" sldId="326"/>
            <ac:spMk id="4" creationId="{23BDEBF5-BFA6-0541-2D0F-F8BFBF8D4B6C}"/>
          </ac:spMkLst>
        </pc:spChg>
        <pc:spChg chg="mod">
          <ac:chgData name="Thomas Alpert" userId="22e7ddd3a34d8a10" providerId="LiveId" clId="{4ED9CE92-113A-41FE-B855-7AF50CBA226E}" dt="2023-04-15T20:12:33.068" v="1541" actId="1076"/>
          <ac:spMkLst>
            <pc:docMk/>
            <pc:sldMk cId="912259965" sldId="326"/>
            <ac:spMk id="8" creationId="{B3A2831E-F3BF-A976-EF46-1FACA3E82A40}"/>
          </ac:spMkLst>
        </pc:spChg>
        <pc:spChg chg="add mod">
          <ac:chgData name="Thomas Alpert" userId="22e7ddd3a34d8a10" providerId="LiveId" clId="{4ED9CE92-113A-41FE-B855-7AF50CBA226E}" dt="2023-04-15T20:11:11.470" v="1473"/>
          <ac:spMkLst>
            <pc:docMk/>
            <pc:sldMk cId="912259965" sldId="326"/>
            <ac:spMk id="10" creationId="{E685B7B2-385F-CCFA-2D96-818494ECF6F9}"/>
          </ac:spMkLst>
        </pc:spChg>
        <pc:spChg chg="topLvl">
          <ac:chgData name="Thomas Alpert" userId="22e7ddd3a34d8a10" providerId="LiveId" clId="{4ED9CE92-113A-41FE-B855-7AF50CBA226E}" dt="2023-04-15T20:11:17.403" v="1475" actId="478"/>
          <ac:spMkLst>
            <pc:docMk/>
            <pc:sldMk cId="912259965" sldId="326"/>
            <ac:spMk id="18" creationId="{D189CC2D-4975-9D55-B835-156F6DC74B51}"/>
          </ac:spMkLst>
        </pc:spChg>
        <pc:spChg chg="add mod">
          <ac:chgData name="Thomas Alpert" userId="22e7ddd3a34d8a10" providerId="LiveId" clId="{4ED9CE92-113A-41FE-B855-7AF50CBA226E}" dt="2023-04-15T20:11:55.711" v="1518" actId="14100"/>
          <ac:spMkLst>
            <pc:docMk/>
            <pc:sldMk cId="912259965" sldId="326"/>
            <ac:spMk id="19" creationId="{D08A323C-1A85-F699-A404-B9CC113C49A2}"/>
          </ac:spMkLst>
        </pc:spChg>
        <pc:spChg chg="del topLvl">
          <ac:chgData name="Thomas Alpert" userId="22e7ddd3a34d8a10" providerId="LiveId" clId="{4ED9CE92-113A-41FE-B855-7AF50CBA226E}" dt="2023-04-15T20:11:17.403" v="1475" actId="478"/>
          <ac:spMkLst>
            <pc:docMk/>
            <pc:sldMk cId="912259965" sldId="326"/>
            <ac:spMk id="21" creationId="{31CF1A4D-6CFB-1F06-1397-E4EFB4DE3D25}"/>
          </ac:spMkLst>
        </pc:spChg>
        <pc:spChg chg="mod">
          <ac:chgData name="Thomas Alpert" userId="22e7ddd3a34d8a10" providerId="LiveId" clId="{4ED9CE92-113A-41FE-B855-7AF50CBA226E}" dt="2023-04-15T20:11:42.120" v="1514" actId="207"/>
          <ac:spMkLst>
            <pc:docMk/>
            <pc:sldMk cId="912259965" sldId="326"/>
            <ac:spMk id="22" creationId="{5F1F4749-4ED3-8B07-EA68-86A379DF8CC9}"/>
          </ac:spMkLst>
        </pc:spChg>
        <pc:spChg chg="mod">
          <ac:chgData name="Thomas Alpert" userId="22e7ddd3a34d8a10" providerId="LiveId" clId="{4ED9CE92-113A-41FE-B855-7AF50CBA226E}" dt="2023-04-15T20:11:27.046" v="1481" actId="1076"/>
          <ac:spMkLst>
            <pc:docMk/>
            <pc:sldMk cId="912259965" sldId="326"/>
            <ac:spMk id="23" creationId="{EEF4A715-FE56-D77F-E4C9-DE99FDFDCEF4}"/>
          </ac:spMkLst>
        </pc:spChg>
        <pc:spChg chg="add mod">
          <ac:chgData name="Thomas Alpert" userId="22e7ddd3a34d8a10" providerId="LiveId" clId="{4ED9CE92-113A-41FE-B855-7AF50CBA226E}" dt="2023-04-15T20:11:11.470" v="1473"/>
          <ac:spMkLst>
            <pc:docMk/>
            <pc:sldMk cId="912259965" sldId="326"/>
            <ac:spMk id="24" creationId="{9E330044-51E1-2D63-FCA5-8A516D0F0125}"/>
          </ac:spMkLst>
        </pc:spChg>
        <pc:spChg chg="add mod">
          <ac:chgData name="Thomas Alpert" userId="22e7ddd3a34d8a10" providerId="LiveId" clId="{4ED9CE92-113A-41FE-B855-7AF50CBA226E}" dt="2023-04-15T20:12:59.978" v="1575" actId="1038"/>
          <ac:spMkLst>
            <pc:docMk/>
            <pc:sldMk cId="912259965" sldId="326"/>
            <ac:spMk id="25" creationId="{70B95E5E-B83B-8410-62E0-764E5499A193}"/>
          </ac:spMkLst>
        </pc:spChg>
        <pc:spChg chg="add mod">
          <ac:chgData name="Thomas Alpert" userId="22e7ddd3a34d8a10" providerId="LiveId" clId="{4ED9CE92-113A-41FE-B855-7AF50CBA226E}" dt="2023-04-15T20:22:35.603" v="2169" actId="20577"/>
          <ac:spMkLst>
            <pc:docMk/>
            <pc:sldMk cId="912259965" sldId="326"/>
            <ac:spMk id="28" creationId="{0B013609-A229-A472-A20C-C8554C9DDB58}"/>
          </ac:spMkLst>
        </pc:spChg>
        <pc:grpChg chg="mod">
          <ac:chgData name="Thomas Alpert" userId="22e7ddd3a34d8a10" providerId="LiveId" clId="{4ED9CE92-113A-41FE-B855-7AF50CBA226E}" dt="2023-04-15T20:12:55.874" v="1564" actId="1037"/>
          <ac:grpSpMkLst>
            <pc:docMk/>
            <pc:sldMk cId="912259965" sldId="326"/>
            <ac:grpSpMk id="2" creationId="{B47D7A85-4430-2626-1B41-A9463AB8EE4B}"/>
          </ac:grpSpMkLst>
        </pc:grpChg>
        <pc:grpChg chg="add mod">
          <ac:chgData name="Thomas Alpert" userId="22e7ddd3a34d8a10" providerId="LiveId" clId="{4ED9CE92-113A-41FE-B855-7AF50CBA226E}" dt="2023-04-15T20:13:03.297" v="1583" actId="1037"/>
          <ac:grpSpMkLst>
            <pc:docMk/>
            <pc:sldMk cId="912259965" sldId="326"/>
            <ac:grpSpMk id="3" creationId="{4A8EF8BB-1727-D5CD-D559-2933BBC59FAB}"/>
          </ac:grpSpMkLst>
        </pc:grpChg>
        <pc:grpChg chg="add mod">
          <ac:chgData name="Thomas Alpert" userId="22e7ddd3a34d8a10" providerId="LiveId" clId="{4ED9CE92-113A-41FE-B855-7AF50CBA226E}" dt="2023-04-15T20:11:11.470" v="1473"/>
          <ac:grpSpMkLst>
            <pc:docMk/>
            <pc:sldMk cId="912259965" sldId="326"/>
            <ac:grpSpMk id="6" creationId="{717322DB-6C81-B6F4-790F-CAA9A449FB8E}"/>
          </ac:grpSpMkLst>
        </pc:grpChg>
        <pc:grpChg chg="mod">
          <ac:chgData name="Thomas Alpert" userId="22e7ddd3a34d8a10" providerId="LiveId" clId="{4ED9CE92-113A-41FE-B855-7AF50CBA226E}" dt="2023-04-15T20:12:56.678" v="1568" actId="1037"/>
          <ac:grpSpMkLst>
            <pc:docMk/>
            <pc:sldMk cId="912259965" sldId="326"/>
            <ac:grpSpMk id="12" creationId="{C283788D-80CE-8B71-D38B-07603EC3DBED}"/>
          </ac:grpSpMkLst>
        </pc:grpChg>
        <pc:grpChg chg="del">
          <ac:chgData name="Thomas Alpert" userId="22e7ddd3a34d8a10" providerId="LiveId" clId="{4ED9CE92-113A-41FE-B855-7AF50CBA226E}" dt="2023-04-15T20:11:17.403" v="1475" actId="478"/>
          <ac:grpSpMkLst>
            <pc:docMk/>
            <pc:sldMk cId="912259965" sldId="326"/>
            <ac:grpSpMk id="14" creationId="{56616B9C-6B87-1D9E-E092-7BA4DADCC2B7}"/>
          </ac:grpSpMkLst>
        </pc:grpChg>
        <pc:grpChg chg="mod">
          <ac:chgData name="Thomas Alpert" userId="22e7ddd3a34d8a10" providerId="LiveId" clId="{4ED9CE92-113A-41FE-B855-7AF50CBA226E}" dt="2023-04-15T20:11:20.744" v="1476" actId="1076"/>
          <ac:grpSpMkLst>
            <pc:docMk/>
            <pc:sldMk cId="912259965" sldId="326"/>
            <ac:grpSpMk id="15" creationId="{090398B5-0FE3-3EAF-7AC4-CC172FBB5D19}"/>
          </ac:grpSpMkLst>
        </pc:grpChg>
        <pc:picChg chg="del">
          <ac:chgData name="Thomas Alpert" userId="22e7ddd3a34d8a10" providerId="LiveId" clId="{4ED9CE92-113A-41FE-B855-7AF50CBA226E}" dt="2023-04-15T20:15:28.078" v="1589" actId="478"/>
          <ac:picMkLst>
            <pc:docMk/>
            <pc:sldMk cId="912259965" sldId="326"/>
            <ac:picMk id="9" creationId="{5456AA68-FB00-68C8-EC00-04720C0A2D24}"/>
          </ac:picMkLst>
        </pc:picChg>
        <pc:picChg chg="add mod">
          <ac:chgData name="Thomas Alpert" userId="22e7ddd3a34d8a10" providerId="LiveId" clId="{4ED9CE92-113A-41FE-B855-7AF50CBA226E}" dt="2023-04-15T20:17:29.504" v="1673" actId="1076"/>
          <ac:picMkLst>
            <pc:docMk/>
            <pc:sldMk cId="912259965" sldId="326"/>
            <ac:picMk id="27" creationId="{2D2682C7-539A-DD48-33D8-B8CEB2E7B1C6}"/>
          </ac:picMkLst>
        </pc:picChg>
        <pc:picChg chg="add mod">
          <ac:chgData name="Thomas Alpert" userId="22e7ddd3a34d8a10" providerId="LiveId" clId="{4ED9CE92-113A-41FE-B855-7AF50CBA226E}" dt="2023-04-15T20:21:42.136" v="2153" actId="1076"/>
          <ac:picMkLst>
            <pc:docMk/>
            <pc:sldMk cId="912259965" sldId="326"/>
            <ac:picMk id="30" creationId="{4809C6C8-73D8-8228-6E11-BDD4F7045048}"/>
          </ac:picMkLst>
        </pc:picChg>
      </pc:sldChg>
      <pc:sldChg chg="addSp delSp modSp add mod">
        <pc:chgData name="Thomas Alpert" userId="22e7ddd3a34d8a10" providerId="LiveId" clId="{4ED9CE92-113A-41FE-B855-7AF50CBA226E}" dt="2023-04-15T20:25:12.569" v="2189" actId="14100"/>
        <pc:sldMkLst>
          <pc:docMk/>
          <pc:sldMk cId="2300852896" sldId="327"/>
        </pc:sldMkLst>
        <pc:spChg chg="del mod">
          <ac:chgData name="Thomas Alpert" userId="22e7ddd3a34d8a10" providerId="LiveId" clId="{4ED9CE92-113A-41FE-B855-7AF50CBA226E}" dt="2023-04-15T20:24:21.548" v="2177" actId="478"/>
          <ac:spMkLst>
            <pc:docMk/>
            <pc:sldMk cId="2300852896" sldId="327"/>
            <ac:spMk id="4" creationId="{23BDEBF5-BFA6-0541-2D0F-F8BFBF8D4B6C}"/>
          </ac:spMkLst>
        </pc:spChg>
        <pc:spChg chg="add del mod">
          <ac:chgData name="Thomas Alpert" userId="22e7ddd3a34d8a10" providerId="LiveId" clId="{4ED9CE92-113A-41FE-B855-7AF50CBA226E}" dt="2023-04-15T20:24:23.826" v="2178" actId="478"/>
          <ac:spMkLst>
            <pc:docMk/>
            <pc:sldMk cId="2300852896" sldId="327"/>
            <ac:spMk id="14" creationId="{3E91172C-E856-65B5-EB33-BD9DBB92833F}"/>
          </ac:spMkLst>
        </pc:spChg>
        <pc:spChg chg="add mod">
          <ac:chgData name="Thomas Alpert" userId="22e7ddd3a34d8a10" providerId="LiveId" clId="{4ED9CE92-113A-41FE-B855-7AF50CBA226E}" dt="2023-04-15T20:24:24.536" v="2179"/>
          <ac:spMkLst>
            <pc:docMk/>
            <pc:sldMk cId="2300852896" sldId="327"/>
            <ac:spMk id="21" creationId="{FA848BFB-8C96-7F88-CF80-4B7F99C0FC02}"/>
          </ac:spMkLst>
        </pc:spChg>
        <pc:spChg chg="del mod">
          <ac:chgData name="Thomas Alpert" userId="22e7ddd3a34d8a10" providerId="LiveId" clId="{4ED9CE92-113A-41FE-B855-7AF50CBA226E}" dt="2023-04-15T20:24:19.478" v="2172" actId="478"/>
          <ac:spMkLst>
            <pc:docMk/>
            <pc:sldMk cId="2300852896" sldId="327"/>
            <ac:spMk id="28" creationId="{0B013609-A229-A472-A20C-C8554C9DDB58}"/>
          </ac:spMkLst>
        </pc:spChg>
        <pc:picChg chg="del">
          <ac:chgData name="Thomas Alpert" userId="22e7ddd3a34d8a10" providerId="LiveId" clId="{4ED9CE92-113A-41FE-B855-7AF50CBA226E}" dt="2023-04-15T20:24:19.850" v="2173" actId="478"/>
          <ac:picMkLst>
            <pc:docMk/>
            <pc:sldMk cId="2300852896" sldId="327"/>
            <ac:picMk id="27" creationId="{2D2682C7-539A-DD48-33D8-B8CEB2E7B1C6}"/>
          </ac:picMkLst>
        </pc:picChg>
        <pc:picChg chg="add mod modCrop">
          <ac:chgData name="Thomas Alpert" userId="22e7ddd3a34d8a10" providerId="LiveId" clId="{4ED9CE92-113A-41FE-B855-7AF50CBA226E}" dt="2023-04-15T20:25:12.569" v="2189" actId="14100"/>
          <ac:picMkLst>
            <pc:docMk/>
            <pc:sldMk cId="2300852896" sldId="327"/>
            <ac:picMk id="29" creationId="{261359FA-9ACC-F16D-CDE1-92884EC18861}"/>
          </ac:picMkLst>
        </pc:picChg>
        <pc:picChg chg="del">
          <ac:chgData name="Thomas Alpert" userId="22e7ddd3a34d8a10" providerId="LiveId" clId="{4ED9CE92-113A-41FE-B855-7AF50CBA226E}" dt="2023-04-15T20:24:20.162" v="2174" actId="478"/>
          <ac:picMkLst>
            <pc:docMk/>
            <pc:sldMk cId="2300852896" sldId="327"/>
            <ac:picMk id="30" creationId="{4809C6C8-73D8-8228-6E11-BDD4F7045048}"/>
          </ac:picMkLst>
        </pc:picChg>
      </pc:sldChg>
      <pc:sldChg chg="addSp delSp modSp add mod">
        <pc:chgData name="Thomas Alpert" userId="22e7ddd3a34d8a10" providerId="LiveId" clId="{4ED9CE92-113A-41FE-B855-7AF50CBA226E}" dt="2023-04-15T20:27:10.357" v="2244" actId="20577"/>
        <pc:sldMkLst>
          <pc:docMk/>
          <pc:sldMk cId="1293449466" sldId="328"/>
        </pc:sldMkLst>
        <pc:spChg chg="mod">
          <ac:chgData name="Thomas Alpert" userId="22e7ddd3a34d8a10" providerId="LiveId" clId="{4ED9CE92-113A-41FE-B855-7AF50CBA226E}" dt="2023-04-15T20:27:10.357" v="2244" actId="20577"/>
          <ac:spMkLst>
            <pc:docMk/>
            <pc:sldMk cId="1293449466" sldId="328"/>
            <ac:spMk id="21" creationId="{FA848BFB-8C96-7F88-CF80-4B7F99C0FC02}"/>
          </ac:spMkLst>
        </pc:spChg>
        <pc:picChg chg="add mod">
          <ac:chgData name="Thomas Alpert" userId="22e7ddd3a34d8a10" providerId="LiveId" clId="{4ED9CE92-113A-41FE-B855-7AF50CBA226E}" dt="2023-04-15T20:26:32.308" v="2194" actId="1076"/>
          <ac:picMkLst>
            <pc:docMk/>
            <pc:sldMk cId="1293449466" sldId="328"/>
            <ac:picMk id="9" creationId="{3EBC0B06-02E0-3A4A-EA11-3CE1FABCC642}"/>
          </ac:picMkLst>
        </pc:picChg>
        <pc:picChg chg="del">
          <ac:chgData name="Thomas Alpert" userId="22e7ddd3a34d8a10" providerId="LiveId" clId="{4ED9CE92-113A-41FE-B855-7AF50CBA226E}" dt="2023-04-15T20:26:25.883" v="2191" actId="478"/>
          <ac:picMkLst>
            <pc:docMk/>
            <pc:sldMk cId="1293449466" sldId="328"/>
            <ac:picMk id="29" creationId="{261359FA-9ACC-F16D-CDE1-92884EC18861}"/>
          </ac:picMkLst>
        </pc:picChg>
      </pc:sldChg>
      <pc:sldChg chg="addSp delSp modSp add mod">
        <pc:chgData name="Thomas Alpert" userId="22e7ddd3a34d8a10" providerId="LiveId" clId="{4ED9CE92-113A-41FE-B855-7AF50CBA226E}" dt="2023-04-15T21:06:24.809" v="2482" actId="313"/>
        <pc:sldMkLst>
          <pc:docMk/>
          <pc:sldMk cId="2088692038" sldId="329"/>
        </pc:sldMkLst>
        <pc:spChg chg="del">
          <ac:chgData name="Thomas Alpert" userId="22e7ddd3a34d8a10" providerId="LiveId" clId="{4ED9CE92-113A-41FE-B855-7AF50CBA226E}" dt="2023-04-15T20:28:00.603" v="2247" actId="478"/>
          <ac:spMkLst>
            <pc:docMk/>
            <pc:sldMk cId="2088692038" sldId="329"/>
            <ac:spMk id="21" creationId="{FA848BFB-8C96-7F88-CF80-4B7F99C0FC02}"/>
          </ac:spMkLst>
        </pc:spChg>
        <pc:spChg chg="add mod">
          <ac:chgData name="Thomas Alpert" userId="22e7ddd3a34d8a10" providerId="LiveId" clId="{4ED9CE92-113A-41FE-B855-7AF50CBA226E}" dt="2023-04-15T21:06:24.809" v="2482" actId="313"/>
          <ac:spMkLst>
            <pc:docMk/>
            <pc:sldMk cId="2088692038" sldId="329"/>
            <ac:spMk id="26" creationId="{A2B5AB49-0FFF-F7B8-C548-C9123B8B3D02}"/>
          </ac:spMkLst>
        </pc:spChg>
        <pc:picChg chg="del">
          <ac:chgData name="Thomas Alpert" userId="22e7ddd3a34d8a10" providerId="LiveId" clId="{4ED9CE92-113A-41FE-B855-7AF50CBA226E}" dt="2023-04-15T20:27:58.816" v="2246" actId="478"/>
          <ac:picMkLst>
            <pc:docMk/>
            <pc:sldMk cId="2088692038" sldId="329"/>
            <ac:picMk id="9" creationId="{3EBC0B06-02E0-3A4A-EA11-3CE1FABCC642}"/>
          </ac:picMkLst>
        </pc:picChg>
        <pc:picChg chg="add mod">
          <ac:chgData name="Thomas Alpert" userId="22e7ddd3a34d8a10" providerId="LiveId" clId="{4ED9CE92-113A-41FE-B855-7AF50CBA226E}" dt="2023-04-15T20:28:14.357" v="2251" actId="1076"/>
          <ac:picMkLst>
            <pc:docMk/>
            <pc:sldMk cId="2088692038" sldId="329"/>
            <ac:picMk id="14" creationId="{5EE7E3B1-7A89-FE04-590D-A5EE54B41358}"/>
          </ac:picMkLst>
        </pc:picChg>
      </pc:sldChg>
      <pc:sldChg chg="modSp add mod ord">
        <pc:chgData name="Thomas Alpert" userId="22e7ddd3a34d8a10" providerId="LiveId" clId="{4ED9CE92-113A-41FE-B855-7AF50CBA226E}" dt="2023-04-15T20:29:44.357" v="2284"/>
        <pc:sldMkLst>
          <pc:docMk/>
          <pc:sldMk cId="4211350879" sldId="330"/>
        </pc:sldMkLst>
        <pc:spChg chg="mod">
          <ac:chgData name="Thomas Alpert" userId="22e7ddd3a34d8a10" providerId="LiveId" clId="{4ED9CE92-113A-41FE-B855-7AF50CBA226E}" dt="2023-04-15T20:29:44.357" v="2284"/>
          <ac:spMkLst>
            <pc:docMk/>
            <pc:sldMk cId="4211350879" sldId="330"/>
            <ac:spMk id="2" creationId="{C5F2FB0B-15EC-453B-BC9B-69AD35DDCEA3}"/>
          </ac:spMkLst>
        </pc:spChg>
      </pc:sldChg>
      <pc:sldChg chg="add">
        <pc:chgData name="Thomas Alpert" userId="22e7ddd3a34d8a10" providerId="LiveId" clId="{4ED9CE92-113A-41FE-B855-7AF50CBA226E}" dt="2023-04-15T20:29:22.759" v="2279" actId="2890"/>
        <pc:sldMkLst>
          <pc:docMk/>
          <pc:sldMk cId="375857851" sldId="331"/>
        </pc:sldMkLst>
      </pc:sldChg>
      <pc:sldChg chg="delSp modSp add mod ord">
        <pc:chgData name="Thomas Alpert" userId="22e7ddd3a34d8a10" providerId="LiveId" clId="{4ED9CE92-113A-41FE-B855-7AF50CBA226E}" dt="2023-04-15T21:04:35.863" v="2452" actId="20577"/>
        <pc:sldMkLst>
          <pc:docMk/>
          <pc:sldMk cId="3822028480" sldId="332"/>
        </pc:sldMkLst>
        <pc:spChg chg="mod">
          <ac:chgData name="Thomas Alpert" userId="22e7ddd3a34d8a10" providerId="LiveId" clId="{4ED9CE92-113A-41FE-B855-7AF50CBA226E}" dt="2023-04-15T21:04:35.863" v="2452" actId="20577"/>
          <ac:spMkLst>
            <pc:docMk/>
            <pc:sldMk cId="3822028480" sldId="332"/>
            <ac:spMk id="2" creationId="{C5F2FB0B-15EC-453B-BC9B-69AD35DDCEA3}"/>
          </ac:spMkLst>
        </pc:spChg>
        <pc:spChg chg="del">
          <ac:chgData name="Thomas Alpert" userId="22e7ddd3a34d8a10" providerId="LiveId" clId="{4ED9CE92-113A-41FE-B855-7AF50CBA226E}" dt="2023-04-15T20:31:27.316" v="2313" actId="478"/>
          <ac:spMkLst>
            <pc:docMk/>
            <pc:sldMk cId="3822028480" sldId="332"/>
            <ac:spMk id="3" creationId="{05408798-0DB3-46BF-880E-7BB904D700F6}"/>
          </ac:spMkLst>
        </pc:spChg>
      </pc:sldChg>
      <pc:sldChg chg="addSp delSp modSp add mod ord">
        <pc:chgData name="Thomas Alpert" userId="22e7ddd3a34d8a10" providerId="LiveId" clId="{4ED9CE92-113A-41FE-B855-7AF50CBA226E}" dt="2023-04-15T22:08:32.753" v="3273" actId="1035"/>
        <pc:sldMkLst>
          <pc:docMk/>
          <pc:sldMk cId="680675295" sldId="333"/>
        </pc:sldMkLst>
        <pc:spChg chg="mod">
          <ac:chgData name="Thomas Alpert" userId="22e7ddd3a34d8a10" providerId="LiveId" clId="{4ED9CE92-113A-41FE-B855-7AF50CBA226E}" dt="2023-04-15T21:07:42.696" v="2626" actId="20577"/>
          <ac:spMkLst>
            <pc:docMk/>
            <pc:sldMk cId="680675295" sldId="333"/>
            <ac:spMk id="8" creationId="{B3A2831E-F3BF-A976-EF46-1FACA3E82A40}"/>
          </ac:spMkLst>
        </pc:spChg>
        <pc:spChg chg="add mod">
          <ac:chgData name="Thomas Alpert" userId="22e7ddd3a34d8a10" providerId="LiveId" clId="{4ED9CE92-113A-41FE-B855-7AF50CBA226E}" dt="2023-04-15T21:07:52.770" v="2627"/>
          <ac:spMkLst>
            <pc:docMk/>
            <pc:sldMk cId="680675295" sldId="333"/>
            <ac:spMk id="9" creationId="{2D61D3F6-B68B-319E-9E13-A7E537046E46}"/>
          </ac:spMkLst>
        </pc:spChg>
        <pc:spChg chg="topLvl">
          <ac:chgData name="Thomas Alpert" userId="22e7ddd3a34d8a10" providerId="LiveId" clId="{4ED9CE92-113A-41FE-B855-7AF50CBA226E}" dt="2023-04-15T21:07:31.729" v="2624" actId="478"/>
          <ac:spMkLst>
            <pc:docMk/>
            <pc:sldMk cId="680675295" sldId="333"/>
            <ac:spMk id="10" creationId="{E685B7B2-385F-CCFA-2D96-818494ECF6F9}"/>
          </ac:spMkLst>
        </pc:spChg>
        <pc:spChg chg="del topLvl">
          <ac:chgData name="Thomas Alpert" userId="22e7ddd3a34d8a10" providerId="LiveId" clId="{4ED9CE92-113A-41FE-B855-7AF50CBA226E}" dt="2023-04-15T21:07:31.729" v="2624" actId="478"/>
          <ac:spMkLst>
            <pc:docMk/>
            <pc:sldMk cId="680675295" sldId="333"/>
            <ac:spMk id="19" creationId="{D08A323C-1A85-F699-A404-B9CC113C49A2}"/>
          </ac:spMkLst>
        </pc:spChg>
        <pc:spChg chg="add mod">
          <ac:chgData name="Thomas Alpert" userId="22e7ddd3a34d8a10" providerId="LiveId" clId="{4ED9CE92-113A-41FE-B855-7AF50CBA226E}" dt="2023-04-15T21:07:52.770" v="2627"/>
          <ac:spMkLst>
            <pc:docMk/>
            <pc:sldMk cId="680675295" sldId="333"/>
            <ac:spMk id="21" creationId="{217E398E-C7E6-BF20-7147-170771EF18F7}"/>
          </ac:spMkLst>
        </pc:spChg>
        <pc:spChg chg="mod">
          <ac:chgData name="Thomas Alpert" userId="22e7ddd3a34d8a10" providerId="LiveId" clId="{4ED9CE92-113A-41FE-B855-7AF50CBA226E}" dt="2023-04-15T21:11:52.136" v="2891" actId="207"/>
          <ac:spMkLst>
            <pc:docMk/>
            <pc:sldMk cId="680675295" sldId="333"/>
            <ac:spMk id="24" creationId="{9E330044-51E1-2D63-FCA5-8A516D0F0125}"/>
          </ac:spMkLst>
        </pc:spChg>
        <pc:spChg chg="mod">
          <ac:chgData name="Thomas Alpert" userId="22e7ddd3a34d8a10" providerId="LiveId" clId="{4ED9CE92-113A-41FE-B855-7AF50CBA226E}" dt="2023-04-15T21:12:48.101" v="2929" actId="20577"/>
          <ac:spMkLst>
            <pc:docMk/>
            <pc:sldMk cId="680675295" sldId="333"/>
            <ac:spMk id="26" creationId="{A2B5AB49-0FFF-F7B8-C548-C9123B8B3D02}"/>
          </ac:spMkLst>
        </pc:spChg>
        <pc:spChg chg="add del">
          <ac:chgData name="Thomas Alpert" userId="22e7ddd3a34d8a10" providerId="LiveId" clId="{4ED9CE92-113A-41FE-B855-7AF50CBA226E}" dt="2023-04-15T21:12:51.718" v="2931" actId="22"/>
          <ac:spMkLst>
            <pc:docMk/>
            <pc:sldMk cId="680675295" sldId="333"/>
            <ac:spMk id="31" creationId="{A7694A20-79AE-5156-0FBA-3ECE1A2D05F6}"/>
          </ac:spMkLst>
        </pc:spChg>
        <pc:grpChg chg="mod">
          <ac:chgData name="Thomas Alpert" userId="22e7ddd3a34d8a10" providerId="LiveId" clId="{4ED9CE92-113A-41FE-B855-7AF50CBA226E}" dt="2023-04-15T21:07:40.129" v="2625" actId="1076"/>
          <ac:grpSpMkLst>
            <pc:docMk/>
            <pc:sldMk cId="680675295" sldId="333"/>
            <ac:grpSpMk id="2" creationId="{B47D7A85-4430-2626-1B41-A9463AB8EE4B}"/>
          </ac:grpSpMkLst>
        </pc:grpChg>
        <pc:grpChg chg="mod">
          <ac:chgData name="Thomas Alpert" userId="22e7ddd3a34d8a10" providerId="LiveId" clId="{4ED9CE92-113A-41FE-B855-7AF50CBA226E}" dt="2023-04-15T21:07:40.129" v="2625" actId="1076"/>
          <ac:grpSpMkLst>
            <pc:docMk/>
            <pc:sldMk cId="680675295" sldId="333"/>
            <ac:grpSpMk id="3" creationId="{4A8EF8BB-1727-D5CD-D559-2933BBC59FAB}"/>
          </ac:grpSpMkLst>
        </pc:grpChg>
        <pc:grpChg chg="add mod">
          <ac:chgData name="Thomas Alpert" userId="22e7ddd3a34d8a10" providerId="LiveId" clId="{4ED9CE92-113A-41FE-B855-7AF50CBA226E}" dt="2023-04-15T21:08:00.036" v="2633" actId="1035"/>
          <ac:grpSpMkLst>
            <pc:docMk/>
            <pc:sldMk cId="680675295" sldId="333"/>
            <ac:grpSpMk id="4" creationId="{A4F6D323-E5A7-7522-4871-3F99B49EC856}"/>
          </ac:grpSpMkLst>
        </pc:grpChg>
        <pc:grpChg chg="del">
          <ac:chgData name="Thomas Alpert" userId="22e7ddd3a34d8a10" providerId="LiveId" clId="{4ED9CE92-113A-41FE-B855-7AF50CBA226E}" dt="2023-04-15T21:07:31.729" v="2624" actId="478"/>
          <ac:grpSpMkLst>
            <pc:docMk/>
            <pc:sldMk cId="680675295" sldId="333"/>
            <ac:grpSpMk id="6" creationId="{717322DB-6C81-B6F4-790F-CAA9A449FB8E}"/>
          </ac:grpSpMkLst>
        </pc:grpChg>
        <pc:grpChg chg="mod">
          <ac:chgData name="Thomas Alpert" userId="22e7ddd3a34d8a10" providerId="LiveId" clId="{4ED9CE92-113A-41FE-B855-7AF50CBA226E}" dt="2023-04-15T21:07:40.129" v="2625" actId="1076"/>
          <ac:grpSpMkLst>
            <pc:docMk/>
            <pc:sldMk cId="680675295" sldId="333"/>
            <ac:grpSpMk id="12" creationId="{C283788D-80CE-8B71-D38B-07603EC3DBED}"/>
          </ac:grpSpMkLst>
        </pc:grpChg>
        <pc:grpChg chg="mod">
          <ac:chgData name="Thomas Alpert" userId="22e7ddd3a34d8a10" providerId="LiveId" clId="{4ED9CE92-113A-41FE-B855-7AF50CBA226E}" dt="2023-04-15T22:08:32.753" v="3273" actId="1035"/>
          <ac:grpSpMkLst>
            <pc:docMk/>
            <pc:sldMk cId="680675295" sldId="333"/>
            <ac:grpSpMk id="15" creationId="{090398B5-0FE3-3EAF-7AC4-CC172FBB5D19}"/>
          </ac:grpSpMkLst>
        </pc:grpChg>
        <pc:picChg chg="del">
          <ac:chgData name="Thomas Alpert" userId="22e7ddd3a34d8a10" providerId="LiveId" clId="{4ED9CE92-113A-41FE-B855-7AF50CBA226E}" dt="2023-04-15T21:08:15.326" v="2634" actId="478"/>
          <ac:picMkLst>
            <pc:docMk/>
            <pc:sldMk cId="680675295" sldId="333"/>
            <ac:picMk id="14" creationId="{5EE7E3B1-7A89-FE04-590D-A5EE54B41358}"/>
          </ac:picMkLst>
        </pc:picChg>
        <pc:picChg chg="add mod modCrop">
          <ac:chgData name="Thomas Alpert" userId="22e7ddd3a34d8a10" providerId="LiveId" clId="{4ED9CE92-113A-41FE-B855-7AF50CBA226E}" dt="2023-04-15T21:25:21.210" v="3088" actId="1076"/>
          <ac:picMkLst>
            <pc:docMk/>
            <pc:sldMk cId="680675295" sldId="333"/>
            <ac:picMk id="27" creationId="{494C37D2-17BB-8460-A555-FD3C9A0658F7}"/>
          </ac:picMkLst>
        </pc:picChg>
        <pc:picChg chg="add mod">
          <ac:chgData name="Thomas Alpert" userId="22e7ddd3a34d8a10" providerId="LiveId" clId="{4ED9CE92-113A-41FE-B855-7AF50CBA226E}" dt="2023-04-15T21:18:07.495" v="3042" actId="14100"/>
          <ac:picMkLst>
            <pc:docMk/>
            <pc:sldMk cId="680675295" sldId="333"/>
            <ac:picMk id="29" creationId="{221737E3-3C7D-5AA7-6CCB-BAD41B4F51C0}"/>
          </ac:picMkLst>
        </pc:picChg>
        <pc:picChg chg="add mod">
          <ac:chgData name="Thomas Alpert" userId="22e7ddd3a34d8a10" providerId="LiveId" clId="{4ED9CE92-113A-41FE-B855-7AF50CBA226E}" dt="2023-04-15T21:13:29.888" v="2936" actId="1076"/>
          <ac:picMkLst>
            <pc:docMk/>
            <pc:sldMk cId="680675295" sldId="333"/>
            <ac:picMk id="33" creationId="{A3DBCCF2-9225-49F5-60AF-03C14F92599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 rtlCol="0"/>
        <a:lstStyle/>
        <a:p>
          <a:pPr rtl="0"/>
          <a:r>
            <a:rPr lang="de-DE" noProof="0" dirty="0"/>
            <a:t>Translator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349299C9-846E-4827-813A-349CCCE20782}">
      <dgm:prSet phldrT="[Text]"/>
      <dgm:spPr/>
      <dgm:t>
        <a:bodyPr rtlCol="0"/>
        <a:lstStyle/>
        <a:p>
          <a:pPr rtl="0"/>
          <a:r>
            <a:rPr lang="de-DE" b="0" i="0" u="none" noProof="0" dirty="0"/>
            <a:t>Azure </a:t>
          </a:r>
          <a:r>
            <a:rPr lang="de-DE" b="0" i="0" u="none" noProof="0" dirty="0" err="1"/>
            <a:t>Cognitive</a:t>
          </a:r>
          <a:r>
            <a:rPr lang="de-DE" b="0" i="0" u="none" noProof="0" dirty="0"/>
            <a:t> Services Translator über Azure-Portal bestellen</a:t>
          </a:r>
          <a:endParaRPr lang="de-DE" noProof="0" dirty="0"/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D07AD3FD-84FF-467E-9693-752776549C61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/>
        <a:p>
          <a:pPr rtl="0"/>
          <a:r>
            <a:rPr lang="de-DE" noProof="0" dirty="0"/>
            <a:t>Datenbank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5D70EFF5-8B31-4A1F-AE44-51E4CF0013EB}">
      <dgm:prSet phldrT="[Text]"/>
      <dgm:spPr/>
      <dgm:t>
        <a:bodyPr rtlCol="0"/>
        <a:lstStyle/>
        <a:p>
          <a:pPr rtl="0"/>
          <a:r>
            <a:rPr lang="de-DE" b="0" i="0" dirty="0">
              <a:effectLst/>
              <a:latin typeface="Univers (Textkörper)"/>
            </a:rPr>
            <a:t>Azure </a:t>
          </a:r>
          <a:r>
            <a:rPr lang="de-DE" b="0" i="0" dirty="0" err="1">
              <a:effectLst/>
              <a:latin typeface="Univers (Textkörper)"/>
            </a:rPr>
            <a:t>Cosmos</a:t>
          </a:r>
          <a:r>
            <a:rPr lang="de-DE" b="0" i="0" dirty="0">
              <a:effectLst/>
              <a:latin typeface="Univers (Textkörper)"/>
            </a:rPr>
            <a:t> DB / NoSQL über Azure </a:t>
          </a:r>
          <a:r>
            <a:rPr lang="de-DE" b="0" i="0" dirty="0" err="1">
              <a:effectLst/>
              <a:latin typeface="Univers (Textkörper)"/>
            </a:rPr>
            <a:t>DevOps</a:t>
          </a:r>
          <a:r>
            <a:rPr lang="de-DE" b="0" i="0" dirty="0">
              <a:effectLst/>
              <a:latin typeface="Univers (Textkörper)"/>
            </a:rPr>
            <a:t>-Pipeline mit Terraform bereitstellen lassen</a:t>
          </a:r>
          <a:endParaRPr lang="de-DE" noProof="0" dirty="0"/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D71FC021-6A65-44D1-95B9-0E6C89079866}">
      <dgm:prSet phldrT="[Text]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/>
        <a:p>
          <a:pPr rtl="0"/>
          <a:r>
            <a:rPr lang="de-DE" noProof="0" dirty="0"/>
            <a:t>Web-Anwendung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4A6BB192-9983-4F48-BBC5-6E384EED7EC5}">
      <dgm:prSet phldrT="[Text]"/>
      <dgm:spPr/>
      <dgm:t>
        <a:bodyPr rtlCol="0"/>
        <a:lstStyle/>
        <a:p>
          <a:pPr rtl="0"/>
          <a:r>
            <a:rPr lang="de-DE" b="0" i="0" u="none" noProof="0" dirty="0"/>
            <a:t>Web-Anwendung mit </a:t>
          </a:r>
          <a:r>
            <a:rPr lang="de-DE" b="0" i="0" u="none" noProof="0" dirty="0" err="1"/>
            <a:t>NodeJS</a:t>
          </a:r>
          <a:r>
            <a:rPr lang="de-DE" b="0" i="0" u="none" noProof="0" dirty="0"/>
            <a:t> (lokal) Entwickeln und Testen.</a:t>
          </a:r>
          <a:br>
            <a:rPr lang="de-DE" b="0" i="0" u="none" noProof="0" dirty="0"/>
          </a:br>
          <a:br>
            <a:rPr lang="de-DE" b="0" i="0" u="none" noProof="0" dirty="0"/>
          </a:br>
          <a:br>
            <a:rPr lang="de-DE" b="0" i="0" u="none" noProof="0" dirty="0"/>
          </a:br>
          <a:r>
            <a:rPr lang="de-DE" b="0" i="0" u="none" noProof="0" dirty="0"/>
            <a:t>Mit CI/CD Pipeline daraus fertiges Docker-Image bauen</a:t>
          </a:r>
          <a:endParaRPr lang="de-DE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5EDA317F-AB2E-47DE-BA46-16FA60C3C561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/>
        <a:p>
          <a:pPr rtl="0"/>
          <a:r>
            <a:rPr lang="de-DE" noProof="0" dirty="0"/>
            <a:t>Bereitstellung von Server-Infrastruktur</a:t>
          </a:r>
        </a:p>
      </dgm:t>
    </dgm:pt>
    <dgm:pt modelId="{775EBB35-E8CF-4A14-B0A8-45A53D65E711}" type="par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A75B061E-69EA-487C-8330-1430DA0F139D}" type="sibTrans" cxnId="{7B8F902E-4BA3-41AA-9991-54805A6B93DE}">
      <dgm:prSet/>
      <dgm:spPr/>
      <dgm:t>
        <a:bodyPr rtlCol="0"/>
        <a:lstStyle/>
        <a:p>
          <a:pPr rtl="0"/>
          <a:endParaRPr lang="de-DE" noProof="0" dirty="0"/>
        </a:p>
      </dgm:t>
    </dgm:pt>
    <dgm:pt modelId="{F757DBC8-3670-4122-937A-47DB91C0F3FE}">
      <dgm:prSet phldrT="[Text]"/>
      <dgm:spPr/>
      <dgm:t>
        <a:bodyPr rtlCol="0"/>
        <a:lstStyle/>
        <a:p>
          <a:pPr rtl="0"/>
          <a:r>
            <a:rPr lang="de-DE" b="0" i="0" u="none" noProof="0" dirty="0"/>
            <a:t>Infrastruktur für Server zum Hosten des Übersetzung-App mit Terraform über Azure-</a:t>
          </a:r>
          <a:r>
            <a:rPr lang="de-DE" b="0" i="0" u="none" noProof="0" dirty="0" err="1"/>
            <a:t>DevOps</a:t>
          </a:r>
          <a:r>
            <a:rPr lang="de-DE" b="0" i="0" u="none" noProof="0" dirty="0"/>
            <a:t> Pipeline bereitstellen</a:t>
          </a:r>
          <a:br>
            <a:rPr lang="de-DE" b="0" i="0" u="none" noProof="0" dirty="0"/>
          </a:br>
          <a:br>
            <a:rPr lang="de-DE" b="0" i="0" u="none" noProof="0" dirty="0"/>
          </a:br>
          <a:r>
            <a:rPr lang="de-DE" b="0" i="0" u="none" noProof="0" dirty="0"/>
            <a:t>Im Zuge dessen Ansible mit terraform auf Ziel-Server installieren</a:t>
          </a:r>
          <a:endParaRPr lang="de-DE" noProof="0" dirty="0"/>
        </a:p>
      </dgm:t>
    </dgm:pt>
    <dgm:pt modelId="{8F483F27-8D97-48E5-9210-1B448F1CE277}" type="par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A46A41DD-2CA4-4800-8F85-546ABB24ED07}" type="sibTrans" cxnId="{8A3D4B73-3658-4A4C-9DFE-F59E22A79482}">
      <dgm:prSet/>
      <dgm:spPr/>
      <dgm:t>
        <a:bodyPr rtlCol="0"/>
        <a:lstStyle/>
        <a:p>
          <a:pPr rtl="0"/>
          <a:endParaRPr lang="de-DE" noProof="0" dirty="0"/>
        </a:p>
      </dgm:t>
    </dgm:pt>
    <dgm:pt modelId="{7B2FF309-5120-45E2-ACC8-F8FAA9DBDA55}">
      <dgm:prSet phldrT="[Text]"/>
      <dgm:spPr>
        <a:solidFill>
          <a:schemeClr val="accent4"/>
        </a:solidFill>
        <a:ln>
          <a:solidFill>
            <a:schemeClr val="accent4"/>
          </a:solidFill>
        </a:ln>
      </dgm:spPr>
      <dgm:t>
        <a:bodyPr rtlCol="0"/>
        <a:lstStyle/>
        <a:p>
          <a:pPr rtl="0"/>
          <a:r>
            <a:rPr lang="de-DE" noProof="0" dirty="0"/>
            <a:t>Ausrollen von Webanwendung</a:t>
          </a:r>
        </a:p>
      </dgm:t>
    </dgm:pt>
    <dgm:pt modelId="{2CF5AF8A-5687-489A-9838-EDDBB760D421}" type="par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D5CAA101-B828-45D7-965B-F77CD6FBA109}" type="sibTrans" cxnId="{D35DB9DA-961B-46CD-BB14-44CD766D8CB7}">
      <dgm:prSet/>
      <dgm:spPr/>
      <dgm:t>
        <a:bodyPr rtlCol="0"/>
        <a:lstStyle/>
        <a:p>
          <a:pPr rtl="0"/>
          <a:endParaRPr lang="de-DE" noProof="0" dirty="0"/>
        </a:p>
      </dgm:t>
    </dgm:pt>
    <dgm:pt modelId="{EE155DB2-6788-4019-961C-F8B89C275CE8}">
      <dgm:prSet phldrT="[Text]"/>
      <dgm:spPr/>
      <dgm:t>
        <a:bodyPr rtlCol="0"/>
        <a:lstStyle/>
        <a:p>
          <a:pPr rtl="0"/>
          <a:r>
            <a:rPr lang="de-DE" noProof="0" dirty="0"/>
            <a:t>Mit Ansible Docker-Container aus Docker-Hub herunterladen und starten</a:t>
          </a:r>
        </a:p>
      </dgm:t>
    </dgm:pt>
    <dgm:pt modelId="{8395B9D5-FF39-4045-8569-9C13F11FB1E5}" type="par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F94C628D-62C1-4AF5-B102-2A2AA7FD22DE}" type="sibTrans" cxnId="{E3D274C7-DB39-45B8-B18F-742495FE5026}">
      <dgm:prSet/>
      <dgm:spPr/>
      <dgm:t>
        <a:bodyPr rtlCol="0"/>
        <a:lstStyle/>
        <a:p>
          <a:pPr rtl="0"/>
          <a:endParaRPr lang="de-DE" noProof="0" dirty="0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2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38A6C30B-D5BF-4A1A-A273-D265DC00F2EC}" type="pres">
      <dgm:prSet presAssocID="{A75B061E-69EA-487C-8330-1430DA0F139D}" presName="space" presStyleCnt="0"/>
      <dgm:spPr/>
    </dgm:pt>
    <dgm:pt modelId="{761684DA-3DB5-4618-9A30-6E2731CDFCA3}" type="pres">
      <dgm:prSet presAssocID="{7B2FF309-5120-45E2-ACC8-F8FAA9DBDA55}" presName="composite" presStyleCnt="0"/>
      <dgm:spPr/>
    </dgm:pt>
    <dgm:pt modelId="{E2C584B7-5B6E-4F6E-A7B8-E679FEF7BC4D}" type="pres">
      <dgm:prSet presAssocID="{7B2FF309-5120-45E2-ACC8-F8FAA9DBDA55}" presName="L" presStyleLbl="solidFgAcc1" presStyleIdx="4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B89F8758-DA9D-4018-859A-710084D7ABF3}" type="pres">
      <dgm:prSet presAssocID="{7B2FF309-5120-45E2-ACC8-F8FAA9DBDA5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73D2BBA-574C-491E-A31C-8B6EA5CC871A}" type="pres">
      <dgm:prSet presAssocID="{7B2FF309-5120-45E2-ACC8-F8FAA9DBDA5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9D8E0A-674F-4E74-BF10-5C0EF64E638E}" type="pres">
      <dgm:prSet presAssocID="{7B2FF309-5120-45E2-ACC8-F8FAA9DBDA55}" presName="EmptyPlaceHolder" presStyleCnt="0"/>
      <dgm:spPr/>
    </dgm:pt>
  </dgm:ptLst>
  <dgm:cxnLst>
    <dgm:cxn modelId="{A903DE1B-AC8A-4C77-850B-32A9F4D87BCB}" type="presOf" srcId="{5EDA317F-AB2E-47DE-BA46-16FA60C3C561}" destId="{69ED255C-64AC-4764-BC2C-7679ECCC9FE9}" srcOrd="0" destOrd="0" presId="urn:microsoft.com/office/officeart/2016/7/layout/AccentHomeChevronProcess"/>
    <dgm:cxn modelId="{F23BFC27-EEA1-48DD-A68B-3C9BF1AE455D}" type="presOf" srcId="{349299C9-846E-4827-813A-349CCCE20782}" destId="{810D7AA7-A541-4507-BE7F-36CCF210089F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"/>
    <dgm:cxn modelId="{F5A7A062-FA53-4976-B49E-235CE658F38A}" type="presOf" srcId="{EE155DB2-6788-4019-961C-F8B89C275CE8}" destId="{B73D2BBA-574C-491E-A31C-8B6EA5CC871A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00A52954-B4C4-4ECD-B0D0-AE5EF5CDC4E1}" type="presOf" srcId="{7B2FF309-5120-45E2-ACC8-F8FAA9DBDA55}" destId="{B89F8758-DA9D-4018-859A-710084D7ABF3}" srcOrd="0" destOrd="0" presId="urn:microsoft.com/office/officeart/2016/7/layout/AccentHomeChevronProcess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D8B51958-63B3-49F6-A150-9B1A638B15CE}" type="presOf" srcId="{F757DBC8-3670-4122-937A-47DB91C0F3FE}" destId="{1F1B09A6-DA7E-41D1-B8A6-E3B6E775E5C1}" srcOrd="0" destOrd="0" presId="urn:microsoft.com/office/officeart/2016/7/layout/AccentHomeChevronProcess"/>
    <dgm:cxn modelId="{61E56288-5A92-4019-989A-398C8EA8A844}" type="presOf" srcId="{4A6BB192-9983-4F48-BBC5-6E384EED7EC5}" destId="{FD7B29F2-0D66-4B4B-BC8A-82DA23575305}" srcOrd="0" destOrd="0" presId="urn:microsoft.com/office/officeart/2016/7/layout/AccentHomeChevronProcess"/>
    <dgm:cxn modelId="{60399491-EC61-4ACD-870E-1A66600F3D26}" type="presOf" srcId="{D71FC021-6A65-44D1-95B9-0E6C89079866}" destId="{7A0B5EFC-88FB-4ED5-994F-D5F6584C2293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"/>
    <dgm:cxn modelId="{E3D274C7-DB39-45B8-B18F-742495FE5026}" srcId="{7B2FF309-5120-45E2-ACC8-F8FAA9DBDA55}" destId="{EE155DB2-6788-4019-961C-F8B89C275CE8}" srcOrd="0" destOrd="0" parTransId="{8395B9D5-FF39-4045-8569-9C13F11FB1E5}" sibTransId="{F94C628D-62C1-4AF5-B102-2A2AA7FD22DE}"/>
    <dgm:cxn modelId="{D35DB9DA-961B-46CD-BB14-44CD766D8CB7}" srcId="{55C0B14E-AEA6-48D3-A387-ED4A3A3BF840}" destId="{7B2FF309-5120-45E2-ACC8-F8FAA9DBDA55}" srcOrd="4" destOrd="0" parTransId="{2CF5AF8A-5687-489A-9838-EDDBB760D421}" sibTransId="{D5CAA101-B828-45D7-965B-F77CD6FBA109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"/>
    <dgm:cxn modelId="{505D5263-214F-48F5-9678-AA87C7C04F54}" type="presParOf" srcId="{594BF422-752C-42F3-A230-3D0E6AE9A886}" destId="{0B65942F-B336-42B6-A72B-DA6B6B07B79B}" srcOrd="5" destOrd="0" presId="urn:microsoft.com/office/officeart/2016/7/layout/AccentHomeChevronProcess"/>
    <dgm:cxn modelId="{F0861DFD-F2E8-400C-9B5C-4AA4849B2BE4}" type="presParOf" srcId="{594BF422-752C-42F3-A230-3D0E6AE9A886}" destId="{1D5539F6-8B97-4801-8139-D49EE44FFF3E}" srcOrd="6" destOrd="0" presId="urn:microsoft.com/office/officeart/2016/7/layout/AccentHomeChevronProcess"/>
    <dgm:cxn modelId="{D22CB840-CF4F-404F-97C0-0629311A5E51}" type="presParOf" srcId="{1D5539F6-8B97-4801-8139-D49EE44FFF3E}" destId="{2377F551-4CF6-4656-B644-60A7FC1B0F64}" srcOrd="0" destOrd="0" presId="urn:microsoft.com/office/officeart/2016/7/layout/AccentHomeChevronProcess"/>
    <dgm:cxn modelId="{6FFE5C0B-250C-4EEB-9BDD-E47B6B414225}" type="presParOf" srcId="{1D5539F6-8B97-4801-8139-D49EE44FFF3E}" destId="{69ED255C-64AC-4764-BC2C-7679ECCC9FE9}" srcOrd="1" destOrd="0" presId="urn:microsoft.com/office/officeart/2016/7/layout/AccentHomeChevronProcess"/>
    <dgm:cxn modelId="{EB2B0AEE-0679-4C51-B5D9-13C0989C2DC6}" type="presParOf" srcId="{1D5539F6-8B97-4801-8139-D49EE44FFF3E}" destId="{1F1B09A6-DA7E-41D1-B8A6-E3B6E775E5C1}" srcOrd="2" destOrd="0" presId="urn:microsoft.com/office/officeart/2016/7/layout/AccentHomeChevronProcess"/>
    <dgm:cxn modelId="{21A6189F-60BA-4472-B858-99323388D0B0}" type="presParOf" srcId="{1D5539F6-8B97-4801-8139-D49EE44FFF3E}" destId="{89DACDC6-8676-47A4-A430-164754F46172}" srcOrd="3" destOrd="0" presId="urn:microsoft.com/office/officeart/2016/7/layout/AccentHomeChevronProcess"/>
    <dgm:cxn modelId="{7D7FFE7B-0A37-4D36-9728-C99051BA3C40}" type="presParOf" srcId="{594BF422-752C-42F3-A230-3D0E6AE9A886}" destId="{38A6C30B-D5BF-4A1A-A273-D265DC00F2EC}" srcOrd="7" destOrd="0" presId="urn:microsoft.com/office/officeart/2016/7/layout/AccentHomeChevronProcess"/>
    <dgm:cxn modelId="{626D4800-17BB-462C-BE7D-935B963B6EC7}" type="presParOf" srcId="{594BF422-752C-42F3-A230-3D0E6AE9A886}" destId="{761684DA-3DB5-4618-9A30-6E2731CDFCA3}" srcOrd="8" destOrd="0" presId="urn:microsoft.com/office/officeart/2016/7/layout/AccentHomeChevronProcess"/>
    <dgm:cxn modelId="{2B2ED8B7-5577-4410-8D8A-61A1D71B9F15}" type="presParOf" srcId="{761684DA-3DB5-4618-9A30-6E2731CDFCA3}" destId="{E2C584B7-5B6E-4F6E-A7B8-E679FEF7BC4D}" srcOrd="0" destOrd="0" presId="urn:microsoft.com/office/officeart/2016/7/layout/AccentHomeChevronProcess"/>
    <dgm:cxn modelId="{CFB7BBCC-4189-422A-9163-265E17C16D21}" type="presParOf" srcId="{761684DA-3DB5-4618-9A30-6E2731CDFCA3}" destId="{B89F8758-DA9D-4018-859A-710084D7ABF3}" srcOrd="1" destOrd="0" presId="urn:microsoft.com/office/officeart/2016/7/layout/AccentHomeChevronProcess"/>
    <dgm:cxn modelId="{72C8C8DD-71B0-4E2B-BE4F-7AF4AF3DD218}" type="presParOf" srcId="{761684DA-3DB5-4618-9A30-6E2731CDFCA3}" destId="{B73D2BBA-574C-491E-A31C-8B6EA5CC871A}" srcOrd="2" destOrd="0" presId="urn:microsoft.com/office/officeart/2016/7/layout/AccentHomeChevronProcess"/>
    <dgm:cxn modelId="{34912DD7-C0FC-4C18-ABAB-DA8DF69C4254}" type="presParOf" srcId="{761684DA-3DB5-4618-9A30-6E2731CDFCA3}" destId="{DC9D8E0A-674F-4E74-BF10-5C0EF64E638E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09957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34" y="2872740"/>
          <a:ext cx="2062943" cy="662940"/>
        </a:xfrm>
        <a:prstGeom prst="homePlate">
          <a:avLst>
            <a:gd name="adj" fmla="val 25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Translator</a:t>
          </a:r>
        </a:p>
      </dsp:txBody>
      <dsp:txXfrm>
        <a:off x="1934" y="2872740"/>
        <a:ext cx="1980076" cy="662940"/>
      </dsp:txXfrm>
    </dsp:sp>
    <dsp:sp modelId="{810D7AA7-A541-4507-BE7F-36CCF210089F}">
      <dsp:nvSpPr>
        <dsp:cNvPr id="0" name=""/>
        <dsp:cNvSpPr/>
      </dsp:nvSpPr>
      <dsp:spPr>
        <a:xfrm>
          <a:off x="166970" y="982941"/>
          <a:ext cx="1675110" cy="1790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i="0" u="none" kern="1200" noProof="0" dirty="0"/>
            <a:t>Azure </a:t>
          </a:r>
          <a:r>
            <a:rPr lang="de-DE" sz="1100" b="0" i="0" u="none" kern="1200" noProof="0" dirty="0" err="1"/>
            <a:t>Cognitive</a:t>
          </a:r>
          <a:r>
            <a:rPr lang="de-DE" sz="1100" b="0" i="0" u="none" kern="1200" noProof="0" dirty="0"/>
            <a:t> Services Translator über Azure-Portal bestellen</a:t>
          </a:r>
          <a:endParaRPr lang="de-DE" sz="1100" kern="1200" noProof="0" dirty="0"/>
        </a:p>
      </dsp:txBody>
      <dsp:txXfrm>
        <a:off x="166970" y="982941"/>
        <a:ext cx="1675110" cy="1790777"/>
      </dsp:txXfrm>
    </dsp:sp>
    <dsp:sp modelId="{E41E7729-FD3F-426D-804C-45BD60BD762D}">
      <dsp:nvSpPr>
        <dsp:cNvPr id="0" name=""/>
        <dsp:cNvSpPr/>
      </dsp:nvSpPr>
      <dsp:spPr>
        <a:xfrm rot="5400000">
          <a:off x="104983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6173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Datenbank</a:t>
          </a:r>
        </a:p>
      </dsp:txBody>
      <dsp:txXfrm>
        <a:off x="2127466" y="2872740"/>
        <a:ext cx="1731473" cy="662940"/>
      </dsp:txXfrm>
    </dsp:sp>
    <dsp:sp modelId="{5E07F9E4-149C-4A89-848F-4ABDD305F0C5}">
      <dsp:nvSpPr>
        <dsp:cNvPr id="0" name=""/>
        <dsp:cNvSpPr/>
      </dsp:nvSpPr>
      <dsp:spPr>
        <a:xfrm>
          <a:off x="2126766" y="982941"/>
          <a:ext cx="1675110" cy="1790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i="0" kern="1200" dirty="0">
              <a:effectLst/>
              <a:latin typeface="Univers (Textkörper)"/>
            </a:rPr>
            <a:t>Azure </a:t>
          </a:r>
          <a:r>
            <a:rPr lang="de-DE" sz="1100" b="0" i="0" kern="1200" dirty="0" err="1">
              <a:effectLst/>
              <a:latin typeface="Univers (Textkörper)"/>
            </a:rPr>
            <a:t>Cosmos</a:t>
          </a:r>
          <a:r>
            <a:rPr lang="de-DE" sz="1100" b="0" i="0" kern="1200" dirty="0">
              <a:effectLst/>
              <a:latin typeface="Univers (Textkörper)"/>
            </a:rPr>
            <a:t> DB / NoSQL über Azure </a:t>
          </a:r>
          <a:r>
            <a:rPr lang="de-DE" sz="1100" b="0" i="0" kern="1200" dirty="0" err="1">
              <a:effectLst/>
              <a:latin typeface="Univers (Textkörper)"/>
            </a:rPr>
            <a:t>DevOps</a:t>
          </a:r>
          <a:r>
            <a:rPr lang="de-DE" sz="1100" b="0" i="0" kern="1200" dirty="0">
              <a:effectLst/>
              <a:latin typeface="Univers (Textkörper)"/>
            </a:rPr>
            <a:t>-Pipeline mit Terraform bereitstellen lassen</a:t>
          </a:r>
          <a:endParaRPr lang="de-DE" sz="1100" kern="1200" noProof="0" dirty="0"/>
        </a:p>
      </dsp:txBody>
      <dsp:txXfrm>
        <a:off x="2126766" y="982941"/>
        <a:ext cx="1675110" cy="1790777"/>
      </dsp:txXfrm>
    </dsp:sp>
    <dsp:sp modelId="{473F2067-7126-4D56-A328-5A8CFD3D8D52}">
      <dsp:nvSpPr>
        <dsp:cNvPr id="0" name=""/>
        <dsp:cNvSpPr/>
      </dsp:nvSpPr>
      <dsp:spPr>
        <a:xfrm rot="5400000">
          <a:off x="3009635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21528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Web-Anwendung</a:t>
          </a:r>
        </a:p>
      </dsp:txBody>
      <dsp:txXfrm>
        <a:off x="4087263" y="2872740"/>
        <a:ext cx="1731473" cy="662940"/>
      </dsp:txXfrm>
    </dsp:sp>
    <dsp:sp modelId="{FD7B29F2-0D66-4B4B-BC8A-82DA23575305}">
      <dsp:nvSpPr>
        <dsp:cNvPr id="0" name=""/>
        <dsp:cNvSpPr/>
      </dsp:nvSpPr>
      <dsp:spPr>
        <a:xfrm>
          <a:off x="4086563" y="982941"/>
          <a:ext cx="1675110" cy="1790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i="0" u="none" kern="1200" noProof="0" dirty="0"/>
            <a:t>Web-Anwendung mit </a:t>
          </a:r>
          <a:r>
            <a:rPr lang="de-DE" sz="1100" b="0" i="0" u="none" kern="1200" noProof="0" dirty="0" err="1"/>
            <a:t>NodeJS</a:t>
          </a:r>
          <a:r>
            <a:rPr lang="de-DE" sz="1100" b="0" i="0" u="none" kern="1200" noProof="0" dirty="0"/>
            <a:t> (lokal) Entwickeln und Testen.</a:t>
          </a:r>
          <a:br>
            <a:rPr lang="de-DE" sz="1100" b="0" i="0" u="none" kern="1200" noProof="0" dirty="0"/>
          </a:br>
          <a:br>
            <a:rPr lang="de-DE" sz="1100" b="0" i="0" u="none" kern="1200" noProof="0" dirty="0"/>
          </a:br>
          <a:br>
            <a:rPr lang="de-DE" sz="1100" b="0" i="0" u="none" kern="1200" noProof="0" dirty="0"/>
          </a:br>
          <a:r>
            <a:rPr lang="de-DE" sz="1100" b="0" i="0" u="none" kern="1200" noProof="0" dirty="0"/>
            <a:t>Mit CI/CD Pipeline daraus fertiges Docker-Image bauen</a:t>
          </a:r>
          <a:endParaRPr lang="de-DE" sz="1100" kern="1200" noProof="0" dirty="0"/>
        </a:p>
      </dsp:txBody>
      <dsp:txXfrm>
        <a:off x="4086563" y="982941"/>
        <a:ext cx="1675110" cy="1790777"/>
      </dsp:txXfrm>
    </dsp:sp>
    <dsp:sp modelId="{2377F551-4CF6-4656-B644-60A7FC1B0F64}">
      <dsp:nvSpPr>
        <dsp:cNvPr id="0" name=""/>
        <dsp:cNvSpPr/>
      </dsp:nvSpPr>
      <dsp:spPr>
        <a:xfrm rot="5400000">
          <a:off x="4969432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881324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Bereitstellung von Server-Infrastruktur</a:t>
          </a:r>
        </a:p>
      </dsp:txBody>
      <dsp:txXfrm>
        <a:off x="6047059" y="2872740"/>
        <a:ext cx="1731473" cy="662940"/>
      </dsp:txXfrm>
    </dsp:sp>
    <dsp:sp modelId="{1F1B09A6-DA7E-41D1-B8A6-E3B6E775E5C1}">
      <dsp:nvSpPr>
        <dsp:cNvPr id="0" name=""/>
        <dsp:cNvSpPr/>
      </dsp:nvSpPr>
      <dsp:spPr>
        <a:xfrm>
          <a:off x="6046360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i="0" u="none" kern="1200" noProof="0" dirty="0"/>
            <a:t>Infrastruktur für Server zum Hosten des Übersetzung-App mit Terraform über Azure-</a:t>
          </a:r>
          <a:r>
            <a:rPr lang="de-DE" sz="1100" b="0" i="0" u="none" kern="1200" noProof="0" dirty="0" err="1"/>
            <a:t>DevOps</a:t>
          </a:r>
          <a:r>
            <a:rPr lang="de-DE" sz="1100" b="0" i="0" u="none" kern="1200" noProof="0" dirty="0"/>
            <a:t> Pipeline bereitstellen</a:t>
          </a:r>
          <a:br>
            <a:rPr lang="de-DE" sz="1100" b="0" i="0" u="none" kern="1200" noProof="0" dirty="0"/>
          </a:br>
          <a:br>
            <a:rPr lang="de-DE" sz="1100" b="0" i="0" u="none" kern="1200" noProof="0" dirty="0"/>
          </a:br>
          <a:r>
            <a:rPr lang="de-DE" sz="1100" b="0" i="0" u="none" kern="1200" noProof="0" dirty="0"/>
            <a:t>Im Zuge dessen Ansible mit terraform auf Ziel-Server installieren</a:t>
          </a:r>
          <a:endParaRPr lang="de-DE" sz="1100" kern="1200" noProof="0" dirty="0"/>
        </a:p>
      </dsp:txBody>
      <dsp:txXfrm>
        <a:off x="6046360" y="982941"/>
        <a:ext cx="1675110" cy="1414310"/>
      </dsp:txXfrm>
    </dsp:sp>
    <dsp:sp modelId="{E2C584B7-5B6E-4F6E-A7B8-E679FEF7BC4D}">
      <dsp:nvSpPr>
        <dsp:cNvPr id="0" name=""/>
        <dsp:cNvSpPr/>
      </dsp:nvSpPr>
      <dsp:spPr>
        <a:xfrm rot="5400000">
          <a:off x="6929229" y="1795812"/>
          <a:ext cx="1988820" cy="16503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F8758-DA9D-4018-859A-710084D7ABF3}">
      <dsp:nvSpPr>
        <dsp:cNvPr id="0" name=""/>
        <dsp:cNvSpPr/>
      </dsp:nvSpPr>
      <dsp:spPr>
        <a:xfrm>
          <a:off x="7841121" y="2872740"/>
          <a:ext cx="2062943" cy="66294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Ausrollen von Webanwendung</a:t>
          </a:r>
        </a:p>
      </dsp:txBody>
      <dsp:txXfrm>
        <a:off x="8006856" y="2872740"/>
        <a:ext cx="1731473" cy="662940"/>
      </dsp:txXfrm>
    </dsp:sp>
    <dsp:sp modelId="{B73D2BBA-574C-491E-A31C-8B6EA5CC871A}">
      <dsp:nvSpPr>
        <dsp:cNvPr id="0" name=""/>
        <dsp:cNvSpPr/>
      </dsp:nvSpPr>
      <dsp:spPr>
        <a:xfrm>
          <a:off x="8006156" y="982941"/>
          <a:ext cx="1675110" cy="141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noProof="0" dirty="0"/>
            <a:t>Mit Ansible Docker-Container aus Docker-Hub herunterladen und starten</a:t>
          </a:r>
        </a:p>
      </dsp:txBody>
      <dsp:txXfrm>
        <a:off x="8006156" y="982941"/>
        <a:ext cx="1675110" cy="1414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kzentuierte Startseite – Winkelprozess"/>
  <dgm:desc val="Hiermit können Sie einen Verlauf, eine Zeitachse, aufeinanderfolgende Schritte – etwa in einer Aufgabe, einem Prozess oder einem Workflow – darstellen oder eine Bewegung bzw. Richtung hervorheben. Text der Ebene 1 wird in Winkelform angezeigt (ausgenommen die erste Form, bei der es sich um eine Startseitenform handelt), während Text der Ebene 2 unter den unsichtbaren Rechteckformen aufscheint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121454-572C-47B6-B0F1-7CFD7D08BD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E84DF8-A565-40B7-BDF9-E1BF332F63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2A17-7AE3-4B44-889C-4D77A0FC7177}" type="datetime1">
              <a:rPr lang="de-DE" smtClean="0"/>
              <a:t>16.04.2023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0F16EA-C7BA-4258-A82D-3014F168BC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BFB372-C8D6-41CE-BCAE-07EF85FF4A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AEA9-BE18-43B6-9C4D-24166BA94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84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50ACC-C7DD-445E-BC27-71FC31906D7B}" type="datetime1">
              <a:rPr lang="de-DE" smtClean="0"/>
              <a:pPr/>
              <a:t>16.04.2023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555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776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554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842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322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688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069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140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219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460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356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424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7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2-Foli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überschrif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79232"/>
            <a:ext cx="12192000" cy="4876800"/>
          </a:xfrm>
        </p:spPr>
        <p:txBody>
          <a:bodyPr rtlCol="0" anchor="b">
            <a:noAutofit/>
          </a:bodyPr>
          <a:lstStyle/>
          <a:p>
            <a:pPr rtl="0"/>
            <a:r>
              <a:rPr lang="de-DE" sz="4400" dirty="0"/>
              <a:t>Praxisprojekt</a:t>
            </a:r>
            <a:br>
              <a:rPr lang="de-DE" sz="4400" dirty="0"/>
            </a:br>
            <a:br>
              <a:rPr lang="de-DE" sz="4400" dirty="0"/>
            </a:br>
            <a:r>
              <a:rPr lang="de-DE" sz="4400" dirty="0"/>
              <a:t>Übersetzungs-APP</a:t>
            </a:r>
            <a:br>
              <a:rPr lang="de-DE" sz="4400" dirty="0"/>
            </a:br>
            <a:br>
              <a:rPr lang="de-DE" sz="4400" dirty="0"/>
            </a:br>
            <a:r>
              <a:rPr lang="de-DE" sz="4400" dirty="0"/>
              <a:t>mit Azure </a:t>
            </a:r>
            <a:r>
              <a:rPr lang="de-DE" sz="4400" dirty="0" err="1"/>
              <a:t>Cognitive</a:t>
            </a:r>
            <a:r>
              <a:rPr lang="de-DE" sz="4400" dirty="0"/>
              <a:t> Services Translator</a:t>
            </a:r>
            <a:br>
              <a:rPr lang="de-DE" sz="4400" dirty="0"/>
            </a:br>
            <a:endParaRPr lang="de-DE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229680" y="6104775"/>
            <a:ext cx="9144000" cy="1325880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Cloud Computing</a:t>
            </a:r>
            <a:br>
              <a:rPr lang="de-DE" dirty="0"/>
            </a:br>
            <a:r>
              <a:rPr lang="de-DE" dirty="0"/>
              <a:t>Thomas Alpert</a:t>
            </a: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E6A021-BA9D-295E-79C0-8B9F2580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pPr rtl="0"/>
              <a:t>10</a:t>
            </a:fld>
            <a:endParaRPr lang="de-DE" noProof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B3A2831E-F3BF-A976-EF46-1FACA3E8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17" y="-402417"/>
            <a:ext cx="11317365" cy="1089712"/>
          </a:xfrm>
        </p:spPr>
        <p:txBody>
          <a:bodyPr rtlCol="0">
            <a:noAutofit/>
          </a:bodyPr>
          <a:lstStyle/>
          <a:p>
            <a:pPr rtl="0"/>
            <a:r>
              <a:rPr lang="de-DE" sz="3200" dirty="0"/>
              <a:t>Azure </a:t>
            </a:r>
            <a:r>
              <a:rPr lang="de-DE" sz="3200" dirty="0" err="1"/>
              <a:t>Cosmos</a:t>
            </a:r>
            <a:r>
              <a:rPr lang="de-DE" sz="3200" dirty="0"/>
              <a:t> DB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47D7A85-4430-2626-1B41-A9463AB8EE4B}"/>
              </a:ext>
            </a:extLst>
          </p:cNvPr>
          <p:cNvGrpSpPr/>
          <p:nvPr/>
        </p:nvGrpSpPr>
        <p:grpSpPr>
          <a:xfrm>
            <a:off x="9691739" y="0"/>
            <a:ext cx="2062943" cy="662940"/>
            <a:chOff x="1961731" y="2872740"/>
            <a:chExt cx="2062943" cy="662940"/>
          </a:xfrm>
        </p:grpSpPr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9CBC3C34-D666-D235-C391-8BDF833E41AB}"/>
                </a:ext>
              </a:extLst>
            </p:cNvPr>
            <p:cNvSpPr/>
            <p:nvPr/>
          </p:nvSpPr>
          <p:spPr>
            <a:xfrm>
              <a:off x="1961731" y="2872740"/>
              <a:ext cx="2062943" cy="662940"/>
            </a:xfrm>
            <a:prstGeom prst="chevro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4">
              <a:extLst>
                <a:ext uri="{FF2B5EF4-FFF2-40B4-BE49-F238E27FC236}">
                  <a16:creationId xmlns:a16="http://schemas.microsoft.com/office/drawing/2014/main" id="{3E0DD855-0FAB-2D74-4EC5-8FC214766938}"/>
                </a:ext>
              </a:extLst>
            </p:cNvPr>
            <p:cNvSpPr txBox="1"/>
            <p:nvPr/>
          </p:nvSpPr>
          <p:spPr>
            <a:xfrm>
              <a:off x="2127466" y="2872740"/>
              <a:ext cx="1731473" cy="662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165100" rIns="82550" bIns="165100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 noProof="0" dirty="0"/>
                <a:t>Datenbank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65718DA5-D015-F194-A514-5F2253A44CE6}"/>
              </a:ext>
            </a:extLst>
          </p:cNvPr>
          <p:cNvGrpSpPr/>
          <p:nvPr/>
        </p:nvGrpSpPr>
        <p:grpSpPr>
          <a:xfrm>
            <a:off x="5229563" y="835657"/>
            <a:ext cx="6525119" cy="3107750"/>
            <a:chOff x="2126766" y="-334032"/>
            <a:chExt cx="6525119" cy="310775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3BCE06D-57E4-177F-9E71-C0F4868C7478}"/>
                </a:ext>
              </a:extLst>
            </p:cNvPr>
            <p:cNvSpPr/>
            <p:nvPr/>
          </p:nvSpPr>
          <p:spPr>
            <a:xfrm>
              <a:off x="2126766" y="982941"/>
              <a:ext cx="1675110" cy="179077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56AD66E9-06D0-B6A2-14EC-C248F57E2CA0}"/>
                </a:ext>
              </a:extLst>
            </p:cNvPr>
            <p:cNvSpPr txBox="1"/>
            <p:nvPr/>
          </p:nvSpPr>
          <p:spPr>
            <a:xfrm>
              <a:off x="6976775" y="-334032"/>
              <a:ext cx="1675110" cy="17907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algn="l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100" b="0" i="0" kern="1200" dirty="0">
                  <a:effectLst/>
                  <a:latin typeface="Univers (Textkörper)"/>
                </a:rPr>
                <a:t>Azure </a:t>
              </a:r>
              <a:r>
                <a:rPr lang="de-DE" sz="1100" b="0" i="0" kern="1200" dirty="0" err="1">
                  <a:effectLst/>
                  <a:latin typeface="Univers (Textkörper)"/>
                </a:rPr>
                <a:t>Cosmos</a:t>
              </a:r>
              <a:r>
                <a:rPr lang="de-DE" sz="1100" b="0" i="0" kern="1200" dirty="0">
                  <a:effectLst/>
                  <a:latin typeface="Univers (Textkörper)"/>
                </a:rPr>
                <a:t> DB / NoSQL über Azure </a:t>
              </a:r>
              <a:r>
                <a:rPr lang="de-DE" sz="1100" b="0" i="0" kern="1200" dirty="0" err="1">
                  <a:effectLst/>
                  <a:latin typeface="Univers (Textkörper)"/>
                </a:rPr>
                <a:t>DevOps</a:t>
              </a:r>
              <a:r>
                <a:rPr lang="de-DE" sz="1100" b="0" i="0" kern="1200" dirty="0">
                  <a:effectLst/>
                  <a:latin typeface="Univers (Textkörper)"/>
                </a:rPr>
                <a:t>-Pipeline mit Terraform bereitstellen lassen</a:t>
              </a:r>
              <a:endParaRPr lang="de-DE" sz="1100" kern="1200" noProof="0" dirty="0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090398B5-0FE3-3EAF-7AC4-CC172FBB5D19}"/>
              </a:ext>
            </a:extLst>
          </p:cNvPr>
          <p:cNvGrpSpPr/>
          <p:nvPr/>
        </p:nvGrpSpPr>
        <p:grpSpPr>
          <a:xfrm>
            <a:off x="7709093" y="-2021"/>
            <a:ext cx="2062943" cy="662940"/>
            <a:chOff x="1934" y="2872740"/>
            <a:chExt cx="2062943" cy="662940"/>
          </a:xfrm>
        </p:grpSpPr>
        <p:sp>
          <p:nvSpPr>
            <p:cNvPr id="16" name="Pfeil: Fünfeck 15">
              <a:extLst>
                <a:ext uri="{FF2B5EF4-FFF2-40B4-BE49-F238E27FC236}">
                  <a16:creationId xmlns:a16="http://schemas.microsoft.com/office/drawing/2014/main" id="{190DC0EB-9922-14E5-E9F9-907C4B26C8A7}"/>
                </a:ext>
              </a:extLst>
            </p:cNvPr>
            <p:cNvSpPr/>
            <p:nvPr/>
          </p:nvSpPr>
          <p:spPr>
            <a:xfrm>
              <a:off x="1934" y="2872740"/>
              <a:ext cx="2062943" cy="662940"/>
            </a:xfrm>
            <a:prstGeom prst="homePlate">
              <a:avLst>
                <a:gd name="adj" fmla="val 25000"/>
              </a:avLst>
            </a:prstGeom>
            <a:solidFill>
              <a:schemeClr val="accent2">
                <a:alpha val="47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feil: Fünfeck 4">
              <a:extLst>
                <a:ext uri="{FF2B5EF4-FFF2-40B4-BE49-F238E27FC236}">
                  <a16:creationId xmlns:a16="http://schemas.microsoft.com/office/drawing/2014/main" id="{B37EDD62-0438-65E1-BA44-D4B5DAE9CF8D}"/>
                </a:ext>
              </a:extLst>
            </p:cNvPr>
            <p:cNvSpPr txBox="1"/>
            <p:nvPr/>
          </p:nvSpPr>
          <p:spPr>
            <a:xfrm>
              <a:off x="1934" y="2872740"/>
              <a:ext cx="1980076" cy="66294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165100" rIns="82550" bIns="165100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 noProof="0" dirty="0"/>
                <a:t>Translator</a:t>
              </a:r>
            </a:p>
          </p:txBody>
        </p:sp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9E4FB062-9BB1-F47A-6EC1-1E46D1B85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75" y="1317911"/>
            <a:ext cx="2681989" cy="1028432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EC278DEF-555A-BACA-6016-FF98418BC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394"/>
          <a:stretch/>
        </p:blipFill>
        <p:spPr>
          <a:xfrm>
            <a:off x="5038061" y="967202"/>
            <a:ext cx="4918739" cy="5870305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4711D06-6B5C-44F2-D09B-E8BF01303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6" y="2427143"/>
            <a:ext cx="4493865" cy="4410364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22F55D57-A29A-F9FC-F3F9-B8B49F4AAE4B}"/>
              </a:ext>
            </a:extLst>
          </p:cNvPr>
          <p:cNvSpPr txBox="1"/>
          <p:nvPr/>
        </p:nvSpPr>
        <p:spPr>
          <a:xfrm>
            <a:off x="219613" y="867780"/>
            <a:ext cx="768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Terraform Konfiguration</a:t>
            </a:r>
          </a:p>
        </p:txBody>
      </p:sp>
    </p:spTree>
    <p:extLst>
      <p:ext uri="{BB962C8B-B14F-4D97-AF65-F5344CB8AC3E}">
        <p14:creationId xmlns:p14="http://schemas.microsoft.com/office/powerpoint/2010/main" val="2004082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BDEBF5-BFA6-0541-2D0F-F8BFBF8D4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96" y="1179208"/>
            <a:ext cx="8493146" cy="6588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Azure </a:t>
            </a:r>
            <a:r>
              <a:rPr lang="de-DE" dirty="0" err="1"/>
              <a:t>Cosmos</a:t>
            </a:r>
            <a:r>
              <a:rPr lang="de-DE" dirty="0"/>
              <a:t> DB für MongoDB über Terraform Pipeline erstellt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E6A021-BA9D-295E-79C0-8B9F2580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pPr rtl="0"/>
              <a:t>11</a:t>
            </a:fld>
            <a:endParaRPr lang="de-DE" noProof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B3A2831E-F3BF-A976-EF46-1FACA3E8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17" y="-402417"/>
            <a:ext cx="11317365" cy="1089712"/>
          </a:xfrm>
        </p:spPr>
        <p:txBody>
          <a:bodyPr rtlCol="0">
            <a:noAutofit/>
          </a:bodyPr>
          <a:lstStyle/>
          <a:p>
            <a:pPr rtl="0"/>
            <a:r>
              <a:rPr lang="de-DE" sz="3200" dirty="0"/>
              <a:t>Azure </a:t>
            </a:r>
            <a:r>
              <a:rPr lang="de-DE" sz="3200" dirty="0" err="1"/>
              <a:t>Cosmos</a:t>
            </a:r>
            <a:r>
              <a:rPr lang="de-DE" sz="3200" dirty="0"/>
              <a:t> DB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47D7A85-4430-2626-1B41-A9463AB8EE4B}"/>
              </a:ext>
            </a:extLst>
          </p:cNvPr>
          <p:cNvGrpSpPr/>
          <p:nvPr/>
        </p:nvGrpSpPr>
        <p:grpSpPr>
          <a:xfrm>
            <a:off x="9691739" y="0"/>
            <a:ext cx="2062943" cy="662940"/>
            <a:chOff x="1961731" y="2872740"/>
            <a:chExt cx="2062943" cy="662940"/>
          </a:xfrm>
        </p:grpSpPr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9CBC3C34-D666-D235-C391-8BDF833E41AB}"/>
                </a:ext>
              </a:extLst>
            </p:cNvPr>
            <p:cNvSpPr/>
            <p:nvPr/>
          </p:nvSpPr>
          <p:spPr>
            <a:xfrm>
              <a:off x="1961731" y="2872740"/>
              <a:ext cx="2062943" cy="662940"/>
            </a:xfrm>
            <a:prstGeom prst="chevro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4">
              <a:extLst>
                <a:ext uri="{FF2B5EF4-FFF2-40B4-BE49-F238E27FC236}">
                  <a16:creationId xmlns:a16="http://schemas.microsoft.com/office/drawing/2014/main" id="{3E0DD855-0FAB-2D74-4EC5-8FC214766938}"/>
                </a:ext>
              </a:extLst>
            </p:cNvPr>
            <p:cNvSpPr txBox="1"/>
            <p:nvPr/>
          </p:nvSpPr>
          <p:spPr>
            <a:xfrm>
              <a:off x="2127466" y="2872740"/>
              <a:ext cx="1731473" cy="66294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165100" rIns="82550" bIns="165100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 noProof="0" dirty="0"/>
                <a:t>Datenbank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65718DA5-D015-F194-A514-5F2253A44CE6}"/>
              </a:ext>
            </a:extLst>
          </p:cNvPr>
          <p:cNvGrpSpPr/>
          <p:nvPr/>
        </p:nvGrpSpPr>
        <p:grpSpPr>
          <a:xfrm>
            <a:off x="5229563" y="748479"/>
            <a:ext cx="6233262" cy="3194928"/>
            <a:chOff x="2126766" y="-421210"/>
            <a:chExt cx="6233262" cy="3194928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3BCE06D-57E4-177F-9E71-C0F4868C7478}"/>
                </a:ext>
              </a:extLst>
            </p:cNvPr>
            <p:cNvSpPr/>
            <p:nvPr/>
          </p:nvSpPr>
          <p:spPr>
            <a:xfrm>
              <a:off x="2126766" y="982941"/>
              <a:ext cx="1675110" cy="179077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56AD66E9-06D0-B6A2-14EC-C248F57E2CA0}"/>
                </a:ext>
              </a:extLst>
            </p:cNvPr>
            <p:cNvSpPr txBox="1"/>
            <p:nvPr/>
          </p:nvSpPr>
          <p:spPr>
            <a:xfrm>
              <a:off x="6684918" y="-421210"/>
              <a:ext cx="1675110" cy="17907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algn="l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100" b="0" i="0" kern="1200" dirty="0">
                  <a:effectLst/>
                  <a:latin typeface="Univers (Textkörper)"/>
                </a:rPr>
                <a:t>Azure </a:t>
              </a:r>
              <a:r>
                <a:rPr lang="de-DE" sz="1100" b="0" i="0" kern="1200" dirty="0" err="1">
                  <a:effectLst/>
                  <a:latin typeface="Univers (Textkörper)"/>
                </a:rPr>
                <a:t>Cosmos</a:t>
              </a:r>
              <a:r>
                <a:rPr lang="de-DE" sz="1100" b="0" i="0" kern="1200" dirty="0">
                  <a:effectLst/>
                  <a:latin typeface="Univers (Textkörper)"/>
                </a:rPr>
                <a:t> DB / NoSQL über Azure </a:t>
              </a:r>
              <a:r>
                <a:rPr lang="de-DE" sz="1100" b="0" i="0" kern="1200" dirty="0" err="1">
                  <a:effectLst/>
                  <a:latin typeface="Univers (Textkörper)"/>
                </a:rPr>
                <a:t>DevOps</a:t>
              </a:r>
              <a:r>
                <a:rPr lang="de-DE" sz="1100" b="0" i="0" kern="1200" dirty="0">
                  <a:effectLst/>
                  <a:latin typeface="Univers (Textkörper)"/>
                </a:rPr>
                <a:t>-Pipeline mit Terraform bereitstellen lassen</a:t>
              </a:r>
              <a:endParaRPr lang="de-DE" sz="1100" kern="1200" noProof="0" dirty="0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090398B5-0FE3-3EAF-7AC4-CC172FBB5D19}"/>
              </a:ext>
            </a:extLst>
          </p:cNvPr>
          <p:cNvGrpSpPr/>
          <p:nvPr/>
        </p:nvGrpSpPr>
        <p:grpSpPr>
          <a:xfrm>
            <a:off x="7711663" y="0"/>
            <a:ext cx="2062943" cy="662940"/>
            <a:chOff x="1934" y="2872740"/>
            <a:chExt cx="2062943" cy="662940"/>
          </a:xfrm>
        </p:grpSpPr>
        <p:sp>
          <p:nvSpPr>
            <p:cNvPr id="16" name="Pfeil: Fünfeck 15">
              <a:extLst>
                <a:ext uri="{FF2B5EF4-FFF2-40B4-BE49-F238E27FC236}">
                  <a16:creationId xmlns:a16="http://schemas.microsoft.com/office/drawing/2014/main" id="{190DC0EB-9922-14E5-E9F9-907C4B26C8A7}"/>
                </a:ext>
              </a:extLst>
            </p:cNvPr>
            <p:cNvSpPr/>
            <p:nvPr/>
          </p:nvSpPr>
          <p:spPr>
            <a:xfrm>
              <a:off x="1934" y="2872740"/>
              <a:ext cx="2062943" cy="662940"/>
            </a:xfrm>
            <a:prstGeom prst="homePlate">
              <a:avLst>
                <a:gd name="adj" fmla="val 25000"/>
              </a:avLst>
            </a:prstGeom>
            <a:solidFill>
              <a:schemeClr val="accent2">
                <a:alpha val="47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feil: Fünfeck 4">
              <a:extLst>
                <a:ext uri="{FF2B5EF4-FFF2-40B4-BE49-F238E27FC236}">
                  <a16:creationId xmlns:a16="http://schemas.microsoft.com/office/drawing/2014/main" id="{B37EDD62-0438-65E1-BA44-D4B5DAE9CF8D}"/>
                </a:ext>
              </a:extLst>
            </p:cNvPr>
            <p:cNvSpPr txBox="1"/>
            <p:nvPr/>
          </p:nvSpPr>
          <p:spPr>
            <a:xfrm>
              <a:off x="1934" y="2872740"/>
              <a:ext cx="1980076" cy="66294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165100" rIns="82550" bIns="165100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 noProof="0" dirty="0"/>
                <a:t>Translator</a:t>
              </a:r>
            </a:p>
          </p:txBody>
        </p:sp>
      </p:grp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FE14BDAF-9DF9-DA50-04B4-1CE417BF1061}"/>
              </a:ext>
            </a:extLst>
          </p:cNvPr>
          <p:cNvSpPr txBox="1">
            <a:spLocks/>
          </p:cNvSpPr>
          <p:nvPr/>
        </p:nvSpPr>
        <p:spPr>
          <a:xfrm>
            <a:off x="531645" y="2165475"/>
            <a:ext cx="6882138" cy="455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de-DE" dirty="0"/>
              <a:t>Pipeline mit 2 Jobs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1. Job Validierung der Terraform-Skripte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156D9F6D-E1BF-3AE2-2976-FDF588E8CF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082"/>
          <a:stretch/>
        </p:blipFill>
        <p:spPr>
          <a:xfrm>
            <a:off x="6509237" y="1676867"/>
            <a:ext cx="4384928" cy="51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00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BDEBF5-BFA6-0541-2D0F-F8BFBF8D4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96" y="1179208"/>
            <a:ext cx="8493146" cy="6588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Azure </a:t>
            </a:r>
            <a:r>
              <a:rPr lang="de-DE" dirty="0" err="1"/>
              <a:t>Cosmos</a:t>
            </a:r>
            <a:r>
              <a:rPr lang="de-DE" dirty="0"/>
              <a:t> DB für MongoDB über Terraform Pipeline erstellt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E6A021-BA9D-295E-79C0-8B9F2580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pPr rtl="0"/>
              <a:t>12</a:t>
            </a:fld>
            <a:endParaRPr lang="de-DE" noProof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B3A2831E-F3BF-A976-EF46-1FACA3E8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17" y="-402417"/>
            <a:ext cx="11317365" cy="1089712"/>
          </a:xfrm>
        </p:spPr>
        <p:txBody>
          <a:bodyPr rtlCol="0">
            <a:noAutofit/>
          </a:bodyPr>
          <a:lstStyle/>
          <a:p>
            <a:pPr rtl="0"/>
            <a:r>
              <a:rPr lang="de-DE" sz="3200" dirty="0"/>
              <a:t>Azure </a:t>
            </a:r>
            <a:r>
              <a:rPr lang="de-DE" sz="3200" dirty="0" err="1"/>
              <a:t>Cosmos</a:t>
            </a:r>
            <a:r>
              <a:rPr lang="de-DE" sz="3200" dirty="0"/>
              <a:t> DB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47D7A85-4430-2626-1B41-A9463AB8EE4B}"/>
              </a:ext>
            </a:extLst>
          </p:cNvPr>
          <p:cNvGrpSpPr/>
          <p:nvPr/>
        </p:nvGrpSpPr>
        <p:grpSpPr>
          <a:xfrm>
            <a:off x="9691739" y="0"/>
            <a:ext cx="2062943" cy="662940"/>
            <a:chOff x="1961731" y="2872740"/>
            <a:chExt cx="2062943" cy="662940"/>
          </a:xfrm>
        </p:grpSpPr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9CBC3C34-D666-D235-C391-8BDF833E41AB}"/>
                </a:ext>
              </a:extLst>
            </p:cNvPr>
            <p:cNvSpPr/>
            <p:nvPr/>
          </p:nvSpPr>
          <p:spPr>
            <a:xfrm>
              <a:off x="1961731" y="2872740"/>
              <a:ext cx="2062943" cy="662940"/>
            </a:xfrm>
            <a:prstGeom prst="chevron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4">
              <a:extLst>
                <a:ext uri="{FF2B5EF4-FFF2-40B4-BE49-F238E27FC236}">
                  <a16:creationId xmlns:a16="http://schemas.microsoft.com/office/drawing/2014/main" id="{3E0DD855-0FAB-2D74-4EC5-8FC214766938}"/>
                </a:ext>
              </a:extLst>
            </p:cNvPr>
            <p:cNvSpPr txBox="1"/>
            <p:nvPr/>
          </p:nvSpPr>
          <p:spPr>
            <a:xfrm>
              <a:off x="2127466" y="2872740"/>
              <a:ext cx="1731473" cy="662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165100" rIns="82550" bIns="165100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 noProof="0" dirty="0"/>
                <a:t>Datenbank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65718DA5-D015-F194-A514-5F2253A44CE6}"/>
              </a:ext>
            </a:extLst>
          </p:cNvPr>
          <p:cNvGrpSpPr/>
          <p:nvPr/>
        </p:nvGrpSpPr>
        <p:grpSpPr>
          <a:xfrm>
            <a:off x="5229563" y="748479"/>
            <a:ext cx="6233262" cy="3194928"/>
            <a:chOff x="2126766" y="-421210"/>
            <a:chExt cx="6233262" cy="3194928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3BCE06D-57E4-177F-9E71-C0F4868C7478}"/>
                </a:ext>
              </a:extLst>
            </p:cNvPr>
            <p:cNvSpPr/>
            <p:nvPr/>
          </p:nvSpPr>
          <p:spPr>
            <a:xfrm>
              <a:off x="2126766" y="982941"/>
              <a:ext cx="1675110" cy="179077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56AD66E9-06D0-B6A2-14EC-C248F57E2CA0}"/>
                </a:ext>
              </a:extLst>
            </p:cNvPr>
            <p:cNvSpPr txBox="1"/>
            <p:nvPr/>
          </p:nvSpPr>
          <p:spPr>
            <a:xfrm>
              <a:off x="6684918" y="-421210"/>
              <a:ext cx="1675110" cy="17907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algn="l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100" b="0" i="0" kern="1200" dirty="0">
                  <a:effectLst/>
                  <a:latin typeface="Univers (Textkörper)"/>
                </a:rPr>
                <a:t>Azure </a:t>
              </a:r>
              <a:r>
                <a:rPr lang="de-DE" sz="1100" b="0" i="0" kern="1200" dirty="0" err="1">
                  <a:effectLst/>
                  <a:latin typeface="Univers (Textkörper)"/>
                </a:rPr>
                <a:t>Cosmos</a:t>
              </a:r>
              <a:r>
                <a:rPr lang="de-DE" sz="1100" b="0" i="0" kern="1200" dirty="0">
                  <a:effectLst/>
                  <a:latin typeface="Univers (Textkörper)"/>
                </a:rPr>
                <a:t> DB / NoSQL über Azure </a:t>
              </a:r>
              <a:r>
                <a:rPr lang="de-DE" sz="1100" b="0" i="0" kern="1200" dirty="0" err="1">
                  <a:effectLst/>
                  <a:latin typeface="Univers (Textkörper)"/>
                </a:rPr>
                <a:t>DevOps</a:t>
              </a:r>
              <a:r>
                <a:rPr lang="de-DE" sz="1100" b="0" i="0" kern="1200" dirty="0">
                  <a:effectLst/>
                  <a:latin typeface="Univers (Textkörper)"/>
                </a:rPr>
                <a:t>-Pipeline mit Terraform bereitstellen lassen</a:t>
              </a:r>
              <a:endParaRPr lang="de-DE" sz="1100" kern="1200" noProof="0" dirty="0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090398B5-0FE3-3EAF-7AC4-CC172FBB5D19}"/>
              </a:ext>
            </a:extLst>
          </p:cNvPr>
          <p:cNvGrpSpPr/>
          <p:nvPr/>
        </p:nvGrpSpPr>
        <p:grpSpPr>
          <a:xfrm>
            <a:off x="7709093" y="-2021"/>
            <a:ext cx="2062943" cy="662940"/>
            <a:chOff x="1934" y="2872740"/>
            <a:chExt cx="2062943" cy="662940"/>
          </a:xfrm>
        </p:grpSpPr>
        <p:sp>
          <p:nvSpPr>
            <p:cNvPr id="16" name="Pfeil: Fünfeck 15">
              <a:extLst>
                <a:ext uri="{FF2B5EF4-FFF2-40B4-BE49-F238E27FC236}">
                  <a16:creationId xmlns:a16="http://schemas.microsoft.com/office/drawing/2014/main" id="{190DC0EB-9922-14E5-E9F9-907C4B26C8A7}"/>
                </a:ext>
              </a:extLst>
            </p:cNvPr>
            <p:cNvSpPr/>
            <p:nvPr/>
          </p:nvSpPr>
          <p:spPr>
            <a:xfrm>
              <a:off x="1934" y="2872740"/>
              <a:ext cx="2062943" cy="662940"/>
            </a:xfrm>
            <a:prstGeom prst="homePlate">
              <a:avLst>
                <a:gd name="adj" fmla="val 25000"/>
              </a:avLst>
            </a:prstGeom>
            <a:solidFill>
              <a:schemeClr val="accent2">
                <a:alpha val="47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feil: Fünfeck 4">
              <a:extLst>
                <a:ext uri="{FF2B5EF4-FFF2-40B4-BE49-F238E27FC236}">
                  <a16:creationId xmlns:a16="http://schemas.microsoft.com/office/drawing/2014/main" id="{B37EDD62-0438-65E1-BA44-D4B5DAE9CF8D}"/>
                </a:ext>
              </a:extLst>
            </p:cNvPr>
            <p:cNvSpPr txBox="1"/>
            <p:nvPr/>
          </p:nvSpPr>
          <p:spPr>
            <a:xfrm>
              <a:off x="1934" y="2872740"/>
              <a:ext cx="1980076" cy="66294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165100" rIns="82550" bIns="165100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 noProof="0" dirty="0"/>
                <a:t>Translator</a:t>
              </a:r>
            </a:p>
          </p:txBody>
        </p:sp>
      </p:grp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FE14BDAF-9DF9-DA50-04B4-1CE417BF1061}"/>
              </a:ext>
            </a:extLst>
          </p:cNvPr>
          <p:cNvSpPr txBox="1">
            <a:spLocks/>
          </p:cNvSpPr>
          <p:nvPr/>
        </p:nvSpPr>
        <p:spPr>
          <a:xfrm>
            <a:off x="531645" y="2165475"/>
            <a:ext cx="6882138" cy="455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de-DE" dirty="0"/>
              <a:t>Pipeline mit 2 Jobs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2. Job Terraform-Skripte ausführen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E116D79-2BCE-3EEC-A735-4340BCF68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18"/>
          <a:stretch/>
        </p:blipFill>
        <p:spPr>
          <a:xfrm>
            <a:off x="6515970" y="1661819"/>
            <a:ext cx="4454327" cy="519618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01A1F77-CD20-3288-0295-3B396C766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78"/>
          <a:stretch/>
        </p:blipFill>
        <p:spPr>
          <a:xfrm>
            <a:off x="0" y="4148254"/>
            <a:ext cx="6272003" cy="212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16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de-DE" sz="4000" dirty="0">
                <a:solidFill>
                  <a:schemeClr val="bg1"/>
                </a:solidFill>
              </a:rPr>
              <a:t>Entwicklung der Web-Anwendung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857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BDEBF5-BFA6-0541-2D0F-F8BFBF8D4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96" y="1179208"/>
            <a:ext cx="8493146" cy="65882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Web-Anwendung für die Übersetzung mit Azure </a:t>
            </a:r>
            <a:r>
              <a:rPr lang="de-DE" dirty="0" err="1"/>
              <a:t>Cognitive</a:t>
            </a:r>
            <a:r>
              <a:rPr lang="de-DE" dirty="0"/>
              <a:t> Services Translator mit NodeJS lokal entwickeln.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E6A021-BA9D-295E-79C0-8B9F2580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pPr rtl="0"/>
              <a:t>14</a:t>
            </a:fld>
            <a:endParaRPr lang="de-DE" noProof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B3A2831E-F3BF-A976-EF46-1FACA3E8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17" y="-402417"/>
            <a:ext cx="11317365" cy="1089712"/>
          </a:xfrm>
        </p:spPr>
        <p:txBody>
          <a:bodyPr rtlCol="0">
            <a:noAutofit/>
          </a:bodyPr>
          <a:lstStyle/>
          <a:p>
            <a:pPr marL="0" lvl="0" indent="0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200" kern="1200" noProof="0" dirty="0"/>
              <a:t>Web-Anwendung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47D7A85-4430-2626-1B41-A9463AB8EE4B}"/>
              </a:ext>
            </a:extLst>
          </p:cNvPr>
          <p:cNvGrpSpPr/>
          <p:nvPr/>
        </p:nvGrpSpPr>
        <p:grpSpPr>
          <a:xfrm>
            <a:off x="7853277" y="24355"/>
            <a:ext cx="2062943" cy="662940"/>
            <a:chOff x="1961731" y="2872740"/>
            <a:chExt cx="2062943" cy="662940"/>
          </a:xfrm>
        </p:grpSpPr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9CBC3C34-D666-D235-C391-8BDF833E41AB}"/>
                </a:ext>
              </a:extLst>
            </p:cNvPr>
            <p:cNvSpPr/>
            <p:nvPr/>
          </p:nvSpPr>
          <p:spPr>
            <a:xfrm>
              <a:off x="1961731" y="2872740"/>
              <a:ext cx="2062943" cy="662940"/>
            </a:xfrm>
            <a:prstGeom prst="chevron">
              <a:avLst>
                <a:gd name="adj" fmla="val 25000"/>
              </a:avLst>
            </a:prstGeom>
            <a:solidFill>
              <a:schemeClr val="accent1">
                <a:alpha val="28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4">
              <a:extLst>
                <a:ext uri="{FF2B5EF4-FFF2-40B4-BE49-F238E27FC236}">
                  <a16:creationId xmlns:a16="http://schemas.microsoft.com/office/drawing/2014/main" id="{3E0DD855-0FAB-2D74-4EC5-8FC214766938}"/>
                </a:ext>
              </a:extLst>
            </p:cNvPr>
            <p:cNvSpPr txBox="1"/>
            <p:nvPr/>
          </p:nvSpPr>
          <p:spPr>
            <a:xfrm>
              <a:off x="2127466" y="2872740"/>
              <a:ext cx="1731473" cy="662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165100" rIns="82550" bIns="165100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 noProof="0" dirty="0"/>
                <a:t>Datenbank</a:t>
              </a:r>
            </a:p>
          </p:txBody>
        </p:sp>
      </p:grpSp>
      <p:sp>
        <p:nvSpPr>
          <p:cNvPr id="5" name="Rechteck 4">
            <a:extLst>
              <a:ext uri="{FF2B5EF4-FFF2-40B4-BE49-F238E27FC236}">
                <a16:creationId xmlns:a16="http://schemas.microsoft.com/office/drawing/2014/main" id="{F3BCE06D-57E4-177F-9E71-C0F4868C7478}"/>
              </a:ext>
            </a:extLst>
          </p:cNvPr>
          <p:cNvSpPr/>
          <p:nvPr/>
        </p:nvSpPr>
        <p:spPr>
          <a:xfrm>
            <a:off x="5229563" y="2152630"/>
            <a:ext cx="1675110" cy="179077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090398B5-0FE3-3EAF-7AC4-CC172FBB5D19}"/>
              </a:ext>
            </a:extLst>
          </p:cNvPr>
          <p:cNvGrpSpPr/>
          <p:nvPr/>
        </p:nvGrpSpPr>
        <p:grpSpPr>
          <a:xfrm>
            <a:off x="5873201" y="27501"/>
            <a:ext cx="2062943" cy="662940"/>
            <a:chOff x="1934" y="2872740"/>
            <a:chExt cx="2062943" cy="662940"/>
          </a:xfrm>
        </p:grpSpPr>
        <p:sp>
          <p:nvSpPr>
            <p:cNvPr id="16" name="Pfeil: Fünfeck 15">
              <a:extLst>
                <a:ext uri="{FF2B5EF4-FFF2-40B4-BE49-F238E27FC236}">
                  <a16:creationId xmlns:a16="http://schemas.microsoft.com/office/drawing/2014/main" id="{190DC0EB-9922-14E5-E9F9-907C4B26C8A7}"/>
                </a:ext>
              </a:extLst>
            </p:cNvPr>
            <p:cNvSpPr/>
            <p:nvPr/>
          </p:nvSpPr>
          <p:spPr>
            <a:xfrm>
              <a:off x="1934" y="2872740"/>
              <a:ext cx="2062943" cy="662940"/>
            </a:xfrm>
            <a:prstGeom prst="homePlate">
              <a:avLst>
                <a:gd name="adj" fmla="val 25000"/>
              </a:avLst>
            </a:prstGeom>
            <a:solidFill>
              <a:schemeClr val="accent2">
                <a:alpha val="24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feil: Fünfeck 4">
              <a:extLst>
                <a:ext uri="{FF2B5EF4-FFF2-40B4-BE49-F238E27FC236}">
                  <a16:creationId xmlns:a16="http://schemas.microsoft.com/office/drawing/2014/main" id="{B37EDD62-0438-65E1-BA44-D4B5DAE9CF8D}"/>
                </a:ext>
              </a:extLst>
            </p:cNvPr>
            <p:cNvSpPr txBox="1"/>
            <p:nvPr/>
          </p:nvSpPr>
          <p:spPr>
            <a:xfrm>
              <a:off x="1934" y="2872740"/>
              <a:ext cx="1980076" cy="66294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165100" rIns="82550" bIns="165100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 noProof="0" dirty="0"/>
                <a:t>Translator</a:t>
              </a:r>
            </a:p>
          </p:txBody>
        </p:sp>
      </p:grp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FE14BDAF-9DF9-DA50-04B4-1CE417BF1061}"/>
              </a:ext>
            </a:extLst>
          </p:cNvPr>
          <p:cNvSpPr txBox="1">
            <a:spLocks/>
          </p:cNvSpPr>
          <p:nvPr/>
        </p:nvSpPr>
        <p:spPr>
          <a:xfrm>
            <a:off x="531645" y="2165475"/>
            <a:ext cx="6882138" cy="455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Secrets wie API-Key und DB-Zugangsdaten in .</a:t>
            </a:r>
            <a:r>
              <a:rPr lang="de-DE" dirty="0" err="1"/>
              <a:t>env</a:t>
            </a:r>
            <a:r>
              <a:rPr lang="de-DE" dirty="0"/>
              <a:t> auslagern.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Diese Datei nicht in GitHub/Azure Repos pushen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C283788D-80CE-8B71-D38B-07603EC3DBED}"/>
              </a:ext>
            </a:extLst>
          </p:cNvPr>
          <p:cNvGrpSpPr/>
          <p:nvPr/>
        </p:nvGrpSpPr>
        <p:grpSpPr>
          <a:xfrm>
            <a:off x="9857474" y="24355"/>
            <a:ext cx="2062943" cy="662940"/>
            <a:chOff x="3921528" y="2872740"/>
            <a:chExt cx="2062943" cy="662940"/>
          </a:xfrm>
        </p:grpSpPr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5F1F4749-4ED3-8B07-EA68-86A379DF8CC9}"/>
                </a:ext>
              </a:extLst>
            </p:cNvPr>
            <p:cNvSpPr/>
            <p:nvPr/>
          </p:nvSpPr>
          <p:spPr>
            <a:xfrm>
              <a:off x="3921528" y="2872740"/>
              <a:ext cx="2062943" cy="662940"/>
            </a:xfrm>
            <a:prstGeom prst="chevron">
              <a:avLst>
                <a:gd name="adj" fmla="val 25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feil: Chevron 4">
              <a:extLst>
                <a:ext uri="{FF2B5EF4-FFF2-40B4-BE49-F238E27FC236}">
                  <a16:creationId xmlns:a16="http://schemas.microsoft.com/office/drawing/2014/main" id="{EEF4A715-FE56-D77F-E4C9-DE99FDFDCEF4}"/>
                </a:ext>
              </a:extLst>
            </p:cNvPr>
            <p:cNvSpPr txBox="1"/>
            <p:nvPr/>
          </p:nvSpPr>
          <p:spPr>
            <a:xfrm>
              <a:off x="4087263" y="2872740"/>
              <a:ext cx="1731473" cy="662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165100" rIns="82550" bIns="165100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 noProof="0" dirty="0"/>
                <a:t>Web-Anwendung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56616B9C-6B87-1D9E-E092-7BA4DADCC2B7}"/>
              </a:ext>
            </a:extLst>
          </p:cNvPr>
          <p:cNvGrpSpPr/>
          <p:nvPr/>
        </p:nvGrpSpPr>
        <p:grpSpPr>
          <a:xfrm>
            <a:off x="5229563" y="757123"/>
            <a:ext cx="6525119" cy="3186284"/>
            <a:chOff x="4086563" y="-412566"/>
            <a:chExt cx="6525119" cy="318628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D189CC2D-4975-9D55-B835-156F6DC74B51}"/>
                </a:ext>
              </a:extLst>
            </p:cNvPr>
            <p:cNvSpPr/>
            <p:nvPr/>
          </p:nvSpPr>
          <p:spPr>
            <a:xfrm>
              <a:off x="4086563" y="982941"/>
              <a:ext cx="1675110" cy="179077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31CF1A4D-6CFB-1F06-1397-E4EFB4DE3D25}"/>
                </a:ext>
              </a:extLst>
            </p:cNvPr>
            <p:cNvSpPr txBox="1"/>
            <p:nvPr/>
          </p:nvSpPr>
          <p:spPr>
            <a:xfrm>
              <a:off x="8936572" y="-412566"/>
              <a:ext cx="1675110" cy="17907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algn="l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100" b="0" i="0" u="none" kern="1200" noProof="0" dirty="0"/>
                <a:t>Web-Anwendung mit </a:t>
              </a:r>
              <a:r>
                <a:rPr lang="de-DE" sz="1100" b="0" i="0" u="none" kern="1200" noProof="0" dirty="0" err="1"/>
                <a:t>NodeJS</a:t>
              </a:r>
              <a:r>
                <a:rPr lang="de-DE" sz="1100" b="0" i="0" u="none" kern="1200" noProof="0" dirty="0"/>
                <a:t> (Lokal Entwickeln und Testen.</a:t>
              </a:r>
              <a:br>
                <a:rPr lang="de-DE" sz="1100" b="0" i="0" u="none" kern="1200" noProof="0" dirty="0"/>
              </a:br>
              <a:br>
                <a:rPr lang="de-DE" sz="1100" b="0" i="0" u="none" kern="1200" noProof="0" dirty="0"/>
              </a:br>
              <a:r>
                <a:rPr lang="de-DE" sz="1100" b="0" i="0" u="none" kern="1200" noProof="0" dirty="0"/>
                <a:t>Mit CI/CD Pipeline daraus fertiges Docker-Image bauen</a:t>
              </a:r>
              <a:endParaRPr lang="de-DE" sz="1100" kern="1200" noProof="0" dirty="0"/>
            </a:p>
          </p:txBody>
        </p:sp>
      </p:grpSp>
      <p:pic>
        <p:nvPicPr>
          <p:cNvPr id="25" name="Grafik 24">
            <a:extLst>
              <a:ext uri="{FF2B5EF4-FFF2-40B4-BE49-F238E27FC236}">
                <a16:creationId xmlns:a16="http://schemas.microsoft.com/office/drawing/2014/main" id="{60A26E98-0304-9A81-D20D-6BE94FCE7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244" y="2298567"/>
            <a:ext cx="2930756" cy="2310033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4559750E-8224-DAD6-2C71-D879EBD31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51" y="4523549"/>
            <a:ext cx="4076404" cy="1832802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6839FAC1-8614-171C-FB76-D7311CB24E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50"/>
          <a:stretch/>
        </p:blipFill>
        <p:spPr>
          <a:xfrm>
            <a:off x="5489155" y="4849091"/>
            <a:ext cx="6702845" cy="155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94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BDEBF5-BFA6-0541-2D0F-F8BFBF8D4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96" y="1179208"/>
            <a:ext cx="8493146" cy="65882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Web-Anwendung mit CI/CI Pipeline als Docker-Container Bereitstellen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E6A021-BA9D-295E-79C0-8B9F2580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pPr rtl="0"/>
              <a:t>15</a:t>
            </a:fld>
            <a:endParaRPr lang="de-DE" noProof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B3A2831E-F3BF-A976-EF46-1FACA3E8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17" y="-402417"/>
            <a:ext cx="11317365" cy="1089712"/>
          </a:xfrm>
        </p:spPr>
        <p:txBody>
          <a:bodyPr rtlCol="0">
            <a:noAutofit/>
          </a:bodyPr>
          <a:lstStyle/>
          <a:p>
            <a:pPr marL="0" lvl="0" indent="0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200" kern="1200" noProof="0" dirty="0"/>
              <a:t>Web-Anwendung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47D7A85-4430-2626-1B41-A9463AB8EE4B}"/>
              </a:ext>
            </a:extLst>
          </p:cNvPr>
          <p:cNvGrpSpPr/>
          <p:nvPr/>
        </p:nvGrpSpPr>
        <p:grpSpPr>
          <a:xfrm>
            <a:off x="7853277" y="24355"/>
            <a:ext cx="2062943" cy="662940"/>
            <a:chOff x="1961731" y="2872740"/>
            <a:chExt cx="2062943" cy="662940"/>
          </a:xfrm>
        </p:grpSpPr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9CBC3C34-D666-D235-C391-8BDF833E41AB}"/>
                </a:ext>
              </a:extLst>
            </p:cNvPr>
            <p:cNvSpPr/>
            <p:nvPr/>
          </p:nvSpPr>
          <p:spPr>
            <a:xfrm>
              <a:off x="1961731" y="2872740"/>
              <a:ext cx="2062943" cy="662940"/>
            </a:xfrm>
            <a:prstGeom prst="chevron">
              <a:avLst>
                <a:gd name="adj" fmla="val 25000"/>
              </a:avLst>
            </a:prstGeom>
            <a:solidFill>
              <a:schemeClr val="accent1">
                <a:alpha val="28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4">
              <a:extLst>
                <a:ext uri="{FF2B5EF4-FFF2-40B4-BE49-F238E27FC236}">
                  <a16:creationId xmlns:a16="http://schemas.microsoft.com/office/drawing/2014/main" id="{3E0DD855-0FAB-2D74-4EC5-8FC214766938}"/>
                </a:ext>
              </a:extLst>
            </p:cNvPr>
            <p:cNvSpPr txBox="1"/>
            <p:nvPr/>
          </p:nvSpPr>
          <p:spPr>
            <a:xfrm>
              <a:off x="2127466" y="2872740"/>
              <a:ext cx="1731473" cy="662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165100" rIns="82550" bIns="165100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 noProof="0" dirty="0"/>
                <a:t>Datenbank</a:t>
              </a:r>
            </a:p>
          </p:txBody>
        </p:sp>
      </p:grpSp>
      <p:sp>
        <p:nvSpPr>
          <p:cNvPr id="5" name="Rechteck 4">
            <a:extLst>
              <a:ext uri="{FF2B5EF4-FFF2-40B4-BE49-F238E27FC236}">
                <a16:creationId xmlns:a16="http://schemas.microsoft.com/office/drawing/2014/main" id="{F3BCE06D-57E4-177F-9E71-C0F4868C7478}"/>
              </a:ext>
            </a:extLst>
          </p:cNvPr>
          <p:cNvSpPr/>
          <p:nvPr/>
        </p:nvSpPr>
        <p:spPr>
          <a:xfrm>
            <a:off x="5229563" y="2152630"/>
            <a:ext cx="1675110" cy="179077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090398B5-0FE3-3EAF-7AC4-CC172FBB5D19}"/>
              </a:ext>
            </a:extLst>
          </p:cNvPr>
          <p:cNvGrpSpPr/>
          <p:nvPr/>
        </p:nvGrpSpPr>
        <p:grpSpPr>
          <a:xfrm>
            <a:off x="5873201" y="27501"/>
            <a:ext cx="2062943" cy="662940"/>
            <a:chOff x="1934" y="2872740"/>
            <a:chExt cx="2062943" cy="662940"/>
          </a:xfrm>
        </p:grpSpPr>
        <p:sp>
          <p:nvSpPr>
            <p:cNvPr id="16" name="Pfeil: Fünfeck 15">
              <a:extLst>
                <a:ext uri="{FF2B5EF4-FFF2-40B4-BE49-F238E27FC236}">
                  <a16:creationId xmlns:a16="http://schemas.microsoft.com/office/drawing/2014/main" id="{190DC0EB-9922-14E5-E9F9-907C4B26C8A7}"/>
                </a:ext>
              </a:extLst>
            </p:cNvPr>
            <p:cNvSpPr/>
            <p:nvPr/>
          </p:nvSpPr>
          <p:spPr>
            <a:xfrm>
              <a:off x="1934" y="2872740"/>
              <a:ext cx="2062943" cy="662940"/>
            </a:xfrm>
            <a:prstGeom prst="homePlate">
              <a:avLst>
                <a:gd name="adj" fmla="val 25000"/>
              </a:avLst>
            </a:prstGeom>
            <a:solidFill>
              <a:schemeClr val="accent2">
                <a:alpha val="24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feil: Fünfeck 4">
              <a:extLst>
                <a:ext uri="{FF2B5EF4-FFF2-40B4-BE49-F238E27FC236}">
                  <a16:creationId xmlns:a16="http://schemas.microsoft.com/office/drawing/2014/main" id="{B37EDD62-0438-65E1-BA44-D4B5DAE9CF8D}"/>
                </a:ext>
              </a:extLst>
            </p:cNvPr>
            <p:cNvSpPr txBox="1"/>
            <p:nvPr/>
          </p:nvSpPr>
          <p:spPr>
            <a:xfrm>
              <a:off x="1934" y="2872740"/>
              <a:ext cx="1980076" cy="66294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165100" rIns="82550" bIns="165100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 noProof="0" dirty="0"/>
                <a:t>Translator</a:t>
              </a:r>
            </a:p>
          </p:txBody>
        </p:sp>
      </p:grp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FE14BDAF-9DF9-DA50-04B4-1CE417BF1061}"/>
              </a:ext>
            </a:extLst>
          </p:cNvPr>
          <p:cNvSpPr txBox="1">
            <a:spLocks/>
          </p:cNvSpPr>
          <p:nvPr/>
        </p:nvSpPr>
        <p:spPr>
          <a:xfrm>
            <a:off x="531644" y="2165475"/>
            <a:ext cx="10339555" cy="455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Die Secrets aus der .</a:t>
            </a:r>
            <a:r>
              <a:rPr lang="de-DE" dirty="0" err="1"/>
              <a:t>env</a:t>
            </a:r>
            <a:r>
              <a:rPr lang="de-DE" dirty="0"/>
              <a:t> Datei müssen in Azure importiert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C283788D-80CE-8B71-D38B-07603EC3DBED}"/>
              </a:ext>
            </a:extLst>
          </p:cNvPr>
          <p:cNvGrpSpPr/>
          <p:nvPr/>
        </p:nvGrpSpPr>
        <p:grpSpPr>
          <a:xfrm>
            <a:off x="9857474" y="24355"/>
            <a:ext cx="2062943" cy="662940"/>
            <a:chOff x="3921528" y="2872740"/>
            <a:chExt cx="2062943" cy="662940"/>
          </a:xfrm>
        </p:grpSpPr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5F1F4749-4ED3-8B07-EA68-86A379DF8CC9}"/>
                </a:ext>
              </a:extLst>
            </p:cNvPr>
            <p:cNvSpPr/>
            <p:nvPr/>
          </p:nvSpPr>
          <p:spPr>
            <a:xfrm>
              <a:off x="3921528" y="2872740"/>
              <a:ext cx="2062943" cy="662940"/>
            </a:xfrm>
            <a:prstGeom prst="chevron">
              <a:avLst>
                <a:gd name="adj" fmla="val 25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feil: Chevron 4">
              <a:extLst>
                <a:ext uri="{FF2B5EF4-FFF2-40B4-BE49-F238E27FC236}">
                  <a16:creationId xmlns:a16="http://schemas.microsoft.com/office/drawing/2014/main" id="{EEF4A715-FE56-D77F-E4C9-DE99FDFDCEF4}"/>
                </a:ext>
              </a:extLst>
            </p:cNvPr>
            <p:cNvSpPr txBox="1"/>
            <p:nvPr/>
          </p:nvSpPr>
          <p:spPr>
            <a:xfrm>
              <a:off x="4087263" y="2872740"/>
              <a:ext cx="1731473" cy="662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165100" rIns="82550" bIns="165100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 noProof="0" dirty="0"/>
                <a:t>Web-Anwendung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56616B9C-6B87-1D9E-E092-7BA4DADCC2B7}"/>
              </a:ext>
            </a:extLst>
          </p:cNvPr>
          <p:cNvGrpSpPr/>
          <p:nvPr/>
        </p:nvGrpSpPr>
        <p:grpSpPr>
          <a:xfrm>
            <a:off x="5229563" y="757123"/>
            <a:ext cx="6525119" cy="3186284"/>
            <a:chOff x="4086563" y="-412566"/>
            <a:chExt cx="6525119" cy="318628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D189CC2D-4975-9D55-B835-156F6DC74B51}"/>
                </a:ext>
              </a:extLst>
            </p:cNvPr>
            <p:cNvSpPr/>
            <p:nvPr/>
          </p:nvSpPr>
          <p:spPr>
            <a:xfrm>
              <a:off x="4086563" y="982941"/>
              <a:ext cx="1675110" cy="179077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31CF1A4D-6CFB-1F06-1397-E4EFB4DE3D25}"/>
                </a:ext>
              </a:extLst>
            </p:cNvPr>
            <p:cNvSpPr txBox="1"/>
            <p:nvPr/>
          </p:nvSpPr>
          <p:spPr>
            <a:xfrm>
              <a:off x="8936572" y="-412566"/>
              <a:ext cx="1675110" cy="17907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algn="l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100" b="0" i="0" u="none" kern="1200" noProof="0" dirty="0"/>
                <a:t>Web-Anwendung mit </a:t>
              </a:r>
              <a:r>
                <a:rPr lang="de-DE" sz="1100" b="0" i="0" u="none" kern="1200" noProof="0" dirty="0" err="1"/>
                <a:t>NodeJS</a:t>
              </a:r>
              <a:r>
                <a:rPr lang="de-DE" sz="1100" b="0" i="0" u="none" kern="1200" noProof="0" dirty="0"/>
                <a:t> (Lokal Entwickeln und Testen.</a:t>
              </a:r>
              <a:br>
                <a:rPr lang="de-DE" sz="1100" b="0" i="0" u="none" kern="1200" noProof="0" dirty="0"/>
              </a:br>
              <a:br>
                <a:rPr lang="de-DE" sz="1100" b="0" i="0" u="none" kern="1200" noProof="0" dirty="0"/>
              </a:br>
              <a:r>
                <a:rPr lang="de-DE" sz="1100" b="0" i="0" u="none" kern="1200" noProof="0" dirty="0"/>
                <a:t>Mit CI/CD Pipeline daraus fertiges Docker-Image bauen</a:t>
              </a:r>
              <a:endParaRPr lang="de-DE" sz="1100" kern="1200" noProof="0" dirty="0"/>
            </a:p>
          </p:txBody>
        </p:sp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2AAABB5E-9AFC-6A3D-2F66-F4013208D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37" y="2892725"/>
            <a:ext cx="8173605" cy="27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70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BDEBF5-BFA6-0541-2D0F-F8BFBF8D4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824" y="4306689"/>
            <a:ext cx="6526134" cy="65882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Bei Erstellung des Containers werden die Secrets aus Azure in die .</a:t>
            </a:r>
            <a:r>
              <a:rPr lang="de-DE" dirty="0" err="1"/>
              <a:t>env</a:t>
            </a:r>
            <a:r>
              <a:rPr lang="de-DE" dirty="0"/>
              <a:t> Datei geschrieben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Anschließend Pushen in privates Docker-Hub </a:t>
            </a:r>
            <a:r>
              <a:rPr lang="de-DE" dirty="0" err="1"/>
              <a:t>repo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E6A021-BA9D-295E-79C0-8B9F2580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pPr rtl="0"/>
              <a:t>16</a:t>
            </a:fld>
            <a:endParaRPr lang="de-DE" noProof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B3A2831E-F3BF-A976-EF46-1FACA3E8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17" y="-402417"/>
            <a:ext cx="11317365" cy="1089712"/>
          </a:xfrm>
        </p:spPr>
        <p:txBody>
          <a:bodyPr rtlCol="0">
            <a:noAutofit/>
          </a:bodyPr>
          <a:lstStyle/>
          <a:p>
            <a:pPr marL="0" lvl="0" indent="0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200" kern="1200" noProof="0" dirty="0"/>
              <a:t>Web-Anwendung CI/CD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47D7A85-4430-2626-1B41-A9463AB8EE4B}"/>
              </a:ext>
            </a:extLst>
          </p:cNvPr>
          <p:cNvGrpSpPr/>
          <p:nvPr/>
        </p:nvGrpSpPr>
        <p:grpSpPr>
          <a:xfrm>
            <a:off x="7853277" y="24355"/>
            <a:ext cx="2062943" cy="662940"/>
            <a:chOff x="1961731" y="2872740"/>
            <a:chExt cx="2062943" cy="662940"/>
          </a:xfrm>
        </p:grpSpPr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9CBC3C34-D666-D235-C391-8BDF833E41AB}"/>
                </a:ext>
              </a:extLst>
            </p:cNvPr>
            <p:cNvSpPr/>
            <p:nvPr/>
          </p:nvSpPr>
          <p:spPr>
            <a:xfrm>
              <a:off x="1961731" y="2872740"/>
              <a:ext cx="2062943" cy="662940"/>
            </a:xfrm>
            <a:prstGeom prst="chevron">
              <a:avLst>
                <a:gd name="adj" fmla="val 25000"/>
              </a:avLst>
            </a:prstGeom>
            <a:solidFill>
              <a:schemeClr val="accent1">
                <a:alpha val="28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4">
              <a:extLst>
                <a:ext uri="{FF2B5EF4-FFF2-40B4-BE49-F238E27FC236}">
                  <a16:creationId xmlns:a16="http://schemas.microsoft.com/office/drawing/2014/main" id="{3E0DD855-0FAB-2D74-4EC5-8FC214766938}"/>
                </a:ext>
              </a:extLst>
            </p:cNvPr>
            <p:cNvSpPr txBox="1"/>
            <p:nvPr/>
          </p:nvSpPr>
          <p:spPr>
            <a:xfrm>
              <a:off x="2127466" y="2872740"/>
              <a:ext cx="1731473" cy="662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165100" rIns="82550" bIns="165100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 noProof="0" dirty="0"/>
                <a:t>Datenbank</a:t>
              </a:r>
            </a:p>
          </p:txBody>
        </p:sp>
      </p:grpSp>
      <p:sp>
        <p:nvSpPr>
          <p:cNvPr id="5" name="Rechteck 4">
            <a:extLst>
              <a:ext uri="{FF2B5EF4-FFF2-40B4-BE49-F238E27FC236}">
                <a16:creationId xmlns:a16="http://schemas.microsoft.com/office/drawing/2014/main" id="{F3BCE06D-57E4-177F-9E71-C0F4868C7478}"/>
              </a:ext>
            </a:extLst>
          </p:cNvPr>
          <p:cNvSpPr/>
          <p:nvPr/>
        </p:nvSpPr>
        <p:spPr>
          <a:xfrm>
            <a:off x="5229563" y="2152630"/>
            <a:ext cx="1675110" cy="179077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090398B5-0FE3-3EAF-7AC4-CC172FBB5D19}"/>
              </a:ext>
            </a:extLst>
          </p:cNvPr>
          <p:cNvGrpSpPr/>
          <p:nvPr/>
        </p:nvGrpSpPr>
        <p:grpSpPr>
          <a:xfrm>
            <a:off x="5873201" y="27501"/>
            <a:ext cx="2062943" cy="662940"/>
            <a:chOff x="1934" y="2872740"/>
            <a:chExt cx="2062943" cy="662940"/>
          </a:xfrm>
        </p:grpSpPr>
        <p:sp>
          <p:nvSpPr>
            <p:cNvPr id="16" name="Pfeil: Fünfeck 15">
              <a:extLst>
                <a:ext uri="{FF2B5EF4-FFF2-40B4-BE49-F238E27FC236}">
                  <a16:creationId xmlns:a16="http://schemas.microsoft.com/office/drawing/2014/main" id="{190DC0EB-9922-14E5-E9F9-907C4B26C8A7}"/>
                </a:ext>
              </a:extLst>
            </p:cNvPr>
            <p:cNvSpPr/>
            <p:nvPr/>
          </p:nvSpPr>
          <p:spPr>
            <a:xfrm>
              <a:off x="1934" y="2872740"/>
              <a:ext cx="2062943" cy="662940"/>
            </a:xfrm>
            <a:prstGeom prst="homePlate">
              <a:avLst>
                <a:gd name="adj" fmla="val 25000"/>
              </a:avLst>
            </a:prstGeom>
            <a:solidFill>
              <a:schemeClr val="accent2">
                <a:alpha val="24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feil: Fünfeck 4">
              <a:extLst>
                <a:ext uri="{FF2B5EF4-FFF2-40B4-BE49-F238E27FC236}">
                  <a16:creationId xmlns:a16="http://schemas.microsoft.com/office/drawing/2014/main" id="{B37EDD62-0438-65E1-BA44-D4B5DAE9CF8D}"/>
                </a:ext>
              </a:extLst>
            </p:cNvPr>
            <p:cNvSpPr txBox="1"/>
            <p:nvPr/>
          </p:nvSpPr>
          <p:spPr>
            <a:xfrm>
              <a:off x="1934" y="2872740"/>
              <a:ext cx="1980076" cy="66294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165100" rIns="82550" bIns="165100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 noProof="0" dirty="0"/>
                <a:t>Translator</a:t>
              </a:r>
            </a:p>
          </p:txBody>
        </p:sp>
      </p:grp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FE14BDAF-9DF9-DA50-04B4-1CE417BF1061}"/>
              </a:ext>
            </a:extLst>
          </p:cNvPr>
          <p:cNvSpPr txBox="1">
            <a:spLocks/>
          </p:cNvSpPr>
          <p:nvPr/>
        </p:nvSpPr>
        <p:spPr>
          <a:xfrm>
            <a:off x="531644" y="2165475"/>
            <a:ext cx="10339555" cy="455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C283788D-80CE-8B71-D38B-07603EC3DBED}"/>
              </a:ext>
            </a:extLst>
          </p:cNvPr>
          <p:cNvGrpSpPr/>
          <p:nvPr/>
        </p:nvGrpSpPr>
        <p:grpSpPr>
          <a:xfrm>
            <a:off x="9857474" y="24355"/>
            <a:ext cx="2062943" cy="662940"/>
            <a:chOff x="3921528" y="2872740"/>
            <a:chExt cx="2062943" cy="662940"/>
          </a:xfrm>
        </p:grpSpPr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5F1F4749-4ED3-8B07-EA68-86A379DF8CC9}"/>
                </a:ext>
              </a:extLst>
            </p:cNvPr>
            <p:cNvSpPr/>
            <p:nvPr/>
          </p:nvSpPr>
          <p:spPr>
            <a:xfrm>
              <a:off x="3921528" y="2872740"/>
              <a:ext cx="2062943" cy="662940"/>
            </a:xfrm>
            <a:prstGeom prst="chevron">
              <a:avLst>
                <a:gd name="adj" fmla="val 25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feil: Chevron 4">
              <a:extLst>
                <a:ext uri="{FF2B5EF4-FFF2-40B4-BE49-F238E27FC236}">
                  <a16:creationId xmlns:a16="http://schemas.microsoft.com/office/drawing/2014/main" id="{EEF4A715-FE56-D77F-E4C9-DE99FDFDCEF4}"/>
                </a:ext>
              </a:extLst>
            </p:cNvPr>
            <p:cNvSpPr txBox="1"/>
            <p:nvPr/>
          </p:nvSpPr>
          <p:spPr>
            <a:xfrm>
              <a:off x="4087263" y="2872740"/>
              <a:ext cx="1731473" cy="662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165100" rIns="82550" bIns="165100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 noProof="0" dirty="0"/>
                <a:t>Web-Anwendung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56616B9C-6B87-1D9E-E092-7BA4DADCC2B7}"/>
              </a:ext>
            </a:extLst>
          </p:cNvPr>
          <p:cNvGrpSpPr/>
          <p:nvPr/>
        </p:nvGrpSpPr>
        <p:grpSpPr>
          <a:xfrm>
            <a:off x="5229563" y="722209"/>
            <a:ext cx="6525119" cy="3221198"/>
            <a:chOff x="4086563" y="-447480"/>
            <a:chExt cx="6525119" cy="3221198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D189CC2D-4975-9D55-B835-156F6DC74B51}"/>
                </a:ext>
              </a:extLst>
            </p:cNvPr>
            <p:cNvSpPr/>
            <p:nvPr/>
          </p:nvSpPr>
          <p:spPr>
            <a:xfrm>
              <a:off x="4086563" y="982941"/>
              <a:ext cx="1675110" cy="179077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31CF1A4D-6CFB-1F06-1397-E4EFB4DE3D25}"/>
                </a:ext>
              </a:extLst>
            </p:cNvPr>
            <p:cNvSpPr txBox="1"/>
            <p:nvPr/>
          </p:nvSpPr>
          <p:spPr>
            <a:xfrm>
              <a:off x="8936572" y="-447480"/>
              <a:ext cx="1675110" cy="18000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algn="l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100" kern="1200" noProof="0" dirty="0"/>
            </a:p>
          </p:txBody>
        </p:sp>
      </p:grpSp>
      <p:pic>
        <p:nvPicPr>
          <p:cNvPr id="25" name="Grafik 24">
            <a:extLst>
              <a:ext uri="{FF2B5EF4-FFF2-40B4-BE49-F238E27FC236}">
                <a16:creationId xmlns:a16="http://schemas.microsoft.com/office/drawing/2014/main" id="{D88BB79C-7D6B-4BCC-9F1E-E6250EB3D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0111"/>
            <a:ext cx="11317365" cy="174617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456AA68-FB00-68C8-EC00-04720C0A2D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81"/>
          <a:stretch/>
        </p:blipFill>
        <p:spPr>
          <a:xfrm>
            <a:off x="7186928" y="2327453"/>
            <a:ext cx="5005072" cy="4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91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de-DE" sz="4000" dirty="0">
                <a:solidFill>
                  <a:schemeClr val="bg1"/>
                </a:solidFill>
              </a:rPr>
              <a:t>Bereitstellung von Server-Infrastruktur in Azure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1350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BDEBF5-BFA6-0541-2D0F-F8BFBF8D4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" y="996572"/>
            <a:ext cx="3290153" cy="65882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Terraform Konfiguration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E6A021-BA9D-295E-79C0-8B9F2580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pPr rtl="0"/>
              <a:t>18</a:t>
            </a:fld>
            <a:endParaRPr lang="de-DE" noProof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B3A2831E-F3BF-A976-EF46-1FACA3E8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6" y="-347328"/>
            <a:ext cx="11317365" cy="1089712"/>
          </a:xfrm>
        </p:spPr>
        <p:txBody>
          <a:bodyPr rtlCol="0">
            <a:noAutofit/>
          </a:bodyPr>
          <a:lstStyle/>
          <a:p>
            <a:pPr marL="0" lvl="0" indent="0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200" kern="1200" noProof="0" dirty="0"/>
              <a:t>Server-Infrastruktur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47D7A85-4430-2626-1B41-A9463AB8EE4B}"/>
              </a:ext>
            </a:extLst>
          </p:cNvPr>
          <p:cNvGrpSpPr/>
          <p:nvPr/>
        </p:nvGrpSpPr>
        <p:grpSpPr>
          <a:xfrm>
            <a:off x="6218834" y="56597"/>
            <a:ext cx="2062943" cy="662940"/>
            <a:chOff x="1961731" y="2872740"/>
            <a:chExt cx="2062943" cy="662940"/>
          </a:xfrm>
        </p:grpSpPr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9CBC3C34-D666-D235-C391-8BDF833E41AB}"/>
                </a:ext>
              </a:extLst>
            </p:cNvPr>
            <p:cNvSpPr/>
            <p:nvPr/>
          </p:nvSpPr>
          <p:spPr>
            <a:xfrm>
              <a:off x="1961731" y="2872740"/>
              <a:ext cx="2062943" cy="662940"/>
            </a:xfrm>
            <a:prstGeom prst="chevron">
              <a:avLst>
                <a:gd name="adj" fmla="val 25000"/>
              </a:avLst>
            </a:prstGeom>
            <a:solidFill>
              <a:schemeClr val="accent1">
                <a:alpha val="28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4">
              <a:extLst>
                <a:ext uri="{FF2B5EF4-FFF2-40B4-BE49-F238E27FC236}">
                  <a16:creationId xmlns:a16="http://schemas.microsoft.com/office/drawing/2014/main" id="{3E0DD855-0FAB-2D74-4EC5-8FC214766938}"/>
                </a:ext>
              </a:extLst>
            </p:cNvPr>
            <p:cNvSpPr txBox="1"/>
            <p:nvPr/>
          </p:nvSpPr>
          <p:spPr>
            <a:xfrm>
              <a:off x="2127466" y="2872740"/>
              <a:ext cx="1731473" cy="662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165100" rIns="82550" bIns="165100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 noProof="0" dirty="0"/>
                <a:t>Datenbank</a:t>
              </a:r>
            </a:p>
          </p:txBody>
        </p:sp>
      </p:grpSp>
      <p:sp>
        <p:nvSpPr>
          <p:cNvPr id="5" name="Rechteck 4">
            <a:extLst>
              <a:ext uri="{FF2B5EF4-FFF2-40B4-BE49-F238E27FC236}">
                <a16:creationId xmlns:a16="http://schemas.microsoft.com/office/drawing/2014/main" id="{F3BCE06D-57E4-177F-9E71-C0F4868C7478}"/>
              </a:ext>
            </a:extLst>
          </p:cNvPr>
          <p:cNvSpPr/>
          <p:nvPr/>
        </p:nvSpPr>
        <p:spPr>
          <a:xfrm>
            <a:off x="5229563" y="2152630"/>
            <a:ext cx="1675110" cy="179077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090398B5-0FE3-3EAF-7AC4-CC172FBB5D19}"/>
              </a:ext>
            </a:extLst>
          </p:cNvPr>
          <p:cNvGrpSpPr/>
          <p:nvPr/>
        </p:nvGrpSpPr>
        <p:grpSpPr>
          <a:xfrm>
            <a:off x="4268667" y="36143"/>
            <a:ext cx="2062943" cy="662940"/>
            <a:chOff x="1934" y="2872740"/>
            <a:chExt cx="2062943" cy="662940"/>
          </a:xfrm>
        </p:grpSpPr>
        <p:sp>
          <p:nvSpPr>
            <p:cNvPr id="16" name="Pfeil: Fünfeck 15">
              <a:extLst>
                <a:ext uri="{FF2B5EF4-FFF2-40B4-BE49-F238E27FC236}">
                  <a16:creationId xmlns:a16="http://schemas.microsoft.com/office/drawing/2014/main" id="{190DC0EB-9922-14E5-E9F9-907C4B26C8A7}"/>
                </a:ext>
              </a:extLst>
            </p:cNvPr>
            <p:cNvSpPr/>
            <p:nvPr/>
          </p:nvSpPr>
          <p:spPr>
            <a:xfrm>
              <a:off x="1934" y="2872740"/>
              <a:ext cx="2062943" cy="662940"/>
            </a:xfrm>
            <a:prstGeom prst="homePlate">
              <a:avLst>
                <a:gd name="adj" fmla="val 25000"/>
              </a:avLst>
            </a:prstGeom>
            <a:solidFill>
              <a:schemeClr val="accent2">
                <a:alpha val="24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feil: Fünfeck 4">
              <a:extLst>
                <a:ext uri="{FF2B5EF4-FFF2-40B4-BE49-F238E27FC236}">
                  <a16:creationId xmlns:a16="http://schemas.microsoft.com/office/drawing/2014/main" id="{B37EDD62-0438-65E1-BA44-D4B5DAE9CF8D}"/>
                </a:ext>
              </a:extLst>
            </p:cNvPr>
            <p:cNvSpPr txBox="1"/>
            <p:nvPr/>
          </p:nvSpPr>
          <p:spPr>
            <a:xfrm>
              <a:off x="1934" y="2872740"/>
              <a:ext cx="1980076" cy="66294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165100" rIns="82550" bIns="165100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 noProof="0" dirty="0"/>
                <a:t>Translator</a:t>
              </a:r>
            </a:p>
          </p:txBody>
        </p:sp>
      </p:grp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FE14BDAF-9DF9-DA50-04B4-1CE417BF1061}"/>
              </a:ext>
            </a:extLst>
          </p:cNvPr>
          <p:cNvSpPr txBox="1">
            <a:spLocks/>
          </p:cNvSpPr>
          <p:nvPr/>
        </p:nvSpPr>
        <p:spPr>
          <a:xfrm>
            <a:off x="531644" y="2165475"/>
            <a:ext cx="10339555" cy="455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C283788D-80CE-8B71-D38B-07603EC3DBED}"/>
              </a:ext>
            </a:extLst>
          </p:cNvPr>
          <p:cNvGrpSpPr/>
          <p:nvPr/>
        </p:nvGrpSpPr>
        <p:grpSpPr>
          <a:xfrm>
            <a:off x="8212693" y="52031"/>
            <a:ext cx="2062943" cy="662940"/>
            <a:chOff x="3921528" y="2872740"/>
            <a:chExt cx="2062943" cy="662940"/>
          </a:xfrm>
        </p:grpSpPr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5F1F4749-4ED3-8B07-EA68-86A379DF8CC9}"/>
                </a:ext>
              </a:extLst>
            </p:cNvPr>
            <p:cNvSpPr/>
            <p:nvPr/>
          </p:nvSpPr>
          <p:spPr>
            <a:xfrm>
              <a:off x="3921528" y="2872740"/>
              <a:ext cx="2062943" cy="662940"/>
            </a:xfrm>
            <a:prstGeom prst="chevron">
              <a:avLst>
                <a:gd name="adj" fmla="val 25000"/>
              </a:avLst>
            </a:prstGeom>
            <a:solidFill>
              <a:schemeClr val="accent5">
                <a:alpha val="31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feil: Chevron 4">
              <a:extLst>
                <a:ext uri="{FF2B5EF4-FFF2-40B4-BE49-F238E27FC236}">
                  <a16:creationId xmlns:a16="http://schemas.microsoft.com/office/drawing/2014/main" id="{EEF4A715-FE56-D77F-E4C9-DE99FDFDCEF4}"/>
                </a:ext>
              </a:extLst>
            </p:cNvPr>
            <p:cNvSpPr txBox="1"/>
            <p:nvPr/>
          </p:nvSpPr>
          <p:spPr>
            <a:xfrm>
              <a:off x="4087263" y="2872740"/>
              <a:ext cx="1731473" cy="662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165100" rIns="82550" bIns="165100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 noProof="0" dirty="0"/>
                <a:t>Web-Anwendung</a:t>
              </a:r>
            </a:p>
          </p:txBody>
        </p:sp>
      </p:grpSp>
      <p:sp>
        <p:nvSpPr>
          <p:cNvPr id="18" name="Rechteck 17">
            <a:extLst>
              <a:ext uri="{FF2B5EF4-FFF2-40B4-BE49-F238E27FC236}">
                <a16:creationId xmlns:a16="http://schemas.microsoft.com/office/drawing/2014/main" id="{D189CC2D-4975-9D55-B835-156F6DC74B51}"/>
              </a:ext>
            </a:extLst>
          </p:cNvPr>
          <p:cNvSpPr/>
          <p:nvPr/>
        </p:nvSpPr>
        <p:spPr>
          <a:xfrm>
            <a:off x="5229563" y="2152630"/>
            <a:ext cx="1675110" cy="179077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A8EF8BB-1727-D5CD-D559-2933BBC59FAB}"/>
              </a:ext>
            </a:extLst>
          </p:cNvPr>
          <p:cNvGrpSpPr/>
          <p:nvPr/>
        </p:nvGrpSpPr>
        <p:grpSpPr>
          <a:xfrm>
            <a:off x="10169608" y="56597"/>
            <a:ext cx="2062943" cy="662940"/>
            <a:chOff x="5881324" y="2872740"/>
            <a:chExt cx="2062943" cy="662940"/>
          </a:xfrm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9E330044-51E1-2D63-FCA5-8A516D0F0125}"/>
                </a:ext>
              </a:extLst>
            </p:cNvPr>
            <p:cNvSpPr/>
            <p:nvPr/>
          </p:nvSpPr>
          <p:spPr>
            <a:xfrm>
              <a:off x="5881324" y="2872740"/>
              <a:ext cx="2062943" cy="662940"/>
            </a:xfrm>
            <a:prstGeom prst="chevron">
              <a:avLst>
                <a:gd name="adj" fmla="val 2500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4">
              <a:extLst>
                <a:ext uri="{FF2B5EF4-FFF2-40B4-BE49-F238E27FC236}">
                  <a16:creationId xmlns:a16="http://schemas.microsoft.com/office/drawing/2014/main" id="{70B95E5E-B83B-8410-62E0-764E5499A193}"/>
                </a:ext>
              </a:extLst>
            </p:cNvPr>
            <p:cNvSpPr txBox="1"/>
            <p:nvPr/>
          </p:nvSpPr>
          <p:spPr>
            <a:xfrm>
              <a:off x="6037823" y="2872740"/>
              <a:ext cx="1731473" cy="662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165100" rIns="82550" bIns="165100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 noProof="0" dirty="0"/>
                <a:t>Bereitstellung von Server-Infrastruktur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17322DB-6C81-B6F4-790F-CAA9A449FB8E}"/>
              </a:ext>
            </a:extLst>
          </p:cNvPr>
          <p:cNvGrpSpPr/>
          <p:nvPr/>
        </p:nvGrpSpPr>
        <p:grpSpPr>
          <a:xfrm>
            <a:off x="5229565" y="783407"/>
            <a:ext cx="6882957" cy="2783533"/>
            <a:chOff x="6046360" y="-386282"/>
            <a:chExt cx="6882957" cy="2783533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685B7B2-385F-CCFA-2D96-818494ECF6F9}"/>
                </a:ext>
              </a:extLst>
            </p:cNvPr>
            <p:cNvSpPr/>
            <p:nvPr/>
          </p:nvSpPr>
          <p:spPr>
            <a:xfrm>
              <a:off x="6046360" y="982941"/>
              <a:ext cx="1675110" cy="141431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08A323C-1A85-F699-A404-B9CC113C49A2}"/>
                </a:ext>
              </a:extLst>
            </p:cNvPr>
            <p:cNvSpPr txBox="1"/>
            <p:nvPr/>
          </p:nvSpPr>
          <p:spPr>
            <a:xfrm>
              <a:off x="11254207" y="-386282"/>
              <a:ext cx="1675110" cy="1017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algn="l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100" b="0" i="0" u="none" kern="1200" noProof="0" dirty="0"/>
                <a:t>Infrastruktur für Server zum Hosten des Übersetzung-App mit terraform über Azure-</a:t>
              </a:r>
              <a:r>
                <a:rPr lang="de-DE" sz="1100" b="0" i="0" u="none" kern="1200" noProof="0" dirty="0" err="1"/>
                <a:t>DevOps</a:t>
              </a:r>
              <a:r>
                <a:rPr lang="de-DE" sz="1100" b="0" i="0" u="none" kern="1200" noProof="0" dirty="0"/>
                <a:t> Pipeline bereitstellen</a:t>
              </a:r>
              <a:endParaRPr lang="de-DE" sz="1100" kern="1200" noProof="0" dirty="0"/>
            </a:p>
          </p:txBody>
        </p:sp>
      </p:grpSp>
      <p:pic>
        <p:nvPicPr>
          <p:cNvPr id="27" name="Grafik 26">
            <a:extLst>
              <a:ext uri="{FF2B5EF4-FFF2-40B4-BE49-F238E27FC236}">
                <a16:creationId xmlns:a16="http://schemas.microsoft.com/office/drawing/2014/main" id="{2D2682C7-539A-DD48-33D8-B8CEB2E7B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9" y="1779401"/>
            <a:ext cx="2185692" cy="2537234"/>
          </a:xfrm>
          <a:prstGeom prst="rect">
            <a:avLst/>
          </a:prstGeom>
        </p:spPr>
      </p:pic>
      <p:sp>
        <p:nvSpPr>
          <p:cNvPr id="28" name="Inhaltsplatzhalter 3">
            <a:extLst>
              <a:ext uri="{FF2B5EF4-FFF2-40B4-BE49-F238E27FC236}">
                <a16:creationId xmlns:a16="http://schemas.microsoft.com/office/drawing/2014/main" id="{0B013609-A229-A472-A20C-C8554C9DDB58}"/>
              </a:ext>
            </a:extLst>
          </p:cNvPr>
          <p:cNvSpPr txBox="1">
            <a:spLocks/>
          </p:cNvSpPr>
          <p:nvPr/>
        </p:nvSpPr>
        <p:spPr>
          <a:xfrm>
            <a:off x="3530230" y="1141743"/>
            <a:ext cx="7204364" cy="3326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u="sng" dirty="0"/>
              <a:t>Aufteilung der Schritte in einzelne Terraform Skripte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network-and-ressourcegroup.tf</a:t>
            </a:r>
          </a:p>
          <a:p>
            <a:pPr marL="514350" lvl="1" indent="-285750"/>
            <a:r>
              <a:rPr lang="de-DE" dirty="0"/>
              <a:t>Erstellt Netzwerk und Ressourcen-Gruppe für Infrastruktur</a:t>
            </a:r>
          </a:p>
          <a:p>
            <a:pPr marL="514350" lvl="1" indent="-285750"/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Secgroup.tf</a:t>
            </a:r>
          </a:p>
          <a:p>
            <a:pPr marL="514350" lvl="1" indent="-285750"/>
            <a:r>
              <a:rPr lang="de-DE" dirty="0"/>
              <a:t>Erstellt Firewall / Portöffnung auf Port 5000 für NodeJS Anwendung</a:t>
            </a:r>
          </a:p>
          <a:p>
            <a:pPr marL="514350" lvl="1" indent="-285750"/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Instance.tf</a:t>
            </a:r>
          </a:p>
          <a:p>
            <a:pPr marL="571500" lvl="1" indent="-342900"/>
            <a:r>
              <a:rPr lang="de-DE" dirty="0"/>
              <a:t>Erstellt die eigentliche (Linux)-Virtuelle Maschine</a:t>
            </a:r>
          </a:p>
          <a:p>
            <a:pPr marL="571500" lvl="1" indent="-342900"/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cloudinit.tf und ansible-</a:t>
            </a:r>
            <a:r>
              <a:rPr lang="de-DE" dirty="0" err="1"/>
              <a:t>cloud</a:t>
            </a:r>
            <a:r>
              <a:rPr lang="de-DE" dirty="0"/>
              <a:t>-</a:t>
            </a:r>
            <a:r>
              <a:rPr lang="de-DE" dirty="0" err="1"/>
              <a:t>init.yaml</a:t>
            </a:r>
            <a:endParaRPr lang="de-DE" dirty="0"/>
          </a:p>
          <a:p>
            <a:pPr marL="571500" lvl="1" indent="-342900"/>
            <a:r>
              <a:rPr lang="de-DE" dirty="0"/>
              <a:t>Führt Cloud-</a:t>
            </a:r>
            <a:r>
              <a:rPr lang="de-DE" dirty="0" err="1"/>
              <a:t>init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aus welches Ansible und Docker </a:t>
            </a:r>
            <a:br>
              <a:rPr lang="de-DE" dirty="0"/>
            </a:br>
            <a:r>
              <a:rPr lang="de-DE" dirty="0"/>
              <a:t>auf Server installiert 	</a:t>
            </a:r>
          </a:p>
          <a:p>
            <a:pPr marL="514350" lvl="1" indent="-285750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4809C6C8-73D8-8228-6E11-BDD4F7045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" y="4440636"/>
            <a:ext cx="3121891" cy="234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59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E6A021-BA9D-295E-79C0-8B9F2580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pPr rtl="0"/>
              <a:t>19</a:t>
            </a:fld>
            <a:endParaRPr lang="de-DE" noProof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B3A2831E-F3BF-A976-EF46-1FACA3E8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6" y="-347328"/>
            <a:ext cx="11317365" cy="1089712"/>
          </a:xfrm>
        </p:spPr>
        <p:txBody>
          <a:bodyPr rtlCol="0">
            <a:noAutofit/>
          </a:bodyPr>
          <a:lstStyle/>
          <a:p>
            <a:pPr marL="0" lvl="0" indent="0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200" kern="1200" noProof="0" dirty="0"/>
              <a:t>Server-Infrastruktur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47D7A85-4430-2626-1B41-A9463AB8EE4B}"/>
              </a:ext>
            </a:extLst>
          </p:cNvPr>
          <p:cNvGrpSpPr/>
          <p:nvPr/>
        </p:nvGrpSpPr>
        <p:grpSpPr>
          <a:xfrm>
            <a:off x="6218834" y="56597"/>
            <a:ext cx="2062943" cy="662940"/>
            <a:chOff x="1961731" y="2872740"/>
            <a:chExt cx="2062943" cy="662940"/>
          </a:xfrm>
        </p:grpSpPr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9CBC3C34-D666-D235-C391-8BDF833E41AB}"/>
                </a:ext>
              </a:extLst>
            </p:cNvPr>
            <p:cNvSpPr/>
            <p:nvPr/>
          </p:nvSpPr>
          <p:spPr>
            <a:xfrm>
              <a:off x="1961731" y="2872740"/>
              <a:ext cx="2062943" cy="662940"/>
            </a:xfrm>
            <a:prstGeom prst="chevron">
              <a:avLst>
                <a:gd name="adj" fmla="val 25000"/>
              </a:avLst>
            </a:prstGeom>
            <a:solidFill>
              <a:schemeClr val="accent1">
                <a:alpha val="28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4">
              <a:extLst>
                <a:ext uri="{FF2B5EF4-FFF2-40B4-BE49-F238E27FC236}">
                  <a16:creationId xmlns:a16="http://schemas.microsoft.com/office/drawing/2014/main" id="{3E0DD855-0FAB-2D74-4EC5-8FC214766938}"/>
                </a:ext>
              </a:extLst>
            </p:cNvPr>
            <p:cNvSpPr txBox="1"/>
            <p:nvPr/>
          </p:nvSpPr>
          <p:spPr>
            <a:xfrm>
              <a:off x="2127466" y="2872740"/>
              <a:ext cx="1731473" cy="662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165100" rIns="82550" bIns="165100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 noProof="0" dirty="0"/>
                <a:t>Datenbank</a:t>
              </a:r>
            </a:p>
          </p:txBody>
        </p:sp>
      </p:grpSp>
      <p:sp>
        <p:nvSpPr>
          <p:cNvPr id="5" name="Rechteck 4">
            <a:extLst>
              <a:ext uri="{FF2B5EF4-FFF2-40B4-BE49-F238E27FC236}">
                <a16:creationId xmlns:a16="http://schemas.microsoft.com/office/drawing/2014/main" id="{F3BCE06D-57E4-177F-9E71-C0F4868C7478}"/>
              </a:ext>
            </a:extLst>
          </p:cNvPr>
          <p:cNvSpPr/>
          <p:nvPr/>
        </p:nvSpPr>
        <p:spPr>
          <a:xfrm>
            <a:off x="5229563" y="2152630"/>
            <a:ext cx="1675110" cy="179077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090398B5-0FE3-3EAF-7AC4-CC172FBB5D19}"/>
              </a:ext>
            </a:extLst>
          </p:cNvPr>
          <p:cNvGrpSpPr/>
          <p:nvPr/>
        </p:nvGrpSpPr>
        <p:grpSpPr>
          <a:xfrm>
            <a:off x="4268667" y="36143"/>
            <a:ext cx="2062943" cy="662940"/>
            <a:chOff x="1934" y="2872740"/>
            <a:chExt cx="2062943" cy="662940"/>
          </a:xfrm>
        </p:grpSpPr>
        <p:sp>
          <p:nvSpPr>
            <p:cNvPr id="16" name="Pfeil: Fünfeck 15">
              <a:extLst>
                <a:ext uri="{FF2B5EF4-FFF2-40B4-BE49-F238E27FC236}">
                  <a16:creationId xmlns:a16="http://schemas.microsoft.com/office/drawing/2014/main" id="{190DC0EB-9922-14E5-E9F9-907C4B26C8A7}"/>
                </a:ext>
              </a:extLst>
            </p:cNvPr>
            <p:cNvSpPr/>
            <p:nvPr/>
          </p:nvSpPr>
          <p:spPr>
            <a:xfrm>
              <a:off x="1934" y="2872740"/>
              <a:ext cx="2062943" cy="662940"/>
            </a:xfrm>
            <a:prstGeom prst="homePlate">
              <a:avLst>
                <a:gd name="adj" fmla="val 25000"/>
              </a:avLst>
            </a:prstGeom>
            <a:solidFill>
              <a:schemeClr val="accent2">
                <a:alpha val="24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feil: Fünfeck 4">
              <a:extLst>
                <a:ext uri="{FF2B5EF4-FFF2-40B4-BE49-F238E27FC236}">
                  <a16:creationId xmlns:a16="http://schemas.microsoft.com/office/drawing/2014/main" id="{B37EDD62-0438-65E1-BA44-D4B5DAE9CF8D}"/>
                </a:ext>
              </a:extLst>
            </p:cNvPr>
            <p:cNvSpPr txBox="1"/>
            <p:nvPr/>
          </p:nvSpPr>
          <p:spPr>
            <a:xfrm>
              <a:off x="1934" y="2872740"/>
              <a:ext cx="1980076" cy="66294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165100" rIns="82550" bIns="165100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 noProof="0" dirty="0"/>
                <a:t>Translator</a:t>
              </a:r>
            </a:p>
          </p:txBody>
        </p:sp>
      </p:grp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FE14BDAF-9DF9-DA50-04B4-1CE417BF1061}"/>
              </a:ext>
            </a:extLst>
          </p:cNvPr>
          <p:cNvSpPr txBox="1">
            <a:spLocks/>
          </p:cNvSpPr>
          <p:nvPr/>
        </p:nvSpPr>
        <p:spPr>
          <a:xfrm>
            <a:off x="531644" y="2165475"/>
            <a:ext cx="10339555" cy="455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C283788D-80CE-8B71-D38B-07603EC3DBED}"/>
              </a:ext>
            </a:extLst>
          </p:cNvPr>
          <p:cNvGrpSpPr/>
          <p:nvPr/>
        </p:nvGrpSpPr>
        <p:grpSpPr>
          <a:xfrm>
            <a:off x="8212693" y="52031"/>
            <a:ext cx="2062943" cy="662940"/>
            <a:chOff x="3921528" y="2872740"/>
            <a:chExt cx="2062943" cy="662940"/>
          </a:xfrm>
        </p:grpSpPr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5F1F4749-4ED3-8B07-EA68-86A379DF8CC9}"/>
                </a:ext>
              </a:extLst>
            </p:cNvPr>
            <p:cNvSpPr/>
            <p:nvPr/>
          </p:nvSpPr>
          <p:spPr>
            <a:xfrm>
              <a:off x="3921528" y="2872740"/>
              <a:ext cx="2062943" cy="662940"/>
            </a:xfrm>
            <a:prstGeom prst="chevron">
              <a:avLst>
                <a:gd name="adj" fmla="val 25000"/>
              </a:avLst>
            </a:prstGeom>
            <a:solidFill>
              <a:schemeClr val="accent5">
                <a:alpha val="31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feil: Chevron 4">
              <a:extLst>
                <a:ext uri="{FF2B5EF4-FFF2-40B4-BE49-F238E27FC236}">
                  <a16:creationId xmlns:a16="http://schemas.microsoft.com/office/drawing/2014/main" id="{EEF4A715-FE56-D77F-E4C9-DE99FDFDCEF4}"/>
                </a:ext>
              </a:extLst>
            </p:cNvPr>
            <p:cNvSpPr txBox="1"/>
            <p:nvPr/>
          </p:nvSpPr>
          <p:spPr>
            <a:xfrm>
              <a:off x="4087263" y="2872740"/>
              <a:ext cx="1731473" cy="662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165100" rIns="82550" bIns="165100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 noProof="0" dirty="0"/>
                <a:t>Web-Anwendung</a:t>
              </a:r>
            </a:p>
          </p:txBody>
        </p:sp>
      </p:grpSp>
      <p:sp>
        <p:nvSpPr>
          <p:cNvPr id="18" name="Rechteck 17">
            <a:extLst>
              <a:ext uri="{FF2B5EF4-FFF2-40B4-BE49-F238E27FC236}">
                <a16:creationId xmlns:a16="http://schemas.microsoft.com/office/drawing/2014/main" id="{D189CC2D-4975-9D55-B835-156F6DC74B51}"/>
              </a:ext>
            </a:extLst>
          </p:cNvPr>
          <p:cNvSpPr/>
          <p:nvPr/>
        </p:nvSpPr>
        <p:spPr>
          <a:xfrm>
            <a:off x="5229563" y="2152630"/>
            <a:ext cx="1675110" cy="179077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A8EF8BB-1727-D5CD-D559-2933BBC59FAB}"/>
              </a:ext>
            </a:extLst>
          </p:cNvPr>
          <p:cNvGrpSpPr/>
          <p:nvPr/>
        </p:nvGrpSpPr>
        <p:grpSpPr>
          <a:xfrm>
            <a:off x="10169608" y="56597"/>
            <a:ext cx="2062943" cy="662940"/>
            <a:chOff x="5881324" y="2872740"/>
            <a:chExt cx="2062943" cy="662940"/>
          </a:xfrm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9E330044-51E1-2D63-FCA5-8A516D0F0125}"/>
                </a:ext>
              </a:extLst>
            </p:cNvPr>
            <p:cNvSpPr/>
            <p:nvPr/>
          </p:nvSpPr>
          <p:spPr>
            <a:xfrm>
              <a:off x="5881324" y="2872740"/>
              <a:ext cx="2062943" cy="662940"/>
            </a:xfrm>
            <a:prstGeom prst="chevron">
              <a:avLst>
                <a:gd name="adj" fmla="val 2500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4">
              <a:extLst>
                <a:ext uri="{FF2B5EF4-FFF2-40B4-BE49-F238E27FC236}">
                  <a16:creationId xmlns:a16="http://schemas.microsoft.com/office/drawing/2014/main" id="{70B95E5E-B83B-8410-62E0-764E5499A193}"/>
                </a:ext>
              </a:extLst>
            </p:cNvPr>
            <p:cNvSpPr txBox="1"/>
            <p:nvPr/>
          </p:nvSpPr>
          <p:spPr>
            <a:xfrm>
              <a:off x="6037823" y="2872740"/>
              <a:ext cx="1731473" cy="662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165100" rIns="82550" bIns="165100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 noProof="0" dirty="0"/>
                <a:t>Bereitstellung von Server-Infrastruktur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17322DB-6C81-B6F4-790F-CAA9A449FB8E}"/>
              </a:ext>
            </a:extLst>
          </p:cNvPr>
          <p:cNvGrpSpPr/>
          <p:nvPr/>
        </p:nvGrpSpPr>
        <p:grpSpPr>
          <a:xfrm>
            <a:off x="5229565" y="783407"/>
            <a:ext cx="6882957" cy="2783533"/>
            <a:chOff x="6046360" y="-386282"/>
            <a:chExt cx="6882957" cy="2783533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685B7B2-385F-CCFA-2D96-818494ECF6F9}"/>
                </a:ext>
              </a:extLst>
            </p:cNvPr>
            <p:cNvSpPr/>
            <p:nvPr/>
          </p:nvSpPr>
          <p:spPr>
            <a:xfrm>
              <a:off x="6046360" y="982941"/>
              <a:ext cx="1675110" cy="141431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08A323C-1A85-F699-A404-B9CC113C49A2}"/>
                </a:ext>
              </a:extLst>
            </p:cNvPr>
            <p:cNvSpPr txBox="1"/>
            <p:nvPr/>
          </p:nvSpPr>
          <p:spPr>
            <a:xfrm>
              <a:off x="11254207" y="-386282"/>
              <a:ext cx="1675110" cy="1017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algn="l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100" b="0" i="0" u="none" kern="1200" noProof="0" dirty="0"/>
                <a:t>Infrastruktur für Server zum Hosten des Übersetzung-App mit terraform über Azure-</a:t>
              </a:r>
              <a:r>
                <a:rPr lang="de-DE" sz="1100" b="0" i="0" u="none" kern="1200" noProof="0" dirty="0" err="1"/>
                <a:t>DevOps</a:t>
              </a:r>
              <a:r>
                <a:rPr lang="de-DE" sz="1100" b="0" i="0" u="none" kern="1200" noProof="0" dirty="0"/>
                <a:t> Pipeline bereitstellen</a:t>
              </a:r>
              <a:endParaRPr lang="de-DE" sz="1100" kern="1200" noProof="0" dirty="0"/>
            </a:p>
          </p:txBody>
        </p:sp>
      </p:grpSp>
      <p:sp>
        <p:nvSpPr>
          <p:cNvPr id="21" name="Inhaltsplatzhalter 3">
            <a:extLst>
              <a:ext uri="{FF2B5EF4-FFF2-40B4-BE49-F238E27FC236}">
                <a16:creationId xmlns:a16="http://schemas.microsoft.com/office/drawing/2014/main" id="{FA848BFB-8C96-7F88-CF80-4B7F99C0FC02}"/>
              </a:ext>
            </a:extLst>
          </p:cNvPr>
          <p:cNvSpPr txBox="1">
            <a:spLocks/>
          </p:cNvSpPr>
          <p:nvPr/>
        </p:nvSpPr>
        <p:spPr>
          <a:xfrm>
            <a:off x="531645" y="2165475"/>
            <a:ext cx="6882138" cy="455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de-DE" dirty="0"/>
              <a:t>Pipeline mit 2 Jobs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1. Job Validierung der Terraform-Skripte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261359FA-9ACC-F16D-CDE1-92884EC18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665"/>
          <a:stretch/>
        </p:blipFill>
        <p:spPr>
          <a:xfrm>
            <a:off x="6096000" y="886691"/>
            <a:ext cx="4260016" cy="597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5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743" y="627945"/>
            <a:ext cx="5833872" cy="2276856"/>
          </a:xfrm>
        </p:spPr>
        <p:txBody>
          <a:bodyPr rtlCol="0"/>
          <a:lstStyle/>
          <a:p>
            <a:pPr rtl="0"/>
            <a:r>
              <a:rPr lang="de-DE" b="1" cap="all" spc="400" dirty="0">
                <a:solidFill>
                  <a:schemeClr val="bg1"/>
                </a:solidFill>
                <a:latin typeface="+mn-lt"/>
              </a:rPr>
              <a:t>Agenda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7369" y="3490332"/>
            <a:ext cx="8346461" cy="3429000"/>
          </a:xfrm>
        </p:spPr>
        <p:txBody>
          <a:bodyPr rtlCol="0" anchor="ctr">
            <a:norm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Anforderungsanalyse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Beschreibung der Entwicklungsumgebung und Umsetzung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/>
              <a:t>Translator API und Datenbank</a:t>
            </a:r>
            <a:endParaRPr lang="de-DE" sz="2000" dirty="0">
              <a:solidFill>
                <a:schemeClr val="bg1"/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</a:rPr>
              <a:t>Entwicklung der Web-Anwendung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de-DE" sz="2000" dirty="0"/>
              <a:t>Bereitstellung von Server-Infrastruktur in Azure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de-DE" sz="2000" dirty="0"/>
              <a:t>Ausrollen der Web-Anwendung auf Server und Demo</a:t>
            </a:r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963808" y="3311503"/>
            <a:ext cx="2788923" cy="2788922"/>
          </a:xfrm>
        </p:spPr>
      </p:pic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E6A021-BA9D-295E-79C0-8B9F2580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pPr rtl="0"/>
              <a:t>20</a:t>
            </a:fld>
            <a:endParaRPr lang="de-DE" noProof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B3A2831E-F3BF-A976-EF46-1FACA3E8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6" y="-347328"/>
            <a:ext cx="11317365" cy="1089712"/>
          </a:xfrm>
        </p:spPr>
        <p:txBody>
          <a:bodyPr rtlCol="0">
            <a:noAutofit/>
          </a:bodyPr>
          <a:lstStyle/>
          <a:p>
            <a:pPr marL="0" lvl="0" indent="0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200" kern="1200" noProof="0" dirty="0"/>
              <a:t>Server-Infrastruktur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47D7A85-4430-2626-1B41-A9463AB8EE4B}"/>
              </a:ext>
            </a:extLst>
          </p:cNvPr>
          <p:cNvGrpSpPr/>
          <p:nvPr/>
        </p:nvGrpSpPr>
        <p:grpSpPr>
          <a:xfrm>
            <a:off x="6218834" y="56597"/>
            <a:ext cx="2062943" cy="662940"/>
            <a:chOff x="1961731" y="2872740"/>
            <a:chExt cx="2062943" cy="662940"/>
          </a:xfrm>
        </p:grpSpPr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9CBC3C34-D666-D235-C391-8BDF833E41AB}"/>
                </a:ext>
              </a:extLst>
            </p:cNvPr>
            <p:cNvSpPr/>
            <p:nvPr/>
          </p:nvSpPr>
          <p:spPr>
            <a:xfrm>
              <a:off x="1961731" y="2872740"/>
              <a:ext cx="2062943" cy="662940"/>
            </a:xfrm>
            <a:prstGeom prst="chevron">
              <a:avLst>
                <a:gd name="adj" fmla="val 25000"/>
              </a:avLst>
            </a:prstGeom>
            <a:solidFill>
              <a:schemeClr val="accent1">
                <a:alpha val="28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4">
              <a:extLst>
                <a:ext uri="{FF2B5EF4-FFF2-40B4-BE49-F238E27FC236}">
                  <a16:creationId xmlns:a16="http://schemas.microsoft.com/office/drawing/2014/main" id="{3E0DD855-0FAB-2D74-4EC5-8FC214766938}"/>
                </a:ext>
              </a:extLst>
            </p:cNvPr>
            <p:cNvSpPr txBox="1"/>
            <p:nvPr/>
          </p:nvSpPr>
          <p:spPr>
            <a:xfrm>
              <a:off x="2127466" y="2872740"/>
              <a:ext cx="1731473" cy="662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165100" rIns="82550" bIns="165100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 noProof="0" dirty="0"/>
                <a:t>Datenbank</a:t>
              </a:r>
            </a:p>
          </p:txBody>
        </p:sp>
      </p:grpSp>
      <p:sp>
        <p:nvSpPr>
          <p:cNvPr id="5" name="Rechteck 4">
            <a:extLst>
              <a:ext uri="{FF2B5EF4-FFF2-40B4-BE49-F238E27FC236}">
                <a16:creationId xmlns:a16="http://schemas.microsoft.com/office/drawing/2014/main" id="{F3BCE06D-57E4-177F-9E71-C0F4868C7478}"/>
              </a:ext>
            </a:extLst>
          </p:cNvPr>
          <p:cNvSpPr/>
          <p:nvPr/>
        </p:nvSpPr>
        <p:spPr>
          <a:xfrm>
            <a:off x="5229563" y="2152630"/>
            <a:ext cx="1675110" cy="179077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090398B5-0FE3-3EAF-7AC4-CC172FBB5D19}"/>
              </a:ext>
            </a:extLst>
          </p:cNvPr>
          <p:cNvGrpSpPr/>
          <p:nvPr/>
        </p:nvGrpSpPr>
        <p:grpSpPr>
          <a:xfrm>
            <a:off x="4268667" y="36143"/>
            <a:ext cx="2062943" cy="662940"/>
            <a:chOff x="1934" y="2872740"/>
            <a:chExt cx="2062943" cy="662940"/>
          </a:xfrm>
        </p:grpSpPr>
        <p:sp>
          <p:nvSpPr>
            <p:cNvPr id="16" name="Pfeil: Fünfeck 15">
              <a:extLst>
                <a:ext uri="{FF2B5EF4-FFF2-40B4-BE49-F238E27FC236}">
                  <a16:creationId xmlns:a16="http://schemas.microsoft.com/office/drawing/2014/main" id="{190DC0EB-9922-14E5-E9F9-907C4B26C8A7}"/>
                </a:ext>
              </a:extLst>
            </p:cNvPr>
            <p:cNvSpPr/>
            <p:nvPr/>
          </p:nvSpPr>
          <p:spPr>
            <a:xfrm>
              <a:off x="1934" y="2872740"/>
              <a:ext cx="2062943" cy="662940"/>
            </a:xfrm>
            <a:prstGeom prst="homePlate">
              <a:avLst>
                <a:gd name="adj" fmla="val 25000"/>
              </a:avLst>
            </a:prstGeom>
            <a:solidFill>
              <a:schemeClr val="accent2">
                <a:alpha val="24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feil: Fünfeck 4">
              <a:extLst>
                <a:ext uri="{FF2B5EF4-FFF2-40B4-BE49-F238E27FC236}">
                  <a16:creationId xmlns:a16="http://schemas.microsoft.com/office/drawing/2014/main" id="{B37EDD62-0438-65E1-BA44-D4B5DAE9CF8D}"/>
                </a:ext>
              </a:extLst>
            </p:cNvPr>
            <p:cNvSpPr txBox="1"/>
            <p:nvPr/>
          </p:nvSpPr>
          <p:spPr>
            <a:xfrm>
              <a:off x="1934" y="2872740"/>
              <a:ext cx="1980076" cy="66294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165100" rIns="82550" bIns="165100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 noProof="0" dirty="0"/>
                <a:t>Translator</a:t>
              </a:r>
            </a:p>
          </p:txBody>
        </p:sp>
      </p:grp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FE14BDAF-9DF9-DA50-04B4-1CE417BF1061}"/>
              </a:ext>
            </a:extLst>
          </p:cNvPr>
          <p:cNvSpPr txBox="1">
            <a:spLocks/>
          </p:cNvSpPr>
          <p:nvPr/>
        </p:nvSpPr>
        <p:spPr>
          <a:xfrm>
            <a:off x="531644" y="2165475"/>
            <a:ext cx="10339555" cy="455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C283788D-80CE-8B71-D38B-07603EC3DBED}"/>
              </a:ext>
            </a:extLst>
          </p:cNvPr>
          <p:cNvGrpSpPr/>
          <p:nvPr/>
        </p:nvGrpSpPr>
        <p:grpSpPr>
          <a:xfrm>
            <a:off x="8212693" y="52031"/>
            <a:ext cx="2062943" cy="662940"/>
            <a:chOff x="3921528" y="2872740"/>
            <a:chExt cx="2062943" cy="662940"/>
          </a:xfrm>
        </p:grpSpPr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5F1F4749-4ED3-8B07-EA68-86A379DF8CC9}"/>
                </a:ext>
              </a:extLst>
            </p:cNvPr>
            <p:cNvSpPr/>
            <p:nvPr/>
          </p:nvSpPr>
          <p:spPr>
            <a:xfrm>
              <a:off x="3921528" y="2872740"/>
              <a:ext cx="2062943" cy="662940"/>
            </a:xfrm>
            <a:prstGeom prst="chevron">
              <a:avLst>
                <a:gd name="adj" fmla="val 25000"/>
              </a:avLst>
            </a:prstGeom>
            <a:solidFill>
              <a:schemeClr val="accent5">
                <a:alpha val="31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feil: Chevron 4">
              <a:extLst>
                <a:ext uri="{FF2B5EF4-FFF2-40B4-BE49-F238E27FC236}">
                  <a16:creationId xmlns:a16="http://schemas.microsoft.com/office/drawing/2014/main" id="{EEF4A715-FE56-D77F-E4C9-DE99FDFDCEF4}"/>
                </a:ext>
              </a:extLst>
            </p:cNvPr>
            <p:cNvSpPr txBox="1"/>
            <p:nvPr/>
          </p:nvSpPr>
          <p:spPr>
            <a:xfrm>
              <a:off x="4087263" y="2872740"/>
              <a:ext cx="1731473" cy="662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165100" rIns="82550" bIns="165100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 noProof="0" dirty="0"/>
                <a:t>Web-Anwendung</a:t>
              </a:r>
            </a:p>
          </p:txBody>
        </p:sp>
      </p:grpSp>
      <p:sp>
        <p:nvSpPr>
          <p:cNvPr id="18" name="Rechteck 17">
            <a:extLst>
              <a:ext uri="{FF2B5EF4-FFF2-40B4-BE49-F238E27FC236}">
                <a16:creationId xmlns:a16="http://schemas.microsoft.com/office/drawing/2014/main" id="{D189CC2D-4975-9D55-B835-156F6DC74B51}"/>
              </a:ext>
            </a:extLst>
          </p:cNvPr>
          <p:cNvSpPr/>
          <p:nvPr/>
        </p:nvSpPr>
        <p:spPr>
          <a:xfrm>
            <a:off x="5229563" y="2152630"/>
            <a:ext cx="1675110" cy="179077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A8EF8BB-1727-D5CD-D559-2933BBC59FAB}"/>
              </a:ext>
            </a:extLst>
          </p:cNvPr>
          <p:cNvGrpSpPr/>
          <p:nvPr/>
        </p:nvGrpSpPr>
        <p:grpSpPr>
          <a:xfrm>
            <a:off x="10169608" y="56597"/>
            <a:ext cx="2062943" cy="662940"/>
            <a:chOff x="5881324" y="2872740"/>
            <a:chExt cx="2062943" cy="662940"/>
          </a:xfrm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9E330044-51E1-2D63-FCA5-8A516D0F0125}"/>
                </a:ext>
              </a:extLst>
            </p:cNvPr>
            <p:cNvSpPr/>
            <p:nvPr/>
          </p:nvSpPr>
          <p:spPr>
            <a:xfrm>
              <a:off x="5881324" y="2872740"/>
              <a:ext cx="2062943" cy="662940"/>
            </a:xfrm>
            <a:prstGeom prst="chevron">
              <a:avLst>
                <a:gd name="adj" fmla="val 2500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4">
              <a:extLst>
                <a:ext uri="{FF2B5EF4-FFF2-40B4-BE49-F238E27FC236}">
                  <a16:creationId xmlns:a16="http://schemas.microsoft.com/office/drawing/2014/main" id="{70B95E5E-B83B-8410-62E0-764E5499A193}"/>
                </a:ext>
              </a:extLst>
            </p:cNvPr>
            <p:cNvSpPr txBox="1"/>
            <p:nvPr/>
          </p:nvSpPr>
          <p:spPr>
            <a:xfrm>
              <a:off x="6037823" y="2872740"/>
              <a:ext cx="1731473" cy="662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165100" rIns="82550" bIns="165100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 noProof="0" dirty="0"/>
                <a:t>Bereitstellung von Server-Infrastruktur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17322DB-6C81-B6F4-790F-CAA9A449FB8E}"/>
              </a:ext>
            </a:extLst>
          </p:cNvPr>
          <p:cNvGrpSpPr/>
          <p:nvPr/>
        </p:nvGrpSpPr>
        <p:grpSpPr>
          <a:xfrm>
            <a:off x="5229565" y="783407"/>
            <a:ext cx="6882957" cy="2783533"/>
            <a:chOff x="6046360" y="-386282"/>
            <a:chExt cx="6882957" cy="2783533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685B7B2-385F-CCFA-2D96-818494ECF6F9}"/>
                </a:ext>
              </a:extLst>
            </p:cNvPr>
            <p:cNvSpPr/>
            <p:nvPr/>
          </p:nvSpPr>
          <p:spPr>
            <a:xfrm>
              <a:off x="6046360" y="982941"/>
              <a:ext cx="1675110" cy="141431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08A323C-1A85-F699-A404-B9CC113C49A2}"/>
                </a:ext>
              </a:extLst>
            </p:cNvPr>
            <p:cNvSpPr txBox="1"/>
            <p:nvPr/>
          </p:nvSpPr>
          <p:spPr>
            <a:xfrm>
              <a:off x="11254207" y="-386282"/>
              <a:ext cx="1675110" cy="1017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algn="l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100" b="0" i="0" u="none" kern="1200" noProof="0" dirty="0"/>
                <a:t>Infrastruktur für Server zum Hosten des Übersetzung-App mit terraform über Azure-</a:t>
              </a:r>
              <a:r>
                <a:rPr lang="de-DE" sz="1100" b="0" i="0" u="none" kern="1200" noProof="0" dirty="0" err="1"/>
                <a:t>DevOps</a:t>
              </a:r>
              <a:r>
                <a:rPr lang="de-DE" sz="1100" b="0" i="0" u="none" kern="1200" noProof="0" dirty="0"/>
                <a:t> Pipeline bereitstellen</a:t>
              </a:r>
              <a:endParaRPr lang="de-DE" sz="1100" kern="1200" noProof="0" dirty="0"/>
            </a:p>
          </p:txBody>
        </p:sp>
      </p:grpSp>
      <p:sp>
        <p:nvSpPr>
          <p:cNvPr id="21" name="Inhaltsplatzhalter 3">
            <a:extLst>
              <a:ext uri="{FF2B5EF4-FFF2-40B4-BE49-F238E27FC236}">
                <a16:creationId xmlns:a16="http://schemas.microsoft.com/office/drawing/2014/main" id="{FA848BFB-8C96-7F88-CF80-4B7F99C0FC02}"/>
              </a:ext>
            </a:extLst>
          </p:cNvPr>
          <p:cNvSpPr txBox="1">
            <a:spLocks/>
          </p:cNvSpPr>
          <p:nvPr/>
        </p:nvSpPr>
        <p:spPr>
          <a:xfrm>
            <a:off x="531645" y="2165475"/>
            <a:ext cx="6882138" cy="455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de-DE" dirty="0"/>
              <a:t>Pipeline mit 2 Jobs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2. Job </a:t>
            </a:r>
            <a:r>
              <a:rPr lang="de-DE" dirty="0" err="1"/>
              <a:t>Apply</a:t>
            </a:r>
            <a:r>
              <a:rPr lang="de-DE" dirty="0"/>
              <a:t> der Terraform-Skripte</a:t>
            </a:r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EBC0B06-02E0-3A4A-EA11-3CE1FABCC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182" y="896730"/>
            <a:ext cx="4262163" cy="592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49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E6A021-BA9D-295E-79C0-8B9F2580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pPr rtl="0"/>
              <a:t>21</a:t>
            </a:fld>
            <a:endParaRPr lang="de-DE" noProof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B3A2831E-F3BF-A976-EF46-1FACA3E8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6" y="-347328"/>
            <a:ext cx="11317365" cy="1089712"/>
          </a:xfrm>
        </p:spPr>
        <p:txBody>
          <a:bodyPr rtlCol="0">
            <a:noAutofit/>
          </a:bodyPr>
          <a:lstStyle/>
          <a:p>
            <a:pPr marL="0" lvl="0" indent="0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200" kern="1200" noProof="0" dirty="0"/>
              <a:t>Server-Infrastruktur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47D7A85-4430-2626-1B41-A9463AB8EE4B}"/>
              </a:ext>
            </a:extLst>
          </p:cNvPr>
          <p:cNvGrpSpPr/>
          <p:nvPr/>
        </p:nvGrpSpPr>
        <p:grpSpPr>
          <a:xfrm>
            <a:off x="6218834" y="56597"/>
            <a:ext cx="2062943" cy="662940"/>
            <a:chOff x="1961731" y="2872740"/>
            <a:chExt cx="2062943" cy="662940"/>
          </a:xfrm>
        </p:grpSpPr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9CBC3C34-D666-D235-C391-8BDF833E41AB}"/>
                </a:ext>
              </a:extLst>
            </p:cNvPr>
            <p:cNvSpPr/>
            <p:nvPr/>
          </p:nvSpPr>
          <p:spPr>
            <a:xfrm>
              <a:off x="1961731" y="2872740"/>
              <a:ext cx="2062943" cy="662940"/>
            </a:xfrm>
            <a:prstGeom prst="chevron">
              <a:avLst>
                <a:gd name="adj" fmla="val 25000"/>
              </a:avLst>
            </a:prstGeom>
            <a:solidFill>
              <a:schemeClr val="accent1">
                <a:alpha val="28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4">
              <a:extLst>
                <a:ext uri="{FF2B5EF4-FFF2-40B4-BE49-F238E27FC236}">
                  <a16:creationId xmlns:a16="http://schemas.microsoft.com/office/drawing/2014/main" id="{3E0DD855-0FAB-2D74-4EC5-8FC214766938}"/>
                </a:ext>
              </a:extLst>
            </p:cNvPr>
            <p:cNvSpPr txBox="1"/>
            <p:nvPr/>
          </p:nvSpPr>
          <p:spPr>
            <a:xfrm>
              <a:off x="2127466" y="2872740"/>
              <a:ext cx="1731473" cy="662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165100" rIns="82550" bIns="165100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 noProof="0" dirty="0"/>
                <a:t>Datenbank</a:t>
              </a:r>
            </a:p>
          </p:txBody>
        </p:sp>
      </p:grpSp>
      <p:sp>
        <p:nvSpPr>
          <p:cNvPr id="5" name="Rechteck 4">
            <a:extLst>
              <a:ext uri="{FF2B5EF4-FFF2-40B4-BE49-F238E27FC236}">
                <a16:creationId xmlns:a16="http://schemas.microsoft.com/office/drawing/2014/main" id="{F3BCE06D-57E4-177F-9E71-C0F4868C7478}"/>
              </a:ext>
            </a:extLst>
          </p:cNvPr>
          <p:cNvSpPr/>
          <p:nvPr/>
        </p:nvSpPr>
        <p:spPr>
          <a:xfrm>
            <a:off x="5229563" y="2152630"/>
            <a:ext cx="1675110" cy="179077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090398B5-0FE3-3EAF-7AC4-CC172FBB5D19}"/>
              </a:ext>
            </a:extLst>
          </p:cNvPr>
          <p:cNvGrpSpPr/>
          <p:nvPr/>
        </p:nvGrpSpPr>
        <p:grpSpPr>
          <a:xfrm>
            <a:off x="4268667" y="36143"/>
            <a:ext cx="2062943" cy="662940"/>
            <a:chOff x="1934" y="2872740"/>
            <a:chExt cx="2062943" cy="662940"/>
          </a:xfrm>
        </p:grpSpPr>
        <p:sp>
          <p:nvSpPr>
            <p:cNvPr id="16" name="Pfeil: Fünfeck 15">
              <a:extLst>
                <a:ext uri="{FF2B5EF4-FFF2-40B4-BE49-F238E27FC236}">
                  <a16:creationId xmlns:a16="http://schemas.microsoft.com/office/drawing/2014/main" id="{190DC0EB-9922-14E5-E9F9-907C4B26C8A7}"/>
                </a:ext>
              </a:extLst>
            </p:cNvPr>
            <p:cNvSpPr/>
            <p:nvPr/>
          </p:nvSpPr>
          <p:spPr>
            <a:xfrm>
              <a:off x="1934" y="2872740"/>
              <a:ext cx="2062943" cy="662940"/>
            </a:xfrm>
            <a:prstGeom prst="homePlate">
              <a:avLst>
                <a:gd name="adj" fmla="val 25000"/>
              </a:avLst>
            </a:prstGeom>
            <a:solidFill>
              <a:schemeClr val="accent2">
                <a:alpha val="24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feil: Fünfeck 4">
              <a:extLst>
                <a:ext uri="{FF2B5EF4-FFF2-40B4-BE49-F238E27FC236}">
                  <a16:creationId xmlns:a16="http://schemas.microsoft.com/office/drawing/2014/main" id="{B37EDD62-0438-65E1-BA44-D4B5DAE9CF8D}"/>
                </a:ext>
              </a:extLst>
            </p:cNvPr>
            <p:cNvSpPr txBox="1"/>
            <p:nvPr/>
          </p:nvSpPr>
          <p:spPr>
            <a:xfrm>
              <a:off x="1934" y="2872740"/>
              <a:ext cx="1980076" cy="66294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165100" rIns="82550" bIns="165100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 noProof="0" dirty="0"/>
                <a:t>Translator</a:t>
              </a:r>
            </a:p>
          </p:txBody>
        </p:sp>
      </p:grp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FE14BDAF-9DF9-DA50-04B4-1CE417BF1061}"/>
              </a:ext>
            </a:extLst>
          </p:cNvPr>
          <p:cNvSpPr txBox="1">
            <a:spLocks/>
          </p:cNvSpPr>
          <p:nvPr/>
        </p:nvSpPr>
        <p:spPr>
          <a:xfrm>
            <a:off x="531644" y="2165475"/>
            <a:ext cx="10339555" cy="455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C283788D-80CE-8B71-D38B-07603EC3DBED}"/>
              </a:ext>
            </a:extLst>
          </p:cNvPr>
          <p:cNvGrpSpPr/>
          <p:nvPr/>
        </p:nvGrpSpPr>
        <p:grpSpPr>
          <a:xfrm>
            <a:off x="8212693" y="52031"/>
            <a:ext cx="2062943" cy="662940"/>
            <a:chOff x="3921528" y="2872740"/>
            <a:chExt cx="2062943" cy="662940"/>
          </a:xfrm>
        </p:grpSpPr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5F1F4749-4ED3-8B07-EA68-86A379DF8CC9}"/>
                </a:ext>
              </a:extLst>
            </p:cNvPr>
            <p:cNvSpPr/>
            <p:nvPr/>
          </p:nvSpPr>
          <p:spPr>
            <a:xfrm>
              <a:off x="3921528" y="2872740"/>
              <a:ext cx="2062943" cy="662940"/>
            </a:xfrm>
            <a:prstGeom prst="chevron">
              <a:avLst>
                <a:gd name="adj" fmla="val 25000"/>
              </a:avLst>
            </a:prstGeom>
            <a:solidFill>
              <a:schemeClr val="accent5">
                <a:alpha val="31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feil: Chevron 4">
              <a:extLst>
                <a:ext uri="{FF2B5EF4-FFF2-40B4-BE49-F238E27FC236}">
                  <a16:creationId xmlns:a16="http://schemas.microsoft.com/office/drawing/2014/main" id="{EEF4A715-FE56-D77F-E4C9-DE99FDFDCEF4}"/>
                </a:ext>
              </a:extLst>
            </p:cNvPr>
            <p:cNvSpPr txBox="1"/>
            <p:nvPr/>
          </p:nvSpPr>
          <p:spPr>
            <a:xfrm>
              <a:off x="4087263" y="2872740"/>
              <a:ext cx="1731473" cy="662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165100" rIns="82550" bIns="165100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 noProof="0" dirty="0"/>
                <a:t>Web-Anwendung</a:t>
              </a:r>
            </a:p>
          </p:txBody>
        </p:sp>
      </p:grpSp>
      <p:sp>
        <p:nvSpPr>
          <p:cNvPr id="18" name="Rechteck 17">
            <a:extLst>
              <a:ext uri="{FF2B5EF4-FFF2-40B4-BE49-F238E27FC236}">
                <a16:creationId xmlns:a16="http://schemas.microsoft.com/office/drawing/2014/main" id="{D189CC2D-4975-9D55-B835-156F6DC74B51}"/>
              </a:ext>
            </a:extLst>
          </p:cNvPr>
          <p:cNvSpPr/>
          <p:nvPr/>
        </p:nvSpPr>
        <p:spPr>
          <a:xfrm>
            <a:off x="5229563" y="2152630"/>
            <a:ext cx="1675110" cy="179077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A8EF8BB-1727-D5CD-D559-2933BBC59FAB}"/>
              </a:ext>
            </a:extLst>
          </p:cNvPr>
          <p:cNvGrpSpPr/>
          <p:nvPr/>
        </p:nvGrpSpPr>
        <p:grpSpPr>
          <a:xfrm>
            <a:off x="10169608" y="56597"/>
            <a:ext cx="2062943" cy="662940"/>
            <a:chOff x="5881324" y="2872740"/>
            <a:chExt cx="2062943" cy="662940"/>
          </a:xfrm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9E330044-51E1-2D63-FCA5-8A516D0F0125}"/>
                </a:ext>
              </a:extLst>
            </p:cNvPr>
            <p:cNvSpPr/>
            <p:nvPr/>
          </p:nvSpPr>
          <p:spPr>
            <a:xfrm>
              <a:off x="5881324" y="2872740"/>
              <a:ext cx="2062943" cy="662940"/>
            </a:xfrm>
            <a:prstGeom prst="chevron">
              <a:avLst>
                <a:gd name="adj" fmla="val 2500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4">
              <a:extLst>
                <a:ext uri="{FF2B5EF4-FFF2-40B4-BE49-F238E27FC236}">
                  <a16:creationId xmlns:a16="http://schemas.microsoft.com/office/drawing/2014/main" id="{70B95E5E-B83B-8410-62E0-764E5499A193}"/>
                </a:ext>
              </a:extLst>
            </p:cNvPr>
            <p:cNvSpPr txBox="1"/>
            <p:nvPr/>
          </p:nvSpPr>
          <p:spPr>
            <a:xfrm>
              <a:off x="6037823" y="2872740"/>
              <a:ext cx="1731473" cy="662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165100" rIns="82550" bIns="165100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 noProof="0" dirty="0"/>
                <a:t>Bereitstellung von Server-Infrastruktur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17322DB-6C81-B6F4-790F-CAA9A449FB8E}"/>
              </a:ext>
            </a:extLst>
          </p:cNvPr>
          <p:cNvGrpSpPr/>
          <p:nvPr/>
        </p:nvGrpSpPr>
        <p:grpSpPr>
          <a:xfrm>
            <a:off x="5229565" y="783407"/>
            <a:ext cx="6882957" cy="2783533"/>
            <a:chOff x="6046360" y="-386282"/>
            <a:chExt cx="6882957" cy="2783533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685B7B2-385F-CCFA-2D96-818494ECF6F9}"/>
                </a:ext>
              </a:extLst>
            </p:cNvPr>
            <p:cNvSpPr/>
            <p:nvPr/>
          </p:nvSpPr>
          <p:spPr>
            <a:xfrm>
              <a:off x="6046360" y="982941"/>
              <a:ext cx="1675110" cy="141431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08A323C-1A85-F699-A404-B9CC113C49A2}"/>
                </a:ext>
              </a:extLst>
            </p:cNvPr>
            <p:cNvSpPr txBox="1"/>
            <p:nvPr/>
          </p:nvSpPr>
          <p:spPr>
            <a:xfrm>
              <a:off x="11254207" y="-386282"/>
              <a:ext cx="1675110" cy="1017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algn="l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100" b="0" i="0" u="none" kern="1200" noProof="0" dirty="0"/>
                <a:t>Infrastruktur für Server zum Hosten des Übersetzung-App mit terraform über Azure-</a:t>
              </a:r>
              <a:r>
                <a:rPr lang="de-DE" sz="1100" b="0" i="0" u="none" kern="1200" noProof="0" dirty="0" err="1"/>
                <a:t>DevOps</a:t>
              </a:r>
              <a:r>
                <a:rPr lang="de-DE" sz="1100" b="0" i="0" u="none" kern="1200" noProof="0" dirty="0"/>
                <a:t> Pipeline bereitstellen</a:t>
              </a:r>
              <a:endParaRPr lang="de-DE" sz="1100" kern="1200" noProof="0" dirty="0"/>
            </a:p>
          </p:txBody>
        </p:sp>
      </p:grpSp>
      <p:pic>
        <p:nvPicPr>
          <p:cNvPr id="14" name="Grafik 13">
            <a:extLst>
              <a:ext uri="{FF2B5EF4-FFF2-40B4-BE49-F238E27FC236}">
                <a16:creationId xmlns:a16="http://schemas.microsoft.com/office/drawing/2014/main" id="{5EE7E3B1-7A89-FE04-590D-A5EE54B41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74" y="1685254"/>
            <a:ext cx="10654488" cy="5036221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A2B5AB49-0FFF-F7B8-C548-C9123B8B3D02}"/>
              </a:ext>
            </a:extLst>
          </p:cNvPr>
          <p:cNvSpPr txBox="1"/>
          <p:nvPr/>
        </p:nvSpPr>
        <p:spPr>
          <a:xfrm>
            <a:off x="739874" y="1006764"/>
            <a:ext cx="76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2088692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de-DE" sz="4000" dirty="0">
                <a:solidFill>
                  <a:schemeClr val="bg1"/>
                </a:solidFill>
              </a:rPr>
              <a:t>Ausrollen der Web-Anwendung auf Server </a:t>
            </a:r>
            <a:br>
              <a:rPr lang="de-DE" sz="4000" dirty="0">
                <a:solidFill>
                  <a:schemeClr val="bg1"/>
                </a:solidFill>
              </a:rPr>
            </a:br>
            <a:br>
              <a:rPr lang="de-DE" sz="4000" dirty="0">
                <a:solidFill>
                  <a:schemeClr val="bg1"/>
                </a:solidFill>
              </a:rPr>
            </a:br>
            <a:r>
              <a:rPr lang="de-DE" sz="40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22028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E6A021-BA9D-295E-79C0-8B9F2580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pPr rtl="0"/>
              <a:t>23</a:t>
            </a:fld>
            <a:endParaRPr lang="de-DE" noProof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B3A2831E-F3BF-A976-EF46-1FACA3E8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6" y="-347328"/>
            <a:ext cx="11317365" cy="1089712"/>
          </a:xfrm>
        </p:spPr>
        <p:txBody>
          <a:bodyPr rtlCol="0">
            <a:noAutofit/>
          </a:bodyPr>
          <a:lstStyle/>
          <a:p>
            <a:pPr marL="0" lvl="0" indent="0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200" kern="1200" noProof="0" dirty="0"/>
              <a:t>Ausrollen und Ausführen der Anwendung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47D7A85-4430-2626-1B41-A9463AB8EE4B}"/>
              </a:ext>
            </a:extLst>
          </p:cNvPr>
          <p:cNvGrpSpPr/>
          <p:nvPr/>
        </p:nvGrpSpPr>
        <p:grpSpPr>
          <a:xfrm>
            <a:off x="2144032" y="934759"/>
            <a:ext cx="2062943" cy="662940"/>
            <a:chOff x="1961731" y="2872740"/>
            <a:chExt cx="2062943" cy="662940"/>
          </a:xfrm>
        </p:grpSpPr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9CBC3C34-D666-D235-C391-8BDF833E41AB}"/>
                </a:ext>
              </a:extLst>
            </p:cNvPr>
            <p:cNvSpPr/>
            <p:nvPr/>
          </p:nvSpPr>
          <p:spPr>
            <a:xfrm>
              <a:off x="1961731" y="2872740"/>
              <a:ext cx="2062943" cy="662940"/>
            </a:xfrm>
            <a:prstGeom prst="chevron">
              <a:avLst>
                <a:gd name="adj" fmla="val 25000"/>
              </a:avLst>
            </a:prstGeom>
            <a:solidFill>
              <a:schemeClr val="accent1">
                <a:alpha val="28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feil: Chevron 4">
              <a:extLst>
                <a:ext uri="{FF2B5EF4-FFF2-40B4-BE49-F238E27FC236}">
                  <a16:creationId xmlns:a16="http://schemas.microsoft.com/office/drawing/2014/main" id="{3E0DD855-0FAB-2D74-4EC5-8FC214766938}"/>
                </a:ext>
              </a:extLst>
            </p:cNvPr>
            <p:cNvSpPr txBox="1"/>
            <p:nvPr/>
          </p:nvSpPr>
          <p:spPr>
            <a:xfrm>
              <a:off x="2127466" y="2872740"/>
              <a:ext cx="1731473" cy="662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165100" rIns="82550" bIns="165100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 noProof="0" dirty="0"/>
                <a:t>Datenbank</a:t>
              </a:r>
            </a:p>
          </p:txBody>
        </p:sp>
      </p:grpSp>
      <p:sp>
        <p:nvSpPr>
          <p:cNvPr id="5" name="Rechteck 4">
            <a:extLst>
              <a:ext uri="{FF2B5EF4-FFF2-40B4-BE49-F238E27FC236}">
                <a16:creationId xmlns:a16="http://schemas.microsoft.com/office/drawing/2014/main" id="{F3BCE06D-57E4-177F-9E71-C0F4868C7478}"/>
              </a:ext>
            </a:extLst>
          </p:cNvPr>
          <p:cNvSpPr/>
          <p:nvPr/>
        </p:nvSpPr>
        <p:spPr>
          <a:xfrm>
            <a:off x="5229563" y="2152630"/>
            <a:ext cx="1675110" cy="179077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090398B5-0FE3-3EAF-7AC4-CC172FBB5D19}"/>
              </a:ext>
            </a:extLst>
          </p:cNvPr>
          <p:cNvGrpSpPr/>
          <p:nvPr/>
        </p:nvGrpSpPr>
        <p:grpSpPr>
          <a:xfrm>
            <a:off x="193865" y="925456"/>
            <a:ext cx="2062943" cy="662940"/>
            <a:chOff x="1934" y="2872740"/>
            <a:chExt cx="2062943" cy="662940"/>
          </a:xfrm>
        </p:grpSpPr>
        <p:sp>
          <p:nvSpPr>
            <p:cNvPr id="16" name="Pfeil: Fünfeck 15">
              <a:extLst>
                <a:ext uri="{FF2B5EF4-FFF2-40B4-BE49-F238E27FC236}">
                  <a16:creationId xmlns:a16="http://schemas.microsoft.com/office/drawing/2014/main" id="{190DC0EB-9922-14E5-E9F9-907C4B26C8A7}"/>
                </a:ext>
              </a:extLst>
            </p:cNvPr>
            <p:cNvSpPr/>
            <p:nvPr/>
          </p:nvSpPr>
          <p:spPr>
            <a:xfrm>
              <a:off x="1934" y="2872740"/>
              <a:ext cx="2062943" cy="662940"/>
            </a:xfrm>
            <a:prstGeom prst="homePlate">
              <a:avLst>
                <a:gd name="adj" fmla="val 25000"/>
              </a:avLst>
            </a:prstGeom>
            <a:solidFill>
              <a:schemeClr val="accent2">
                <a:alpha val="24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feil: Fünfeck 4">
              <a:extLst>
                <a:ext uri="{FF2B5EF4-FFF2-40B4-BE49-F238E27FC236}">
                  <a16:creationId xmlns:a16="http://schemas.microsoft.com/office/drawing/2014/main" id="{B37EDD62-0438-65E1-BA44-D4B5DAE9CF8D}"/>
                </a:ext>
              </a:extLst>
            </p:cNvPr>
            <p:cNvSpPr txBox="1"/>
            <p:nvPr/>
          </p:nvSpPr>
          <p:spPr>
            <a:xfrm>
              <a:off x="1934" y="2872740"/>
              <a:ext cx="1980076" cy="66294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165100" rIns="82550" bIns="165100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 noProof="0" dirty="0"/>
                <a:t>Translator</a:t>
              </a:r>
            </a:p>
          </p:txBody>
        </p:sp>
      </p:grp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FE14BDAF-9DF9-DA50-04B4-1CE417BF1061}"/>
              </a:ext>
            </a:extLst>
          </p:cNvPr>
          <p:cNvSpPr txBox="1">
            <a:spLocks/>
          </p:cNvSpPr>
          <p:nvPr/>
        </p:nvSpPr>
        <p:spPr>
          <a:xfrm>
            <a:off x="531644" y="2165475"/>
            <a:ext cx="10339555" cy="455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C283788D-80CE-8B71-D38B-07603EC3DBED}"/>
              </a:ext>
            </a:extLst>
          </p:cNvPr>
          <p:cNvGrpSpPr/>
          <p:nvPr/>
        </p:nvGrpSpPr>
        <p:grpSpPr>
          <a:xfrm>
            <a:off x="4137891" y="930193"/>
            <a:ext cx="2062943" cy="662940"/>
            <a:chOff x="3921528" y="2872740"/>
            <a:chExt cx="2062943" cy="662940"/>
          </a:xfrm>
        </p:grpSpPr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5F1F4749-4ED3-8B07-EA68-86A379DF8CC9}"/>
                </a:ext>
              </a:extLst>
            </p:cNvPr>
            <p:cNvSpPr/>
            <p:nvPr/>
          </p:nvSpPr>
          <p:spPr>
            <a:xfrm>
              <a:off x="3921528" y="2872740"/>
              <a:ext cx="2062943" cy="662940"/>
            </a:xfrm>
            <a:prstGeom prst="chevron">
              <a:avLst>
                <a:gd name="adj" fmla="val 25000"/>
              </a:avLst>
            </a:prstGeom>
            <a:solidFill>
              <a:schemeClr val="accent5">
                <a:alpha val="31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feil: Chevron 4">
              <a:extLst>
                <a:ext uri="{FF2B5EF4-FFF2-40B4-BE49-F238E27FC236}">
                  <a16:creationId xmlns:a16="http://schemas.microsoft.com/office/drawing/2014/main" id="{EEF4A715-FE56-D77F-E4C9-DE99FDFDCEF4}"/>
                </a:ext>
              </a:extLst>
            </p:cNvPr>
            <p:cNvSpPr txBox="1"/>
            <p:nvPr/>
          </p:nvSpPr>
          <p:spPr>
            <a:xfrm>
              <a:off x="4087263" y="2872740"/>
              <a:ext cx="1731473" cy="662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165100" rIns="82550" bIns="165100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 noProof="0" dirty="0"/>
                <a:t>Web-Anwendung</a:t>
              </a:r>
            </a:p>
          </p:txBody>
        </p:sp>
      </p:grpSp>
      <p:sp>
        <p:nvSpPr>
          <p:cNvPr id="18" name="Rechteck 17">
            <a:extLst>
              <a:ext uri="{FF2B5EF4-FFF2-40B4-BE49-F238E27FC236}">
                <a16:creationId xmlns:a16="http://schemas.microsoft.com/office/drawing/2014/main" id="{D189CC2D-4975-9D55-B835-156F6DC74B51}"/>
              </a:ext>
            </a:extLst>
          </p:cNvPr>
          <p:cNvSpPr/>
          <p:nvPr/>
        </p:nvSpPr>
        <p:spPr>
          <a:xfrm>
            <a:off x="5229563" y="2152630"/>
            <a:ext cx="1675110" cy="1790777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A8EF8BB-1727-D5CD-D559-2933BBC59FAB}"/>
              </a:ext>
            </a:extLst>
          </p:cNvPr>
          <p:cNvGrpSpPr/>
          <p:nvPr/>
        </p:nvGrpSpPr>
        <p:grpSpPr>
          <a:xfrm>
            <a:off x="6094806" y="934759"/>
            <a:ext cx="2062943" cy="662940"/>
            <a:chOff x="5881324" y="2872740"/>
            <a:chExt cx="2062943" cy="662940"/>
          </a:xfrm>
        </p:grpSpPr>
        <p:sp>
          <p:nvSpPr>
            <p:cNvPr id="24" name="Pfeil: Chevron 23">
              <a:extLst>
                <a:ext uri="{FF2B5EF4-FFF2-40B4-BE49-F238E27FC236}">
                  <a16:creationId xmlns:a16="http://schemas.microsoft.com/office/drawing/2014/main" id="{9E330044-51E1-2D63-FCA5-8A516D0F0125}"/>
                </a:ext>
              </a:extLst>
            </p:cNvPr>
            <p:cNvSpPr/>
            <p:nvPr/>
          </p:nvSpPr>
          <p:spPr>
            <a:xfrm>
              <a:off x="5881324" y="2872740"/>
              <a:ext cx="2062943" cy="662940"/>
            </a:xfrm>
            <a:prstGeom prst="chevron">
              <a:avLst>
                <a:gd name="adj" fmla="val 25000"/>
              </a:avLst>
            </a:prstGeom>
            <a:solidFill>
              <a:schemeClr val="accent3">
                <a:alpha val="21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4">
              <a:extLst>
                <a:ext uri="{FF2B5EF4-FFF2-40B4-BE49-F238E27FC236}">
                  <a16:creationId xmlns:a16="http://schemas.microsoft.com/office/drawing/2014/main" id="{70B95E5E-B83B-8410-62E0-764E5499A193}"/>
                </a:ext>
              </a:extLst>
            </p:cNvPr>
            <p:cNvSpPr txBox="1"/>
            <p:nvPr/>
          </p:nvSpPr>
          <p:spPr>
            <a:xfrm>
              <a:off x="6037823" y="2872740"/>
              <a:ext cx="1731473" cy="662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165100" rIns="82550" bIns="165100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 noProof="0" dirty="0"/>
                <a:t>Bereitstellung von Server-Infrastruktur</a:t>
              </a:r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E685B7B2-385F-CCFA-2D96-818494ECF6F9}"/>
              </a:ext>
            </a:extLst>
          </p:cNvPr>
          <p:cNvSpPr/>
          <p:nvPr/>
        </p:nvSpPr>
        <p:spPr>
          <a:xfrm>
            <a:off x="5229565" y="2152630"/>
            <a:ext cx="1675110" cy="141431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2B5AB49-0FFF-F7B8-C548-C9123B8B3D02}"/>
              </a:ext>
            </a:extLst>
          </p:cNvPr>
          <p:cNvSpPr txBox="1"/>
          <p:nvPr/>
        </p:nvSpPr>
        <p:spPr>
          <a:xfrm>
            <a:off x="344224" y="2148064"/>
            <a:ext cx="68778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Lokal entwickelte App auf Azure Repos pushen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CI/CD Pipeline stellt Anwendung als Docker-Container bereit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Ansible:  Zugangsdaten zu privatem Docker-Hub Repo als Secret in ansible-</a:t>
            </a:r>
            <a:r>
              <a:rPr lang="de-DE" dirty="0" err="1"/>
              <a:t>vault</a:t>
            </a:r>
            <a:r>
              <a:rPr lang="de-DE" dirty="0"/>
              <a:t> speichern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4F6D323-E5A7-7522-4871-3F99B49EC856}"/>
              </a:ext>
            </a:extLst>
          </p:cNvPr>
          <p:cNvGrpSpPr/>
          <p:nvPr/>
        </p:nvGrpSpPr>
        <p:grpSpPr>
          <a:xfrm>
            <a:off x="8060957" y="939325"/>
            <a:ext cx="2062943" cy="662940"/>
            <a:chOff x="7841121" y="2872740"/>
            <a:chExt cx="2062943" cy="662940"/>
          </a:xfrm>
        </p:grpSpPr>
        <p:sp>
          <p:nvSpPr>
            <p:cNvPr id="9" name="Pfeil: Chevron 8">
              <a:extLst>
                <a:ext uri="{FF2B5EF4-FFF2-40B4-BE49-F238E27FC236}">
                  <a16:creationId xmlns:a16="http://schemas.microsoft.com/office/drawing/2014/main" id="{2D61D3F6-B68B-319E-9E13-A7E537046E46}"/>
                </a:ext>
              </a:extLst>
            </p:cNvPr>
            <p:cNvSpPr/>
            <p:nvPr/>
          </p:nvSpPr>
          <p:spPr>
            <a:xfrm>
              <a:off x="7841121" y="2872740"/>
              <a:ext cx="2062943" cy="662940"/>
            </a:xfrm>
            <a:prstGeom prst="chevron">
              <a:avLst>
                <a:gd name="adj" fmla="val 25000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Pfeil: Chevron 4">
              <a:extLst>
                <a:ext uri="{FF2B5EF4-FFF2-40B4-BE49-F238E27FC236}">
                  <a16:creationId xmlns:a16="http://schemas.microsoft.com/office/drawing/2014/main" id="{217E398E-C7E6-BF20-7147-170771EF18F7}"/>
                </a:ext>
              </a:extLst>
            </p:cNvPr>
            <p:cNvSpPr txBox="1"/>
            <p:nvPr/>
          </p:nvSpPr>
          <p:spPr>
            <a:xfrm>
              <a:off x="8006856" y="2872740"/>
              <a:ext cx="1731473" cy="662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165100" rIns="82550" bIns="165100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 noProof="0" dirty="0"/>
                <a:t>Ausrollen von Webanwendung</a:t>
              </a:r>
            </a:p>
          </p:txBody>
        </p:sp>
      </p:grpSp>
      <p:pic>
        <p:nvPicPr>
          <p:cNvPr id="27" name="Grafik 26">
            <a:extLst>
              <a:ext uri="{FF2B5EF4-FFF2-40B4-BE49-F238E27FC236}">
                <a16:creationId xmlns:a16="http://schemas.microsoft.com/office/drawing/2014/main" id="{494C37D2-17BB-8460-A555-FD3C9A0658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120"/>
          <a:stretch/>
        </p:blipFill>
        <p:spPr>
          <a:xfrm>
            <a:off x="7568915" y="1715737"/>
            <a:ext cx="4705235" cy="1713263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221737E3-3C7D-5AA7-6CCB-BAD41B4F5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915" y="3481805"/>
            <a:ext cx="3099085" cy="3376196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A3DBCCF2-9225-49F5-60AF-03C14F925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44" y="4677437"/>
            <a:ext cx="4763657" cy="112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75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457314"/>
            <a:ext cx="4962144" cy="756273"/>
          </a:xfrm>
        </p:spPr>
        <p:txBody>
          <a:bodyPr rtlCol="0">
            <a:noAutofit/>
          </a:bodyPr>
          <a:lstStyle/>
          <a:p>
            <a:pPr rtl="0"/>
            <a:r>
              <a:rPr lang="de-DE" dirty="0"/>
              <a:t>Demo</a:t>
            </a:r>
          </a:p>
        </p:txBody>
      </p:sp>
      <p:sp>
        <p:nvSpPr>
          <p:cNvPr id="24" name="Foliennummernplatzhalt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smtClean="0"/>
              <a:pPr rtl="0"/>
              <a:t>24</a:t>
            </a:fld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77E4086-E578-2094-0BAF-83A8AACAC63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E08790-7054-4356-A3B8-301F589E80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"/>
          <a:stretch/>
        </p:blipFill>
        <p:spPr>
          <a:xfrm>
            <a:off x="375735" y="281855"/>
            <a:ext cx="5036681" cy="281957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B8CE4D0-26CB-2E6B-6590-F65704C26E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238" r="17701" b="1238"/>
          <a:stretch/>
        </p:blipFill>
        <p:spPr>
          <a:xfrm>
            <a:off x="375735" y="3380509"/>
            <a:ext cx="5036682" cy="3158403"/>
          </a:xfrm>
          <a:prstGeom prst="rect">
            <a:avLst/>
          </a:prstGeom>
        </p:spPr>
      </p:pic>
      <p:sp>
        <p:nvSpPr>
          <p:cNvPr id="16" name="Titel 1">
            <a:extLst>
              <a:ext uri="{FF2B5EF4-FFF2-40B4-BE49-F238E27FC236}">
                <a16:creationId xmlns:a16="http://schemas.microsoft.com/office/drawing/2014/main" id="{81FD75B9-44F6-94AA-E8E7-531FCB89994A}"/>
              </a:ext>
            </a:extLst>
          </p:cNvPr>
          <p:cNvSpPr txBox="1">
            <a:spLocks/>
          </p:cNvSpPr>
          <p:nvPr/>
        </p:nvSpPr>
        <p:spPr>
          <a:xfrm>
            <a:off x="6391656" y="1289581"/>
            <a:ext cx="4962144" cy="10379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1800" dirty="0"/>
              <a:t>Ansible </a:t>
            </a:r>
            <a:r>
              <a:rPr lang="de-DE" sz="1800" dirty="0" err="1"/>
              <a:t>Playbook</a:t>
            </a:r>
            <a:r>
              <a:rPr lang="de-DE" sz="1800" dirty="0"/>
              <a:t> starten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1800" dirty="0"/>
              <a:t>URL Aufrufen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520A7996-04B1-99BE-B7A2-280DA278E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545" y="2479551"/>
            <a:ext cx="5443174" cy="424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liennummernplatzhalt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smtClean="0"/>
              <a:pPr rtl="0"/>
              <a:t>25</a:t>
            </a:fld>
            <a:endParaRPr lang="de-DE"/>
          </a:p>
        </p:txBody>
      </p: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74" r="74"/>
          <a:stretch/>
        </p:blipFill>
        <p:spPr/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112" y="-700093"/>
            <a:ext cx="5276088" cy="2276856"/>
          </a:xfrm>
        </p:spPr>
        <p:txBody>
          <a:bodyPr rtlCol="0"/>
          <a:lstStyle/>
          <a:p>
            <a:pPr rtl="0"/>
            <a:r>
              <a:rPr lang="de-DE" dirty="0"/>
              <a:t>Vielen Dank!</a:t>
            </a:r>
          </a:p>
        </p:txBody>
      </p:sp>
      <p:pic>
        <p:nvPicPr>
          <p:cNvPr id="14" name="Bildplatzhalter 13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F285C2BB-3BAF-1CA2-AF23-D96E40EC053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9116" t="11400" r="15590" b="26362"/>
          <a:stretch/>
        </p:blipFill>
        <p:spPr>
          <a:xfrm>
            <a:off x="1028383" y="4699391"/>
            <a:ext cx="3119293" cy="2158609"/>
          </a:xfrm>
        </p:spPr>
      </p:pic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/>
          <a:srcRect l="8607" t="18531" r="47338" b="13285"/>
          <a:stretch/>
        </p:blipFill>
        <p:spPr>
          <a:xfrm>
            <a:off x="2533746" y="1904516"/>
            <a:ext cx="3119293" cy="2903605"/>
          </a:xfr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FF4AF613-4E0E-64C6-CD0E-F5179409C3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8402" y="1624560"/>
            <a:ext cx="5033599" cy="5222360"/>
          </a:xfrm>
          <a:prstGeom prst="rect">
            <a:avLst/>
          </a:prstGeom>
        </p:spPr>
      </p:pic>
      <p:pic>
        <p:nvPicPr>
          <p:cNvPr id="13" name="Bildplatzhalter 12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/>
          <a:srcRect l="17541" t="4591" r="18075" b="14249"/>
          <a:stretch/>
        </p:blipFill>
        <p:spPr>
          <a:xfrm>
            <a:off x="4357933" y="4384110"/>
            <a:ext cx="3119293" cy="2462810"/>
          </a:xfrm>
        </p:spPr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de-DE" sz="4800" dirty="0">
                <a:solidFill>
                  <a:schemeClr val="bg1"/>
                </a:solidFill>
              </a:rPr>
              <a:t>Anforderungsanalyse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652" y="-304291"/>
            <a:ext cx="6993649" cy="1089712"/>
          </a:xfrm>
        </p:spPr>
        <p:txBody>
          <a:bodyPr rtlCol="0">
            <a:normAutofit/>
          </a:bodyPr>
          <a:lstStyle/>
          <a:p>
            <a:pPr rtl="0"/>
            <a:r>
              <a:rPr lang="de-DE" sz="4000" dirty="0"/>
              <a:t>Anforderungsanalyse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90" y="1193032"/>
            <a:ext cx="6450389" cy="3181519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de-DE" sz="2000" b="1" dirty="0">
                <a:solidFill>
                  <a:schemeClr val="accent1"/>
                </a:solidFill>
              </a:rPr>
              <a:t>Funktionale Anforderungen</a:t>
            </a:r>
            <a:r>
              <a:rPr lang="de-DE" b="1" dirty="0">
                <a:solidFill>
                  <a:schemeClr val="accent1"/>
                </a:solidFill>
              </a:rPr>
              <a:t>: </a:t>
            </a:r>
            <a:endParaRPr lang="de-DE" sz="2000" b="1" dirty="0">
              <a:solidFill>
                <a:schemeClr val="accent1"/>
              </a:solidFill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sz="2000" dirty="0"/>
              <a:t>Entwicklung eine Web-Applikation</a:t>
            </a:r>
          </a:p>
          <a:p>
            <a:pPr marL="571500" lvl="1" indent="-342900"/>
            <a:r>
              <a:rPr lang="de-DE" dirty="0"/>
              <a:t>SaaS: Azure </a:t>
            </a:r>
            <a:r>
              <a:rPr lang="de-DE" dirty="0" err="1"/>
              <a:t>Cognitive</a:t>
            </a:r>
            <a:r>
              <a:rPr lang="de-DE" dirty="0"/>
              <a:t> Services Translator</a:t>
            </a:r>
          </a:p>
          <a:p>
            <a:pPr marL="571500" lvl="1" indent="-342900"/>
            <a:r>
              <a:rPr lang="de-DE" dirty="0"/>
              <a:t>PaaS: beliebige Datenbank</a:t>
            </a:r>
          </a:p>
          <a:p>
            <a:pPr marL="571500" lvl="1" indent="-342900"/>
            <a:r>
              <a:rPr lang="de-DE" b="1" dirty="0">
                <a:sym typeface="Wingdings" panose="05000000000000000000" pitchFamily="2" charset="2"/>
              </a:rPr>
              <a:t> Keine unnötigen / doppelten Anfragen an </a:t>
            </a:r>
            <a:r>
              <a:rPr lang="de-DE" b="1" dirty="0" err="1">
                <a:sym typeface="Wingdings" panose="05000000000000000000" pitchFamily="2" charset="2"/>
              </a:rPr>
              <a:t>Translate</a:t>
            </a:r>
            <a:r>
              <a:rPr lang="de-DE" b="1" dirty="0">
                <a:sym typeface="Wingdings" panose="05000000000000000000" pitchFamily="2" charset="2"/>
              </a:rPr>
              <a:t>-API  Entnahme aus DB</a:t>
            </a:r>
          </a:p>
          <a:p>
            <a:pPr marL="571500" lvl="1" indent="-342900"/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Deployment der Web-App in Azure Infrastruktur</a:t>
            </a:r>
          </a:p>
          <a:p>
            <a:pPr marL="571500" lvl="1" indent="-342900"/>
            <a:r>
              <a:rPr lang="de-DE" dirty="0"/>
              <a:t>IaaS: Infrastruktur mit Terraform</a:t>
            </a:r>
          </a:p>
          <a:p>
            <a:pPr marL="571500" lvl="1" indent="-342900"/>
            <a:r>
              <a:rPr lang="de-DE" dirty="0"/>
              <a:t>Deployment über Ansible</a:t>
            </a:r>
          </a:p>
          <a:p>
            <a:pPr marL="571500" lvl="1" indent="-342900"/>
            <a:endParaRPr lang="de-DE" sz="1800" b="1" dirty="0">
              <a:solidFill>
                <a:schemeClr val="accent1"/>
              </a:solidFill>
            </a:endParaRPr>
          </a:p>
          <a:p>
            <a:pPr lvl="1" indent="0">
              <a:buNone/>
            </a:pPr>
            <a:endParaRPr lang="de-DE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de-DE" sz="2000" dirty="0"/>
          </a:p>
          <a:p>
            <a:pPr rtl="0"/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smtClean="0"/>
              <a:pPr rtl="0"/>
              <a:t>4</a:t>
            </a:fld>
            <a:endParaRPr lang="de-DE"/>
          </a:p>
        </p:txBody>
      </p:sp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A4263FD9-2C36-D4F6-E1DA-0B236717311D}"/>
              </a:ext>
            </a:extLst>
          </p:cNvPr>
          <p:cNvSpPr txBox="1">
            <a:spLocks/>
          </p:cNvSpPr>
          <p:nvPr/>
        </p:nvSpPr>
        <p:spPr>
          <a:xfrm>
            <a:off x="646290" y="4869256"/>
            <a:ext cx="9745395" cy="2308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accent1"/>
                </a:solidFill>
              </a:rPr>
              <a:t>Nicht-Funktionale Anforderungen: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Infrastruktur </a:t>
            </a:r>
            <a:r>
              <a:rPr lang="de-DE" dirty="0" err="1"/>
              <a:t>as</a:t>
            </a:r>
            <a:r>
              <a:rPr lang="de-DE" dirty="0"/>
              <a:t> Code Ansatz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Arial" panose="020B0604020202020204" pitchFamily="34" charset="0"/>
              </a:rPr>
              <a:t>GitHub Repository  / (Docker-)Container-Image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Keine Secrets im Code / Auslagern von </a:t>
            </a:r>
            <a:r>
              <a:rPr lang="de-DE" dirty="0" err="1"/>
              <a:t>Credentials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026" name="Picture 2" descr="IaaS vs PaaS vs SaaS - Real Examples | Apps4Rent">
            <a:extLst>
              <a:ext uri="{FF2B5EF4-FFF2-40B4-BE49-F238E27FC236}">
                <a16:creationId xmlns:a16="http://schemas.microsoft.com/office/drawing/2014/main" id="{4DAA7CBD-602A-AD51-65FB-CF085A01C6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6" r="7864"/>
          <a:stretch/>
        </p:blipFill>
        <p:spPr bwMode="auto">
          <a:xfrm>
            <a:off x="6964217" y="1193032"/>
            <a:ext cx="5227783" cy="314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86E2A95-9BC3-8C73-B897-CB4C1A6C5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1565527"/>
            <a:ext cx="1218265" cy="121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de-DE" sz="4000" dirty="0">
                <a:solidFill>
                  <a:schemeClr val="bg1"/>
                </a:solidFill>
              </a:rPr>
              <a:t>Beschreibung der Entwicklungsumgebung und UMSETZUNG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4479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17" y="-402417"/>
            <a:ext cx="11317365" cy="1089712"/>
          </a:xfrm>
        </p:spPr>
        <p:txBody>
          <a:bodyPr rtlCol="0">
            <a:noAutofit/>
          </a:bodyPr>
          <a:lstStyle/>
          <a:p>
            <a:pPr rtl="0"/>
            <a:r>
              <a:rPr lang="de-DE" sz="3200" dirty="0"/>
              <a:t>Beschreibung</a:t>
            </a:r>
            <a:r>
              <a:rPr lang="de-DE" sz="2800" dirty="0"/>
              <a:t> der Entwicklungsumgebung und Umsetzung</a:t>
            </a:r>
            <a:endParaRPr lang="de-DE" sz="440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smtClean="0"/>
              <a:pPr rtl="0"/>
              <a:t>6</a:t>
            </a:fld>
            <a:endParaRPr lang="de-DE" dirty="0"/>
          </a:p>
        </p:txBody>
      </p:sp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A4263FD9-2C36-D4F6-E1DA-0B236717311D}"/>
              </a:ext>
            </a:extLst>
          </p:cNvPr>
          <p:cNvSpPr txBox="1">
            <a:spLocks/>
          </p:cNvSpPr>
          <p:nvPr/>
        </p:nvSpPr>
        <p:spPr>
          <a:xfrm>
            <a:off x="565411" y="907656"/>
            <a:ext cx="6421081" cy="974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dirty="0">
                <a:solidFill>
                  <a:schemeClr val="accent1"/>
                </a:solidFill>
              </a:rPr>
              <a:t>Entwicklung Web-Anwendung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1" dirty="0"/>
              <a:t>NodeJS als Docker-Container</a:t>
            </a:r>
            <a:endParaRPr lang="de-DE" sz="1600" dirty="0"/>
          </a:p>
          <a:p>
            <a:endParaRPr lang="de-DE" sz="1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BE75DB0-C198-AB70-CB79-0104DD4BC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936" y="2102999"/>
            <a:ext cx="3757746" cy="200707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E7737D6-32FF-2132-EB5B-F6B06DD6E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8030" y="3990641"/>
            <a:ext cx="1462043" cy="145988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D6AD7B7-DB4E-5E36-3DBE-01780FDBED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199" t="14567" r="26568" b="1333"/>
          <a:stretch/>
        </p:blipFill>
        <p:spPr>
          <a:xfrm>
            <a:off x="8159454" y="5525781"/>
            <a:ext cx="1374804" cy="122393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2E70933-C7B8-CC09-D9FE-76A7C26C4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1108" y="5619117"/>
            <a:ext cx="895885" cy="110235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BEDA8EC-22E7-CAA7-029A-8AD8A7B67F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2688" y="1223930"/>
            <a:ext cx="1280046" cy="783028"/>
          </a:xfrm>
          <a:prstGeom prst="rect">
            <a:avLst/>
          </a:prstGeom>
        </p:spPr>
      </p:pic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C4C1EC25-8569-76E1-D91F-D6FB68A28C3F}"/>
              </a:ext>
            </a:extLst>
          </p:cNvPr>
          <p:cNvSpPr txBox="1">
            <a:spLocks/>
          </p:cNvSpPr>
          <p:nvPr/>
        </p:nvSpPr>
        <p:spPr>
          <a:xfrm>
            <a:off x="565411" y="1813511"/>
            <a:ext cx="8136432" cy="20070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dirty="0">
                <a:solidFill>
                  <a:schemeClr val="accent1"/>
                </a:solidFill>
              </a:rPr>
              <a:t>Automatisierte Infrastruktur-Steuerung: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1" dirty="0"/>
              <a:t>Azure </a:t>
            </a:r>
            <a:r>
              <a:rPr lang="de-DE" sz="1600" b="1" dirty="0" err="1"/>
              <a:t>DevOps</a:t>
            </a:r>
            <a:r>
              <a:rPr lang="de-DE" sz="1600" b="1" dirty="0"/>
              <a:t>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1" dirty="0"/>
              <a:t>Azure Repo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1" dirty="0"/>
              <a:t>Bereitstellung von Infrastruktur mit Terraform Pipelines</a:t>
            </a:r>
          </a:p>
          <a:p>
            <a:pPr marL="571500" lvl="1" indent="-342900"/>
            <a:r>
              <a:rPr lang="de-DE" sz="1400" dirty="0">
                <a:latin typeface="Univers (Textkörper)"/>
              </a:rPr>
              <a:t>Azure </a:t>
            </a:r>
            <a:r>
              <a:rPr lang="de-DE" sz="1400" dirty="0" err="1">
                <a:latin typeface="Univers (Textkörper)"/>
              </a:rPr>
              <a:t>Cosmos</a:t>
            </a:r>
            <a:r>
              <a:rPr lang="de-DE" sz="1400" dirty="0">
                <a:latin typeface="Univers (Textkörper)"/>
              </a:rPr>
              <a:t> DB</a:t>
            </a:r>
            <a:endParaRPr lang="de-DE" sz="1400" b="1" dirty="0">
              <a:latin typeface="Univers (Textkörper)"/>
            </a:endParaRPr>
          </a:p>
          <a:p>
            <a:pPr marL="571500" lvl="1" indent="-342900"/>
            <a:r>
              <a:rPr lang="de-DE" sz="1400" dirty="0">
                <a:latin typeface="Univers (Textkörper)"/>
              </a:rPr>
              <a:t>Server für Hosting der Webanwendung</a:t>
            </a:r>
            <a:endParaRPr lang="de-DE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1" dirty="0"/>
              <a:t>CI/CD Pipeline </a:t>
            </a:r>
          </a:p>
          <a:p>
            <a:pPr marL="571500" lvl="1" indent="-342900"/>
            <a:r>
              <a:rPr lang="de-DE" sz="1400" dirty="0"/>
              <a:t>zur Bildung der Anwendung als Docker-Container</a:t>
            </a:r>
          </a:p>
          <a:p>
            <a:pPr marL="571500" lvl="1" indent="-342900"/>
            <a:r>
              <a:rPr lang="de-DE" sz="1400" dirty="0"/>
              <a:t>Stellt Docker-Container in privates Docker-Hub zur Verfügung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608E378A-86B3-6B57-0344-95EF002172D1}"/>
              </a:ext>
            </a:extLst>
          </p:cNvPr>
          <p:cNvSpPr txBox="1">
            <a:spLocks/>
          </p:cNvSpPr>
          <p:nvPr/>
        </p:nvSpPr>
        <p:spPr>
          <a:xfrm>
            <a:off x="565411" y="4942917"/>
            <a:ext cx="8136432" cy="20070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dirty="0">
                <a:solidFill>
                  <a:schemeClr val="accent1"/>
                </a:solidFill>
              </a:rPr>
              <a:t>Manuelle Prozesse: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1" dirty="0"/>
              <a:t>Erstellen von Storage-Account (terraform-</a:t>
            </a:r>
            <a:r>
              <a:rPr lang="de-DE" sz="1600" b="1" dirty="0" err="1"/>
              <a:t>Statefile</a:t>
            </a:r>
            <a:r>
              <a:rPr lang="de-DE" sz="16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1" dirty="0"/>
              <a:t>Azure </a:t>
            </a:r>
            <a:r>
              <a:rPr lang="de-DE" sz="1600" b="1" dirty="0" err="1"/>
              <a:t>Cognitive</a:t>
            </a:r>
            <a:r>
              <a:rPr lang="de-DE" sz="1600" b="1" dirty="0"/>
              <a:t> Services Translator besorgen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1" dirty="0"/>
              <a:t>Starten der Docker-Container über Ansible auf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1" dirty="0"/>
              <a:t>API-Keys/DB-Zugangsdaten als Secrets in Azure speichern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79869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/>
              <a:t>Ablaufplan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7</a:t>
            </a:fld>
            <a:endParaRPr lang="de-DE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Inhaltsplatzhalter 6" descr="SmartArt-Zeitachse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882072"/>
              </p:ext>
            </p:extLst>
          </p:nvPr>
        </p:nvGraphicFramePr>
        <p:xfrm>
          <a:off x="1447800" y="1325880"/>
          <a:ext cx="9906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74B8D6C7-1DEF-DB95-40BD-503F21A29680}"/>
              </a:ext>
            </a:extLst>
          </p:cNvPr>
          <p:cNvSpPr txBox="1"/>
          <p:nvPr/>
        </p:nvSpPr>
        <p:spPr>
          <a:xfrm>
            <a:off x="1751887" y="5136118"/>
            <a:ext cx="3170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API-Key und Azure </a:t>
            </a:r>
            <a:r>
              <a:rPr lang="de-DE" sz="1200" dirty="0" err="1"/>
              <a:t>Cosmos</a:t>
            </a:r>
            <a:r>
              <a:rPr lang="de-DE" sz="1200" dirty="0"/>
              <a:t> DB Zugangsdaten als Azure Secret speichern</a:t>
            </a:r>
          </a:p>
        </p:txBody>
      </p:sp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de-DE" sz="4000" dirty="0">
                <a:solidFill>
                  <a:schemeClr val="bg1"/>
                </a:solidFill>
              </a:rPr>
              <a:t>Translator API und Datenbank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3183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BDEBF5-BFA6-0541-2D0F-F8BFBF8D4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43" y="1456299"/>
            <a:ext cx="11061208" cy="33467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Einfache Bereitstellung über Azure Portal </a:t>
            </a:r>
            <a:r>
              <a:rPr lang="de-DE" sz="2000" b="0" i="0" u="none" kern="1200" noProof="0" dirty="0"/>
              <a:t>Azure </a:t>
            </a:r>
            <a:r>
              <a:rPr lang="de-DE" sz="2000" b="0" i="0" u="none" kern="1200" noProof="0" dirty="0" err="1"/>
              <a:t>Cognitive</a:t>
            </a:r>
            <a:r>
              <a:rPr lang="de-DE" sz="2000" b="0" i="0" u="none" kern="1200" noProof="0" dirty="0"/>
              <a:t> Services Translator </a:t>
            </a:r>
            <a:endParaRPr lang="de-DE" dirty="0"/>
          </a:p>
          <a:p>
            <a:pPr marL="571500" lvl="1" indent="-342900"/>
            <a:r>
              <a:rPr lang="de-DE" dirty="0"/>
              <a:t>API und passender API-Key wird erstellt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E6A021-BA9D-295E-79C0-8B9F2580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pPr rtl="0"/>
              <a:t>9</a:t>
            </a:fld>
            <a:endParaRPr lang="de-DE" noProof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B3A2831E-F3BF-A976-EF46-1FACA3E8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17" y="-402417"/>
            <a:ext cx="11317365" cy="1089712"/>
          </a:xfrm>
        </p:spPr>
        <p:txBody>
          <a:bodyPr rtlCol="0">
            <a:noAutofit/>
          </a:bodyPr>
          <a:lstStyle/>
          <a:p>
            <a:pPr rtl="0"/>
            <a:r>
              <a:rPr lang="de-DE" sz="3200" dirty="0"/>
              <a:t>Translator API</a:t>
            </a:r>
            <a:endParaRPr lang="de-DE" sz="44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0F7261B-A8D8-73E2-F540-5AD0481B0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" y="2540000"/>
            <a:ext cx="4227576" cy="198242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B644DD1-B47A-3AAE-1073-F682AA08F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083" y="2540000"/>
            <a:ext cx="7853915" cy="397182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1719E95-B2BD-C939-8267-D4372FB42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8" y="4635603"/>
            <a:ext cx="4136566" cy="2160758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FB6AF8D-5629-EA11-5FFF-C61C62CCDC39}"/>
              </a:ext>
            </a:extLst>
          </p:cNvPr>
          <p:cNvGrpSpPr/>
          <p:nvPr/>
        </p:nvGrpSpPr>
        <p:grpSpPr>
          <a:xfrm>
            <a:off x="9691739" y="14706"/>
            <a:ext cx="2062943" cy="662940"/>
            <a:chOff x="1934" y="2872740"/>
            <a:chExt cx="2062943" cy="662940"/>
          </a:xfrm>
        </p:grpSpPr>
        <p:sp>
          <p:nvSpPr>
            <p:cNvPr id="19" name="Pfeil: Fünfeck 18">
              <a:extLst>
                <a:ext uri="{FF2B5EF4-FFF2-40B4-BE49-F238E27FC236}">
                  <a16:creationId xmlns:a16="http://schemas.microsoft.com/office/drawing/2014/main" id="{25BDE5E4-923C-14CC-1C42-8610282021B2}"/>
                </a:ext>
              </a:extLst>
            </p:cNvPr>
            <p:cNvSpPr/>
            <p:nvPr/>
          </p:nvSpPr>
          <p:spPr>
            <a:xfrm>
              <a:off x="1934" y="2872740"/>
              <a:ext cx="2062943" cy="662940"/>
            </a:xfrm>
            <a:prstGeom prst="homePlate">
              <a:avLst>
                <a:gd name="adj" fmla="val 25000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feil: Fünfeck 4">
              <a:extLst>
                <a:ext uri="{FF2B5EF4-FFF2-40B4-BE49-F238E27FC236}">
                  <a16:creationId xmlns:a16="http://schemas.microsoft.com/office/drawing/2014/main" id="{7DB34565-EDA1-6543-25B3-222318EA267B}"/>
                </a:ext>
              </a:extLst>
            </p:cNvPr>
            <p:cNvSpPr txBox="1"/>
            <p:nvPr/>
          </p:nvSpPr>
          <p:spPr>
            <a:xfrm>
              <a:off x="1934" y="2872740"/>
              <a:ext cx="1980076" cy="662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165100" rIns="82550" bIns="165100" numCol="1" spcCol="1270" rtlCol="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 noProof="0" dirty="0"/>
                <a:t>Translator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42327830-CC5A-0C07-3BED-BE9AA9FAC9D8}"/>
              </a:ext>
            </a:extLst>
          </p:cNvPr>
          <p:cNvGrpSpPr/>
          <p:nvPr/>
        </p:nvGrpSpPr>
        <p:grpSpPr>
          <a:xfrm>
            <a:off x="9691739" y="763355"/>
            <a:ext cx="1744016" cy="1804909"/>
            <a:chOff x="166970" y="968809"/>
            <a:chExt cx="1744016" cy="1804909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FFC9CB02-A7FB-B68E-A15D-0DE61399F99A}"/>
                </a:ext>
              </a:extLst>
            </p:cNvPr>
            <p:cNvSpPr/>
            <p:nvPr/>
          </p:nvSpPr>
          <p:spPr>
            <a:xfrm>
              <a:off x="166970" y="982941"/>
              <a:ext cx="1675110" cy="179077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AF8FA55-8AD7-E682-E79E-7A3AF80621CD}"/>
                </a:ext>
              </a:extLst>
            </p:cNvPr>
            <p:cNvSpPr txBox="1"/>
            <p:nvPr/>
          </p:nvSpPr>
          <p:spPr>
            <a:xfrm>
              <a:off x="235876" y="968809"/>
              <a:ext cx="1675110" cy="17907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algn="l" defTabSz="488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100" b="0" i="0" u="none" kern="1200" noProof="0" dirty="0"/>
                <a:t>Azure </a:t>
              </a:r>
              <a:r>
                <a:rPr lang="de-DE" sz="1100" b="0" i="0" u="none" kern="1200" noProof="0" dirty="0" err="1"/>
                <a:t>Cognitive</a:t>
              </a:r>
              <a:r>
                <a:rPr lang="de-DE" sz="1100" b="0" i="0" u="none" kern="1200" noProof="0" dirty="0"/>
                <a:t> Services Translator über Azure-Portal bestellen</a:t>
              </a:r>
              <a:endParaRPr lang="de-DE" sz="1100" kern="12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6600066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Rotviolet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0_TF89338750_Win32_OJ107391201.potx" id="{C860647A-45B4-4B00-8C8D-66F72B8CC9C0}" vid="{1179A28C-4DD8-4081-9251-DBA70DDC978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{1C319FCA-208A-4CBB-BE68-DD002637E099}tf89338750_win32</Template>
  <TotalTime>0</TotalTime>
  <Words>796</Words>
  <Application>Microsoft Office PowerPoint</Application>
  <PresentationFormat>Breitbild</PresentationFormat>
  <Paragraphs>214</Paragraphs>
  <Slides>25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Arial</vt:lpstr>
      <vt:lpstr>Calibri</vt:lpstr>
      <vt:lpstr>Univers</vt:lpstr>
      <vt:lpstr>Univers (Textkörper)</vt:lpstr>
      <vt:lpstr>GradientUnivers</vt:lpstr>
      <vt:lpstr>Praxisprojekt  Übersetzungs-APP  mit Azure Cognitive Services Translator </vt:lpstr>
      <vt:lpstr>Agenda</vt:lpstr>
      <vt:lpstr>Anforderungsanalyse</vt:lpstr>
      <vt:lpstr>Anforderungsanalyse</vt:lpstr>
      <vt:lpstr>Beschreibung der Entwicklungsumgebung und UMSETZUNG</vt:lpstr>
      <vt:lpstr>Beschreibung der Entwicklungsumgebung und Umsetzung</vt:lpstr>
      <vt:lpstr>Ablaufplan</vt:lpstr>
      <vt:lpstr>Translator API und Datenbank</vt:lpstr>
      <vt:lpstr>Translator API</vt:lpstr>
      <vt:lpstr>Azure Cosmos DB</vt:lpstr>
      <vt:lpstr>Azure Cosmos DB</vt:lpstr>
      <vt:lpstr>Azure Cosmos DB</vt:lpstr>
      <vt:lpstr>Entwicklung der Web-Anwendung</vt:lpstr>
      <vt:lpstr>Web-Anwendung</vt:lpstr>
      <vt:lpstr>Web-Anwendung</vt:lpstr>
      <vt:lpstr>Web-Anwendung CI/CD</vt:lpstr>
      <vt:lpstr>Bereitstellung von Server-Infrastruktur in Azure</vt:lpstr>
      <vt:lpstr>Server-Infrastruktur</vt:lpstr>
      <vt:lpstr>Server-Infrastruktur</vt:lpstr>
      <vt:lpstr>Server-Infrastruktur</vt:lpstr>
      <vt:lpstr>Server-Infrastruktur</vt:lpstr>
      <vt:lpstr>Ausrollen der Web-Anwendung auf Server   Demo</vt:lpstr>
      <vt:lpstr>Ausrollen und Ausführen der Anwendung</vt:lpstr>
      <vt:lpstr>Demo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Praxisprojekt  Übersetzungs-APP  mit Azure Cognitive Services Translator </dc:title>
  <dc:creator>Thomas Alpert</dc:creator>
  <cp:lastModifiedBy>Alpert, Thomas (415)</cp:lastModifiedBy>
  <cp:revision>4</cp:revision>
  <dcterms:created xsi:type="dcterms:W3CDTF">2023-04-15T18:16:55Z</dcterms:created>
  <dcterms:modified xsi:type="dcterms:W3CDTF">2023-04-17T11:56:05Z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