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91F3-CE63-4D1C-ABEB-F9935154161B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2524477" cy="422969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7" y="1122363"/>
            <a:ext cx="2143424" cy="382958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01" y="1122363"/>
            <a:ext cx="2467319" cy="477269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10" y="1122363"/>
            <a:ext cx="20767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2429214" cy="408679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14" y="365125"/>
            <a:ext cx="2343477" cy="503942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91" y="365125"/>
            <a:ext cx="1448002" cy="328658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93" y="365125"/>
            <a:ext cx="1848108" cy="384863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01" y="365125"/>
            <a:ext cx="214342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848108" cy="3629532"/>
          </a:xfrm>
        </p:spPr>
      </p:pic>
    </p:spTree>
    <p:extLst>
      <p:ext uri="{BB962C8B-B14F-4D97-AF65-F5344CB8AC3E}">
        <p14:creationId xmlns:p14="http://schemas.microsoft.com/office/powerpoint/2010/main" val="276579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 tamas</dc:creator>
  <cp:lastModifiedBy>simo tamas</cp:lastModifiedBy>
  <cp:revision>2</cp:revision>
  <dcterms:created xsi:type="dcterms:W3CDTF">2022-05-25T07:57:23Z</dcterms:created>
  <dcterms:modified xsi:type="dcterms:W3CDTF">2022-05-25T08:03:57Z</dcterms:modified>
</cp:coreProperties>
</file>