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sldIdLst>
    <p:sldId id="262" r:id="rId6"/>
    <p:sldId id="258" r:id="rId7"/>
    <p:sldId id="257" r:id="rId8"/>
    <p:sldId id="259" r:id="rId9"/>
    <p:sldId id="260" r:id="rId10"/>
    <p:sldId id="261" r:id="rId11"/>
  </p:sldIdLst>
  <p:sldSz cx="26012775" cy="9756775"/>
  <p:notesSz cx="6858000" cy="9144000"/>
  <p:defaultTextStyle>
    <a:defPPr>
      <a:defRPr lang="sr-Latn-RS"/>
    </a:defPPr>
    <a:lvl1pPr marL="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1pPr>
    <a:lvl2pPr marL="858439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2pPr>
    <a:lvl3pPr marL="1716877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3pPr>
    <a:lvl4pPr marL="2575316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4pPr>
    <a:lvl5pPr marL="3433755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5pPr>
    <a:lvl6pPr marL="4292194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6pPr>
    <a:lvl7pPr marL="5150632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7pPr>
    <a:lvl8pPr marL="6009071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8pPr>
    <a:lvl9pPr marL="686751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E3F"/>
    <a:srgbClr val="171626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36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597" y="1596769"/>
            <a:ext cx="19509581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597" y="5124566"/>
            <a:ext cx="19509581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5392" y="519458"/>
            <a:ext cx="5609005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378" y="519458"/>
            <a:ext cx="16501854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a"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8094" r="5707" b="23041"/>
          <a:stretch/>
        </p:blipFill>
        <p:spPr>
          <a:xfrm>
            <a:off x="2615184" y="1060703"/>
            <a:ext cx="20368532" cy="71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56609" y="1580961"/>
            <a:ext cx="23120209" cy="550714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39671" y="7197881"/>
            <a:ext cx="23157468" cy="715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861311" y="2575200"/>
            <a:ext cx="22436018" cy="683138"/>
          </a:xfrm>
          <a:prstGeom prst="rect">
            <a:avLst/>
          </a:prstGeom>
        </p:spPr>
        <p:txBody>
          <a:bodyPr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hr-HR" dirty="0"/>
              <a:t>Naslov prezentacije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61311" y="3344723"/>
            <a:ext cx="22436018" cy="2503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4" baseline="0"/>
            </a:lvl1pPr>
          </a:lstStyle>
          <a:p>
            <a:pPr lvl="0"/>
            <a:r>
              <a:rPr lang="hr-HR" dirty="0"/>
              <a:t>Ime i Prezime predavača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7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79" y="2139510"/>
            <a:ext cx="22436018" cy="715926"/>
          </a:xfrm>
          <a:prstGeom prst="rect">
            <a:avLst/>
          </a:prstGeom>
        </p:spPr>
        <p:txBody>
          <a:bodyPr anchor="b"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76223" y="3038819"/>
            <a:ext cx="22436018" cy="3927554"/>
          </a:xfrm>
          <a:prstGeom prst="rect">
            <a:avLst/>
          </a:prstGeom>
        </p:spPr>
        <p:txBody>
          <a:bodyPr/>
          <a:lstStyle>
            <a:lvl2pPr marL="1138302" indent="-487844">
              <a:buFont typeface="Courier New" panose="02070309020205020404" pitchFamily="49" charset="0"/>
              <a:buChar char="o"/>
              <a:defRPr/>
            </a:lvl2pPr>
            <a:lvl3pPr marL="1626146" indent="-325229">
              <a:buFont typeface="Wingdings" panose="05000000000000000000" pitchFamily="2" charset="2"/>
              <a:buChar char="Ø"/>
              <a:defRPr/>
            </a:lvl3pPr>
            <a:lvl4pPr marL="2357912" indent="-406537">
              <a:buFont typeface="Wingdings" panose="05000000000000000000" pitchFamily="2" charset="2"/>
              <a:buChar char="§"/>
              <a:defRPr baseline="0"/>
            </a:lvl4pPr>
            <a:lvl5pPr marL="3008370" indent="-406537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hr-HR" dirty="0"/>
              <a:t>- 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hr-HR" dirty="0"/>
              <a:t>- </a:t>
            </a: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30" y="2432419"/>
            <a:ext cx="22436018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830" y="6529362"/>
            <a:ext cx="22436018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37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896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7" y="519459"/>
            <a:ext cx="22436018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768" y="2391766"/>
            <a:ext cx="11004622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768" y="3563933"/>
            <a:ext cx="11004622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68967" y="2391766"/>
            <a:ext cx="11058818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68967" y="3563933"/>
            <a:ext cx="11058818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97" y="-143925"/>
            <a:ext cx="9048703" cy="191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8818" y="1404796"/>
            <a:ext cx="13168967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58818" y="1404796"/>
            <a:ext cx="13168967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379" y="519459"/>
            <a:ext cx="22436018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379" y="2597290"/>
            <a:ext cx="22436018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50" r:id="rId14"/>
    <p:sldLayoutId id="2147483651" r:id="rId15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4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Drops4Life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Tomislav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Fičko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70448-2A61-47DC-BB5F-540C44658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2" b="4031"/>
          <a:stretch/>
        </p:blipFill>
        <p:spPr>
          <a:xfrm>
            <a:off x="9571862" y="990314"/>
            <a:ext cx="12867514" cy="63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0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Osnovna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ideja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44220-91DC-483D-B8C7-6B87EB0E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79" y="2597290"/>
            <a:ext cx="10043957" cy="6190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ojednostaviti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komunikaciju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podatke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donacijama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Pristup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informacijama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trenutnim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zalihama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62D26E-7F77-4B94-B228-664EADF5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00" y="1432483"/>
            <a:ext cx="13109023" cy="58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Korištene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tehnologije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likovni rezultat za react">
            <a:extLst>
              <a:ext uri="{FF2B5EF4-FFF2-40B4-BE49-F238E27FC236}">
                <a16:creationId xmlns:a16="http://schemas.microsoft.com/office/drawing/2014/main" id="{FF727F98-6532-4D02-B039-5ECC372DB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19" y="3594038"/>
            <a:ext cx="7938706" cy="25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kovni rezultat za material ui">
            <a:extLst>
              <a:ext uri="{FF2B5EF4-FFF2-40B4-BE49-F238E27FC236}">
                <a16:creationId xmlns:a16="http://schemas.microsoft.com/office/drawing/2014/main" id="{5207A507-6AB3-4F6F-9BB5-2FE01706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760" y="178839"/>
            <a:ext cx="5687100" cy="568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ikovni rezultat za java spring boot">
            <a:extLst>
              <a:ext uri="{FF2B5EF4-FFF2-40B4-BE49-F238E27FC236}">
                <a16:creationId xmlns:a16="http://schemas.microsoft.com/office/drawing/2014/main" id="{3B43A65E-6AFF-4774-989B-214770F8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59" y="4641977"/>
            <a:ext cx="4667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9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Administratorska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korisnička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hr-H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604CE9-4817-4104-AAAA-8A185078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184" y="1062503"/>
            <a:ext cx="13697712" cy="6257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62919-7DF2-4DBB-ACCD-A1F78CEE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4" y="1891210"/>
            <a:ext cx="10812551" cy="4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493" y="3976916"/>
            <a:ext cx="22436018" cy="1911832"/>
          </a:xfrm>
        </p:spPr>
        <p:txBody>
          <a:bodyPr>
            <a:normAutofit/>
          </a:bodyPr>
          <a:lstStyle/>
          <a:p>
            <a:pPr algn="ctr"/>
            <a:r>
              <a:rPr lang="hr-HR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32098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D337928BCF24A8D8CE6A5A7522014" ma:contentTypeVersion="25" ma:contentTypeDescription="Create a new document." ma:contentTypeScope="" ma:versionID="3c75f82d0c8e0a71a3b7f0a966de0e68">
  <xsd:schema xmlns:xsd="http://www.w3.org/2001/XMLSchema" xmlns:xs="http://www.w3.org/2001/XMLSchema" xmlns:p="http://schemas.microsoft.com/office/2006/metadata/properties" xmlns:ns2="02ccf025-b854-42ee-9b85-a4aa7220ff54" targetNamespace="http://schemas.microsoft.com/office/2006/metadata/properties" ma:root="true" ma:fieldsID="dda4993d75e919aedc5035d57249c86f" ns2:_="">
    <xsd:import namespace="02ccf025-b854-42ee-9b85-a4aa7220ff54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cf025-b854-42ee-9b85-a4aa7220ff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7BF4D91F-8685-4D92-97C4-6C3CA65A8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cf025-b854-42ee-9b85-a4aa7220f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DFB8F-F438-4ACF-A85E-DAF0174AD4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D10E1B-B851-40CF-964F-07EE138197A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2ccf025-b854-42ee-9b85-a4aa7220ff54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7A7749E-32D3-421C-946E-6D8A852F01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28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Drops4Life</vt:lpstr>
      <vt:lpstr>Osnovna ideja</vt:lpstr>
      <vt:lpstr>Korištene tehnologije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Mance</dc:creator>
  <cp:lastModifiedBy>Marina Solcic</cp:lastModifiedBy>
  <cp:revision>57</cp:revision>
  <dcterms:created xsi:type="dcterms:W3CDTF">2016-01-28T14:34:31Z</dcterms:created>
  <dcterms:modified xsi:type="dcterms:W3CDTF">2018-05-24T12:49:31Z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0x010100732D337928BCF24A8D8CE6A5A7522014</vt:lpwstr>
  </property>
  <property fmtid="{D5CDD505-2E9C-101B-9397-08002B2CF9AE}" pid="3" name="Order">
    <vt:r8>24300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