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6183D7-8AA6-4BF7-80BA-B8B669B4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7F7035-FCE3-4B1A-B6D9-BBD485D7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5F6CD89-04E4-42F7-A203-E8CDAE2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5BF6CBF-B636-4545-9C29-428853C5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1F9D8D3-0537-431D-94C6-8CCF49D4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84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03383C-3FA0-4286-AC9A-321595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45D26AD-B330-45E4-8BE9-931AF531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D2C4215-5BE0-44E4-A488-59DE8A6A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DD9EBF7-4B8A-4870-B8AE-91E7F544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5149A27-B095-4FB2-BE02-B4B7547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05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631001-5A65-4159-BB64-48F37C693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6E5250E-734B-4B1F-B679-CAE497DA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ECC0BF-19EA-4CD6-BBA5-CC0AD83B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BAEB79F-2CB7-434A-8697-7F8822C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E754A30-97A2-4A47-A6FE-806B045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223400-DDDD-4760-9BAF-07B5EEA0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C4867FE-280C-4AF0-94DA-A67CA19F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86430E-1008-4547-9EA5-5177B7E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BDAB1BD-24E8-420B-882B-E247DAF4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D379A61-8E52-4842-911F-C963679C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53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A714F6-579A-42C4-A72F-F597D44D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FE9084D-7890-427F-848B-CA29779F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CC27D10-0FEE-40E9-8EFD-6150A61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1D9858A-12A8-4310-8D1B-517299A1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F3888D-2E5C-42E4-AFF6-8ADCB1C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01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DA99C9-7587-41D2-8412-2C8381FD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312183-0D62-4DAA-B057-C939A081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9BD290B-F2BD-4158-B18F-F7B3CEAD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EE409F-DAED-4F11-BA9A-F35FFC24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FD8961F-0B2F-4A14-8D58-91558A69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580A027-C2B6-4F52-8064-6C114145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445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287B64-F487-49B5-AE40-50320C1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3285550-694C-413A-9789-9214F90E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F61AF8D-85B1-4EE8-9A6D-E432612E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31562FDF-414D-480E-BDB4-A36F88AB8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CC9FA185-FE7D-4D75-B0AA-B81E721B1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1D9037CC-9078-46D0-950C-474D459A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B1ED0D6-C407-47B9-9FA8-9456165D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007857BA-F01A-4649-824C-724B1D3C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51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8E494D-CDA1-44C8-AC71-8EFE81CE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9A50179D-F43F-4560-ABAE-29F230BA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1D2EA5E-8D24-4EFF-AE11-8DD2925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91982C8-6E0D-447C-81B9-8D3ABE1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5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6F8EB3F-243C-4327-953A-F9E1E042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25FD56CB-82A2-4F01-A6B7-4E6A9E1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96DA92A-7198-4DBE-AEEA-57CED83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77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C0FE78-AA6B-4C16-9CD4-8E205E5A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4F5CF2-A975-48BC-83C2-9173BC7D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BB1B209-7519-4C2B-A3BC-A4261344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F2DA0D2-7C08-4EB6-B054-FC103E9A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F9C2760-6747-460C-A764-DB47D85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F51ACA4-69B7-4C3A-B824-CA22F14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998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FEF029-D9BE-4739-BA83-E8B79B52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EF85489C-7DEA-4E0E-9045-8ACA8545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3964A0D-EAD4-4293-8D90-B2C3EC61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37C2D68-9AF8-4020-A251-77506EFC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1772C3F-4E0C-4DBC-9E96-E552DBF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A85F15D-9452-4AF4-822B-564FB2FB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7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2BB52D5E-E55D-45F3-8E27-0B27AF83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DA54419-A2F8-486F-996F-1E3BBC2A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694A84-4DCC-46FC-A16C-C887442C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57A9-95DF-415A-A59F-A4235F0C8CC9}" type="datetimeFigureOut">
              <a:rPr lang="hr-HR" smtClean="0"/>
              <a:t>5.2.2023.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8A1CC6-0FA8-4559-B5EE-DC706A72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B8D3B90-55CE-4904-B861-8D4ED7C5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286C-CCE5-438D-95E4-1448BBD4434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249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E5C2AE-210B-4A65-9E2F-1B1FAF3C8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OTKRIVANJE PRIJEVARA S KREDITNIM KARTICAMA</a:t>
            </a:r>
            <a:br>
              <a:rPr lang="hr-H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r-HR" sz="3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585836A-B547-40A1-BB5D-FCF44CFFB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Tomislav Barbarić</a:t>
            </a:r>
          </a:p>
        </p:txBody>
      </p:sp>
    </p:spTree>
    <p:extLst>
      <p:ext uri="{BB962C8B-B14F-4D97-AF65-F5344CB8AC3E}">
        <p14:creationId xmlns:p14="http://schemas.microsoft.com/office/powerpoint/2010/main" val="85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F5D1A7-B584-4587-B5BE-1CF5EBF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Klasifikator nasumične šume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B24542-1893-4C9A-90DA-5DB4FD07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validation: 98.71%</a:t>
            </a:r>
          </a:p>
          <a:p>
            <a:r>
              <a:rPr lang="hr-HR" dirty="0"/>
              <a:t>ROC-AUC: 93.81%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F6C35EB-2528-4693-A1CE-1669DBFE8F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4" y="1965376"/>
            <a:ext cx="5758343" cy="4071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57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26B9C6-2F77-45F1-9287-397A736A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XGBoost klasifikator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31B560-9DC0-45EF-93D7-0ACF0E22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Algoritam za povećanje gradijenta za stabla odluke</a:t>
            </a:r>
          </a:p>
          <a:p>
            <a:r>
              <a:rPr lang="hr-HR" dirty="0"/>
              <a:t>Stvara skup stabla za analiziranje podatak za obuku i koristi postupke optimizacije spuštanja gradijenta kako bi se smanjila funkcija gubitka i poboljšala točnost predviđanja </a:t>
            </a:r>
          </a:p>
        </p:txBody>
      </p:sp>
    </p:spTree>
    <p:extLst>
      <p:ext uri="{BB962C8B-B14F-4D97-AF65-F5344CB8AC3E}">
        <p14:creationId xmlns:p14="http://schemas.microsoft.com/office/powerpoint/2010/main" val="255708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7B3B8E-ED1B-40C5-810E-79F78696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XGBoost klasifikator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8367EB-958E-4C51-87E7-556BAEBF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validation: 99.86% </a:t>
            </a:r>
          </a:p>
          <a:p>
            <a:r>
              <a:rPr lang="hr-HR" dirty="0"/>
              <a:t>ROC-AUC: 93.96%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4DA3C94-CA7B-4B04-8C4F-4729ECA55F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35" y="1923074"/>
            <a:ext cx="5636365" cy="4156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9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581BC5-8BA9-41D3-9716-0A5A307A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A344EB-603B-4E45-9EED-9331EF759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2840000  podatka</a:t>
            </a:r>
          </a:p>
          <a:p>
            <a:r>
              <a:rPr lang="hr-HR" sz="1800" dirty="0">
                <a:latin typeface="Times New Roman" panose="02020603050405020304" pitchFamily="18" charset="0"/>
              </a:rPr>
              <a:t>31 značajka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3CAE7C6-93BF-4D62-8D22-27EB1D2E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74" y="3429000"/>
            <a:ext cx="10088087" cy="1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F750C1-8062-40C6-AA72-E69D6EC4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Predobrada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818309-AAFC-40C0-9270-66148B9B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Uklanjanje Time značajke</a:t>
            </a:r>
          </a:p>
          <a:p>
            <a:r>
              <a:rPr lang="hr-HR" dirty="0"/>
              <a:t>Skaliranje Amount značajke korištenjem </a:t>
            </a:r>
            <a:r>
              <a:rPr lang="hr-HR" dirty="0" err="1"/>
              <a:t>RobustScaler</a:t>
            </a:r>
            <a:r>
              <a:rPr lang="hr-HR" dirty="0"/>
              <a:t>-a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2D4A7BF-80E6-4FF4-93E2-755DC8B5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03" y="3429000"/>
            <a:ext cx="8488393" cy="1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9D70C6-978D-4412-AFE6-48689771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Balansiranje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06859C-02DE-4D51-A652-2A009C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Oversampling ili undersampling?</a:t>
            </a:r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8142460-9737-4C11-9FA2-2328E8A222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9765"/>
            <a:ext cx="4887897" cy="300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DC5B245-CD86-4DAC-A252-EEA6A3566C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03" y="3169765"/>
            <a:ext cx="443293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82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3D0E48-3C18-48E6-884E-171D531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Balansiranje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8585F8-040F-4FCD-A487-65670E44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Korištena SMOTE tehnika balansiranja</a:t>
            </a:r>
          </a:p>
        </p:txBody>
      </p:sp>
      <p:pic>
        <p:nvPicPr>
          <p:cNvPr id="4" name="Picture 2" descr="SMOTE - working procedure">
            <a:extLst>
              <a:ext uri="{FF2B5EF4-FFF2-40B4-BE49-F238E27FC236}">
                <a16:creationId xmlns:a16="http://schemas.microsoft.com/office/drawing/2014/main" id="{C4650AFF-6DC2-4114-8B8C-6B0DC90E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42" y="2651688"/>
            <a:ext cx="5208515" cy="35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40D2C5-5A7C-489E-A03A-DE70011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F5DA68-3C34-41E6-9D89-913784D8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Cross validation score</a:t>
            </a:r>
          </a:p>
          <a:p>
            <a:r>
              <a:rPr lang="hr-HR" dirty="0"/>
              <a:t>ROC-AUC score</a:t>
            </a:r>
          </a:p>
        </p:txBody>
      </p:sp>
    </p:spTree>
    <p:extLst>
      <p:ext uri="{BB962C8B-B14F-4D97-AF65-F5344CB8AC3E}">
        <p14:creationId xmlns:p14="http://schemas.microsoft.com/office/powerpoint/2010/main" val="131646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933CA7-7D32-4E53-9560-5A15EB29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Logistička regresija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634798F-80DC-44D4-AA9F-CEB84FA5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Izlaz modela je vjerojatnost klase</a:t>
            </a:r>
          </a:p>
          <a:p>
            <a:r>
              <a:rPr lang="hr-HR" dirty="0"/>
              <a:t>Cross validation: 98.84%</a:t>
            </a:r>
          </a:p>
          <a:p>
            <a:r>
              <a:rPr lang="hr-HR" dirty="0"/>
              <a:t>ROC-AUC: 95.81%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35D16EF-C202-4376-A088-EB399316B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870" y="1690688"/>
            <a:ext cx="4900930" cy="353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38AC76-3FE2-4728-A48E-00C0394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Klasifikator stabla odluke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001966A-7C82-40D4-916B-F603017B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 u obliku stabla</a:t>
            </a:r>
          </a:p>
          <a:p>
            <a:r>
              <a:rPr lang="hr-HR" dirty="0"/>
              <a:t>Čvorovi su značajke a listovi klase</a:t>
            </a:r>
          </a:p>
          <a:p>
            <a:r>
              <a:rPr lang="hr-HR" dirty="0"/>
              <a:t>Na temelju značajki odabire klasu</a:t>
            </a:r>
          </a:p>
          <a:p>
            <a:endParaRPr lang="hr-HR" dirty="0"/>
          </a:p>
          <a:p>
            <a:r>
              <a:rPr lang="hr-HR" dirty="0"/>
              <a:t>Cross validation: 98%</a:t>
            </a:r>
          </a:p>
          <a:p>
            <a:r>
              <a:rPr lang="hr-HR" dirty="0"/>
              <a:t>ROC-AUC: 93.16%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EFE53FA-F6E3-4360-B336-EBA5C42F26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11" y="1662430"/>
            <a:ext cx="4900930" cy="353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97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5CDEB4-644F-472B-BF13-CEAA0942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Klasifikator nasumične šume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600C604-8444-4C9B-B3C1-FD145DA6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Sastoji se od velikog broja stabla odluke</a:t>
            </a:r>
          </a:p>
          <a:p>
            <a:r>
              <a:rPr lang="hr-HR" dirty="0"/>
              <a:t>Cilja da stabla dudu što neovisnija – prosjek procjene bolji od procjene pojedinačnog stabla</a:t>
            </a:r>
          </a:p>
          <a:p>
            <a:r>
              <a:rPr lang="hr-HR" dirty="0"/>
              <a:t>Pri svakom grananju odabiru se nasumične značajke za to grananje</a:t>
            </a:r>
          </a:p>
        </p:txBody>
      </p:sp>
    </p:spTree>
    <p:extLst>
      <p:ext uri="{BB962C8B-B14F-4D97-AF65-F5344CB8AC3E}">
        <p14:creationId xmlns:p14="http://schemas.microsoft.com/office/powerpoint/2010/main" val="352599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175</Words>
  <Application>Microsoft Office PowerPoint</Application>
  <PresentationFormat>Široki zaslon</PresentationFormat>
  <Paragraphs>39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sustava Office</vt:lpstr>
      <vt:lpstr>OTKRIVANJE PRIJEVARA S KREDITNIM KARTICAMA </vt:lpstr>
      <vt:lpstr>Dataset</vt:lpstr>
      <vt:lpstr>Predobrada podataka</vt:lpstr>
      <vt:lpstr>Balansiranje podataka</vt:lpstr>
      <vt:lpstr>Balansiranje podataka</vt:lpstr>
      <vt:lpstr>Evaluacija modela</vt:lpstr>
      <vt:lpstr>Logistička regresija</vt:lpstr>
      <vt:lpstr>Klasifikator stabla odluke</vt:lpstr>
      <vt:lpstr>Klasifikator nasumične šume</vt:lpstr>
      <vt:lpstr>Klasifikator nasumične šume</vt:lpstr>
      <vt:lpstr>XGBoost klasifikator</vt:lpstr>
      <vt:lpstr>XGBoost klasifikator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OTKRIVANJE PRIJEVARA S KREDITNIM KARTICAMA</dc:title>
  <dc:creator>Administrator</dc:creator>
  <cp:lastModifiedBy>Administrator</cp:lastModifiedBy>
  <cp:revision>3</cp:revision>
  <dcterms:created xsi:type="dcterms:W3CDTF">2023-02-05T00:03:25Z</dcterms:created>
  <dcterms:modified xsi:type="dcterms:W3CDTF">2023-02-05T00:17:44Z</dcterms:modified>
</cp:coreProperties>
</file>