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1"/>
  </p:notesMasterIdLst>
  <p:sldIdLst>
    <p:sldId id="256" r:id="rId5"/>
    <p:sldId id="269" r:id="rId6"/>
    <p:sldId id="265" r:id="rId7"/>
    <p:sldId id="273" r:id="rId8"/>
    <p:sldId id="268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49"/>
    <a:srgbClr val="66FFFF"/>
    <a:srgbClr val="F2F2F2"/>
    <a:srgbClr val="7F36B9"/>
    <a:srgbClr val="002060"/>
    <a:srgbClr val="C00000"/>
    <a:srgbClr val="189AEA"/>
    <a:srgbClr val="E4C67B"/>
    <a:srgbClr val="649842"/>
    <a:srgbClr val="E08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CA6991-1BA1-8447-A8A7-636AAD707F95}" v="313" dt="2023-12-07T19:40:35.312"/>
    <p1510:client id="{F743E27A-0207-45F7-8A6A-1900DDDE2553}" v="4" dt="2023-12-07T21:34:51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5"/>
    <p:restoredTop sz="83761"/>
  </p:normalViewPr>
  <p:slideViewPr>
    <p:cSldViewPr snapToGrid="0" snapToObjects="1">
      <p:cViewPr varScale="1">
        <p:scale>
          <a:sx n="58" d="100"/>
          <a:sy n="58" d="100"/>
        </p:scale>
        <p:origin x="147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lton, Tomis N C3C USAF USAFA CW/CS21" userId="b82b654b-014c-424c-9ed3-0d9dac46dc29" providerId="ADAL" clId="{F743E27A-0207-45F7-8A6A-1900DDDE2553}"/>
    <pc:docChg chg="custSel delSld modSld sldOrd">
      <pc:chgData name="Hamilton, Tomis N C3C USAF USAFA CW/CS21" userId="b82b654b-014c-424c-9ed3-0d9dac46dc29" providerId="ADAL" clId="{F743E27A-0207-45F7-8A6A-1900DDDE2553}" dt="2023-12-07T21:34:57.505" v="12" actId="47"/>
      <pc:docMkLst>
        <pc:docMk/>
      </pc:docMkLst>
      <pc:sldChg chg="addSp modSp mod">
        <pc:chgData name="Hamilton, Tomis N C3C USAF USAFA CW/CS21" userId="b82b654b-014c-424c-9ed3-0d9dac46dc29" providerId="ADAL" clId="{F743E27A-0207-45F7-8A6A-1900DDDE2553}" dt="2023-12-07T21:34:41.654" v="8" actId="1076"/>
        <pc:sldMkLst>
          <pc:docMk/>
          <pc:sldMk cId="3251358400" sldId="269"/>
        </pc:sldMkLst>
        <pc:picChg chg="add mod">
          <ac:chgData name="Hamilton, Tomis N C3C USAF USAFA CW/CS21" userId="b82b654b-014c-424c-9ed3-0d9dac46dc29" providerId="ADAL" clId="{F743E27A-0207-45F7-8A6A-1900DDDE2553}" dt="2023-12-07T21:34:41.654" v="8" actId="1076"/>
          <ac:picMkLst>
            <pc:docMk/>
            <pc:sldMk cId="3251358400" sldId="269"/>
            <ac:picMk id="3" creationId="{8CE14EE0-F9DD-D25D-B484-30394B8AC3A8}"/>
          </ac:picMkLst>
        </pc:picChg>
      </pc:sldChg>
      <pc:sldChg chg="delSp mod ord delAnim">
        <pc:chgData name="Hamilton, Tomis N C3C USAF USAFA CW/CS21" userId="b82b654b-014c-424c-9ed3-0d9dac46dc29" providerId="ADAL" clId="{F743E27A-0207-45F7-8A6A-1900DDDE2553}" dt="2023-12-07T21:28:45.259" v="2"/>
        <pc:sldMkLst>
          <pc:docMk/>
          <pc:sldMk cId="2015682859" sldId="270"/>
        </pc:sldMkLst>
        <pc:picChg chg="del">
          <ac:chgData name="Hamilton, Tomis N C3C USAF USAFA CW/CS21" userId="b82b654b-014c-424c-9ed3-0d9dac46dc29" providerId="ADAL" clId="{F743E27A-0207-45F7-8A6A-1900DDDE2553}" dt="2023-12-07T20:09:24.332" v="0" actId="478"/>
          <ac:picMkLst>
            <pc:docMk/>
            <pc:sldMk cId="2015682859" sldId="270"/>
            <ac:picMk id="5" creationId="{970138EC-8403-0E2D-B847-407150D768FC}"/>
          </ac:picMkLst>
        </pc:picChg>
      </pc:sldChg>
      <pc:sldChg chg="addSp delSp modSp del mod">
        <pc:chgData name="Hamilton, Tomis N C3C USAF USAFA CW/CS21" userId="b82b654b-014c-424c-9ed3-0d9dac46dc29" providerId="ADAL" clId="{F743E27A-0207-45F7-8A6A-1900DDDE2553}" dt="2023-12-07T21:34:57.505" v="12" actId="47"/>
        <pc:sldMkLst>
          <pc:docMk/>
          <pc:sldMk cId="870677594" sldId="271"/>
        </pc:sldMkLst>
        <pc:spChg chg="del">
          <ac:chgData name="Hamilton, Tomis N C3C USAF USAFA CW/CS21" userId="b82b654b-014c-424c-9ed3-0d9dac46dc29" providerId="ADAL" clId="{F743E27A-0207-45F7-8A6A-1900DDDE2553}" dt="2023-12-07T21:34:49.618" v="9" actId="21"/>
          <ac:spMkLst>
            <pc:docMk/>
            <pc:sldMk cId="870677594" sldId="271"/>
            <ac:spMk id="3" creationId="{5B43D1CB-805D-EA52-F35A-B9BBD6717F56}"/>
          </ac:spMkLst>
        </pc:spChg>
        <pc:spChg chg="add mod">
          <ac:chgData name="Hamilton, Tomis N C3C USAF USAFA CW/CS21" userId="b82b654b-014c-424c-9ed3-0d9dac46dc29" providerId="ADAL" clId="{F743E27A-0207-45F7-8A6A-1900DDDE2553}" dt="2023-12-07T21:34:49.618" v="9" actId="21"/>
          <ac:spMkLst>
            <pc:docMk/>
            <pc:sldMk cId="870677594" sldId="271"/>
            <ac:spMk id="6" creationId="{28217DA7-3758-EF42-3FC4-7448D4E89900}"/>
          </ac:spMkLst>
        </pc:spChg>
        <pc:picChg chg="del">
          <ac:chgData name="Hamilton, Tomis N C3C USAF USAFA CW/CS21" userId="b82b654b-014c-424c-9ed3-0d9dac46dc29" providerId="ADAL" clId="{F743E27A-0207-45F7-8A6A-1900DDDE2553}" dt="2023-12-07T21:34:29.184" v="3" actId="21"/>
          <ac:picMkLst>
            <pc:docMk/>
            <pc:sldMk cId="870677594" sldId="271"/>
            <ac:picMk id="8" creationId="{D4D11EB8-3C9D-16EC-59E8-43C83223167C}"/>
          </ac:picMkLst>
        </pc:picChg>
      </pc:sldChg>
      <pc:sldChg chg="addSp modSp mod">
        <pc:chgData name="Hamilton, Tomis N C3C USAF USAFA CW/CS21" userId="b82b654b-014c-424c-9ed3-0d9dac46dc29" providerId="ADAL" clId="{F743E27A-0207-45F7-8A6A-1900DDDE2553}" dt="2023-12-07T21:34:55.335" v="11" actId="1076"/>
        <pc:sldMkLst>
          <pc:docMk/>
          <pc:sldMk cId="3325296066" sldId="273"/>
        </pc:sldMkLst>
        <pc:spChg chg="add mod">
          <ac:chgData name="Hamilton, Tomis N C3C USAF USAFA CW/CS21" userId="b82b654b-014c-424c-9ed3-0d9dac46dc29" providerId="ADAL" clId="{F743E27A-0207-45F7-8A6A-1900DDDE2553}" dt="2023-12-07T21:34:55.335" v="11" actId="1076"/>
          <ac:spMkLst>
            <pc:docMk/>
            <pc:sldMk cId="3325296066" sldId="273"/>
            <ac:spMk id="5" creationId="{FA67EABD-EBF8-DB9C-1155-555E9D377DE3}"/>
          </ac:spMkLst>
        </pc:spChg>
      </pc:sldChg>
    </pc:docChg>
  </pc:docChgLst>
  <pc:docChgLst>
    <pc:chgData name="Hamilton, Tomis N C3C USAF USAFA CW/CS21" userId="b82b654b-014c-424c-9ed3-0d9dac46dc29" providerId="ADAL" clId="{D6CA6991-1BA1-8447-A8A7-636AAD707F95}"/>
    <pc:docChg chg="undo custSel addSld delSld modSld sldOrd">
      <pc:chgData name="Hamilton, Tomis N C3C USAF USAFA CW/CS21" userId="b82b654b-014c-424c-9ed3-0d9dac46dc29" providerId="ADAL" clId="{D6CA6991-1BA1-8447-A8A7-636AAD707F95}" dt="2023-12-07T19:40:35.312" v="1463"/>
      <pc:docMkLst>
        <pc:docMk/>
      </pc:docMkLst>
      <pc:sldChg chg="addSp delSp modSp mod">
        <pc:chgData name="Hamilton, Tomis N C3C USAF USAFA CW/CS21" userId="b82b654b-014c-424c-9ed3-0d9dac46dc29" providerId="ADAL" clId="{D6CA6991-1BA1-8447-A8A7-636AAD707F95}" dt="2023-12-06T05:09:47.917" v="1298" actId="732"/>
        <pc:sldMkLst>
          <pc:docMk/>
          <pc:sldMk cId="2064551896" sldId="256"/>
        </pc:sldMkLst>
        <pc:spChg chg="mod">
          <ac:chgData name="Hamilton, Tomis N C3C USAF USAFA CW/CS21" userId="b82b654b-014c-424c-9ed3-0d9dac46dc29" providerId="ADAL" clId="{D6CA6991-1BA1-8447-A8A7-636AAD707F95}" dt="2023-12-06T04:57:11.200" v="1251" actId="20577"/>
          <ac:spMkLst>
            <pc:docMk/>
            <pc:sldMk cId="2064551896" sldId="256"/>
            <ac:spMk id="2" creationId="{00000000-0000-0000-0000-000000000000}"/>
          </ac:spMkLst>
        </pc:spChg>
        <pc:spChg chg="mod">
          <ac:chgData name="Hamilton, Tomis N C3C USAF USAFA CW/CS21" userId="b82b654b-014c-424c-9ed3-0d9dac46dc29" providerId="ADAL" clId="{D6CA6991-1BA1-8447-A8A7-636AAD707F95}" dt="2023-12-06T04:57:20.463" v="1269" actId="20577"/>
          <ac:spMkLst>
            <pc:docMk/>
            <pc:sldMk cId="2064551896" sldId="256"/>
            <ac:spMk id="3" creationId="{00000000-0000-0000-0000-000000000000}"/>
          </ac:spMkLst>
        </pc:spChg>
        <pc:picChg chg="add mod">
          <ac:chgData name="Hamilton, Tomis N C3C USAF USAFA CW/CS21" userId="b82b654b-014c-424c-9ed3-0d9dac46dc29" providerId="ADAL" clId="{D6CA6991-1BA1-8447-A8A7-636AAD707F95}" dt="2023-12-06T05:07:59.698" v="1282" actId="14100"/>
          <ac:picMkLst>
            <pc:docMk/>
            <pc:sldMk cId="2064551896" sldId="256"/>
            <ac:picMk id="6" creationId="{CC823809-4189-06DC-0A41-1639E27B18AC}"/>
          </ac:picMkLst>
        </pc:picChg>
        <pc:picChg chg="add del mod">
          <ac:chgData name="Hamilton, Tomis N C3C USAF USAFA CW/CS21" userId="b82b654b-014c-424c-9ed3-0d9dac46dc29" providerId="ADAL" clId="{D6CA6991-1BA1-8447-A8A7-636AAD707F95}" dt="2023-12-06T05:09:19.791" v="1291" actId="478"/>
          <ac:picMkLst>
            <pc:docMk/>
            <pc:sldMk cId="2064551896" sldId="256"/>
            <ac:picMk id="9" creationId="{75AE5206-EEAE-44F6-89B4-93F2DB135940}"/>
          </ac:picMkLst>
        </pc:picChg>
        <pc:picChg chg="add mod modCrop">
          <ac:chgData name="Hamilton, Tomis N C3C USAF USAFA CW/CS21" userId="b82b654b-014c-424c-9ed3-0d9dac46dc29" providerId="ADAL" clId="{D6CA6991-1BA1-8447-A8A7-636AAD707F95}" dt="2023-12-06T05:09:47.917" v="1298" actId="732"/>
          <ac:picMkLst>
            <pc:docMk/>
            <pc:sldMk cId="2064551896" sldId="256"/>
            <ac:picMk id="11" creationId="{2A6FF54A-9E5D-26C4-6491-41293C4E0D98}"/>
          </ac:picMkLst>
        </pc:picChg>
      </pc:sldChg>
      <pc:sldChg chg="delSp modSp mod">
        <pc:chgData name="Hamilton, Tomis N C3C USAF USAFA CW/CS21" userId="b82b654b-014c-424c-9ed3-0d9dac46dc29" providerId="ADAL" clId="{D6CA6991-1BA1-8447-A8A7-636AAD707F95}" dt="2023-12-06T16:02:45.643" v="1404" actId="5793"/>
        <pc:sldMkLst>
          <pc:docMk/>
          <pc:sldMk cId="1400856924" sldId="265"/>
        </pc:sldMkLst>
        <pc:spChg chg="del mod">
          <ac:chgData name="Hamilton, Tomis N C3C USAF USAFA CW/CS21" userId="b82b654b-014c-424c-9ed3-0d9dac46dc29" providerId="ADAL" clId="{D6CA6991-1BA1-8447-A8A7-636AAD707F95}" dt="2023-12-06T04:57:32.646" v="1272" actId="478"/>
          <ac:spMkLst>
            <pc:docMk/>
            <pc:sldMk cId="1400856924" sldId="265"/>
            <ac:spMk id="9" creationId="{1C9D2C36-C670-3BEC-8086-0DCEC80A712A}"/>
          </ac:spMkLst>
        </pc:spChg>
        <pc:spChg chg="mod">
          <ac:chgData name="Hamilton, Tomis N C3C USAF USAFA CW/CS21" userId="b82b654b-014c-424c-9ed3-0d9dac46dc29" providerId="ADAL" clId="{D6CA6991-1BA1-8447-A8A7-636AAD707F95}" dt="2023-12-06T16:02:45.643" v="1404" actId="5793"/>
          <ac:spMkLst>
            <pc:docMk/>
            <pc:sldMk cId="1400856924" sldId="265"/>
            <ac:spMk id="10" creationId="{B34FA4DD-3927-C926-3F8A-6DB8F291B026}"/>
          </ac:spMkLst>
        </pc:spChg>
      </pc:sldChg>
      <pc:sldChg chg="modSp mod">
        <pc:chgData name="Hamilton, Tomis N C3C USAF USAFA CW/CS21" userId="b82b654b-014c-424c-9ed3-0d9dac46dc29" providerId="ADAL" clId="{D6CA6991-1BA1-8447-A8A7-636AAD707F95}" dt="2023-12-07T01:56:17.045" v="1414" actId="20577"/>
        <pc:sldMkLst>
          <pc:docMk/>
          <pc:sldMk cId="275014769" sldId="268"/>
        </pc:sldMkLst>
        <pc:graphicFrameChg chg="mod modGraphic">
          <ac:chgData name="Hamilton, Tomis N C3C USAF USAFA CW/CS21" userId="b82b654b-014c-424c-9ed3-0d9dac46dc29" providerId="ADAL" clId="{D6CA6991-1BA1-8447-A8A7-636AAD707F95}" dt="2023-12-07T01:56:17.045" v="1414" actId="20577"/>
          <ac:graphicFrameMkLst>
            <pc:docMk/>
            <pc:sldMk cId="275014769" sldId="268"/>
            <ac:graphicFrameMk id="12" creationId="{42701E95-D056-E98F-0291-C372A40BC659}"/>
          </ac:graphicFrameMkLst>
        </pc:graphicFrameChg>
      </pc:sldChg>
      <pc:sldChg chg="modSp mod">
        <pc:chgData name="Hamilton, Tomis N C3C USAF USAFA CW/CS21" userId="b82b654b-014c-424c-9ed3-0d9dac46dc29" providerId="ADAL" clId="{D6CA6991-1BA1-8447-A8A7-636AAD707F95}" dt="2023-12-06T15:41:10.879" v="1403" actId="20577"/>
        <pc:sldMkLst>
          <pc:docMk/>
          <pc:sldMk cId="3251358400" sldId="269"/>
        </pc:sldMkLst>
        <pc:spChg chg="mod">
          <ac:chgData name="Hamilton, Tomis N C3C USAF USAFA CW/CS21" userId="b82b654b-014c-424c-9ed3-0d9dac46dc29" providerId="ADAL" clId="{D6CA6991-1BA1-8447-A8A7-636AAD707F95}" dt="2023-12-06T15:41:10.879" v="1403" actId="20577"/>
          <ac:spMkLst>
            <pc:docMk/>
            <pc:sldMk cId="3251358400" sldId="269"/>
            <ac:spMk id="9" creationId="{1C9D2C36-C670-3BEC-8086-0DCEC80A712A}"/>
          </ac:spMkLst>
        </pc:spChg>
      </pc:sldChg>
      <pc:sldChg chg="addSp delSp modSp mod delAnim modAnim">
        <pc:chgData name="Hamilton, Tomis N C3C USAF USAFA CW/CS21" userId="b82b654b-014c-424c-9ed3-0d9dac46dc29" providerId="ADAL" clId="{D6CA6991-1BA1-8447-A8A7-636AAD707F95}" dt="2023-12-07T19:40:35.312" v="1463"/>
        <pc:sldMkLst>
          <pc:docMk/>
          <pc:sldMk cId="2015682859" sldId="270"/>
        </pc:sldMkLst>
        <pc:picChg chg="add del mod">
          <ac:chgData name="Hamilton, Tomis N C3C USAF USAFA CW/CS21" userId="b82b654b-014c-424c-9ed3-0d9dac46dc29" providerId="ADAL" clId="{D6CA6991-1BA1-8447-A8A7-636AAD707F95}" dt="2023-12-07T19:40:31.632" v="1462" actId="478"/>
          <ac:picMkLst>
            <pc:docMk/>
            <pc:sldMk cId="2015682859" sldId="270"/>
            <ac:picMk id="3" creationId="{5AC6C9A9-F277-E77C-E14A-7837C4EBB18E}"/>
          </ac:picMkLst>
        </pc:picChg>
        <pc:picChg chg="add mod">
          <ac:chgData name="Hamilton, Tomis N C3C USAF USAFA CW/CS21" userId="b82b654b-014c-424c-9ed3-0d9dac46dc29" providerId="ADAL" clId="{D6CA6991-1BA1-8447-A8A7-636AAD707F95}" dt="2023-12-07T19:40:35.312" v="1463"/>
          <ac:picMkLst>
            <pc:docMk/>
            <pc:sldMk cId="2015682859" sldId="270"/>
            <ac:picMk id="5" creationId="{970138EC-8403-0E2D-B847-407150D768FC}"/>
          </ac:picMkLst>
        </pc:picChg>
      </pc:sldChg>
      <pc:sldChg chg="addSp delSp modSp mod setBg">
        <pc:chgData name="Hamilton, Tomis N C3C USAF USAFA CW/CS21" userId="b82b654b-014c-424c-9ed3-0d9dac46dc29" providerId="ADAL" clId="{D6CA6991-1BA1-8447-A8A7-636AAD707F95}" dt="2023-12-06T15:39:12.705" v="1325" actId="1076"/>
        <pc:sldMkLst>
          <pc:docMk/>
          <pc:sldMk cId="870677594" sldId="271"/>
        </pc:sldMkLst>
        <pc:spChg chg="mod">
          <ac:chgData name="Hamilton, Tomis N C3C USAF USAFA CW/CS21" userId="b82b654b-014c-424c-9ed3-0d9dac46dc29" providerId="ADAL" clId="{D6CA6991-1BA1-8447-A8A7-636AAD707F95}" dt="2023-12-06T15:39:01.085" v="1320" actId="26606"/>
          <ac:spMkLst>
            <pc:docMk/>
            <pc:sldMk cId="870677594" sldId="271"/>
            <ac:spMk id="2" creationId="{8481932C-9573-12F4-385D-97F7F948ED44}"/>
          </ac:spMkLst>
        </pc:spChg>
        <pc:spChg chg="mod">
          <ac:chgData name="Hamilton, Tomis N C3C USAF USAFA CW/CS21" userId="b82b654b-014c-424c-9ed3-0d9dac46dc29" providerId="ADAL" clId="{D6CA6991-1BA1-8447-A8A7-636AAD707F95}" dt="2023-12-06T15:39:01.085" v="1320" actId="26606"/>
          <ac:spMkLst>
            <pc:docMk/>
            <pc:sldMk cId="870677594" sldId="271"/>
            <ac:spMk id="3" creationId="{5B43D1CB-805D-EA52-F35A-B9BBD6717F56}"/>
          </ac:spMkLst>
        </pc:spChg>
        <pc:spChg chg="mod ord">
          <ac:chgData name="Hamilton, Tomis N C3C USAF USAFA CW/CS21" userId="b82b654b-014c-424c-9ed3-0d9dac46dc29" providerId="ADAL" clId="{D6CA6991-1BA1-8447-A8A7-636AAD707F95}" dt="2023-12-06T15:39:01.085" v="1320" actId="26606"/>
          <ac:spMkLst>
            <pc:docMk/>
            <pc:sldMk cId="870677594" sldId="271"/>
            <ac:spMk id="4" creationId="{70F053A3-6F12-554A-A1A3-42A307620C19}"/>
          </ac:spMkLst>
        </pc:spChg>
        <pc:spChg chg="add del">
          <ac:chgData name="Hamilton, Tomis N C3C USAF USAFA CW/CS21" userId="b82b654b-014c-424c-9ed3-0d9dac46dc29" providerId="ADAL" clId="{D6CA6991-1BA1-8447-A8A7-636AAD707F95}" dt="2023-12-06T15:39:01.085" v="1320" actId="26606"/>
          <ac:spMkLst>
            <pc:docMk/>
            <pc:sldMk cId="870677594" sldId="271"/>
            <ac:spMk id="13" creationId="{9427AF5F-9A0E-42B7-A252-FD64C9885F9C}"/>
          </ac:spMkLst>
        </pc:spChg>
        <pc:picChg chg="add del mod">
          <ac:chgData name="Hamilton, Tomis N C3C USAF USAFA CW/CS21" userId="b82b654b-014c-424c-9ed3-0d9dac46dc29" providerId="ADAL" clId="{D6CA6991-1BA1-8447-A8A7-636AAD707F95}" dt="2023-12-06T15:36:10.788" v="1315" actId="478"/>
          <ac:picMkLst>
            <pc:docMk/>
            <pc:sldMk cId="870677594" sldId="271"/>
            <ac:picMk id="6" creationId="{72EF7351-86A8-5E1C-BB91-85685280B7BD}"/>
          </ac:picMkLst>
        </pc:picChg>
        <pc:picChg chg="add mod">
          <ac:chgData name="Hamilton, Tomis N C3C USAF USAFA CW/CS21" userId="b82b654b-014c-424c-9ed3-0d9dac46dc29" providerId="ADAL" clId="{D6CA6991-1BA1-8447-A8A7-636AAD707F95}" dt="2023-12-06T15:39:12.705" v="1325" actId="1076"/>
          <ac:picMkLst>
            <pc:docMk/>
            <pc:sldMk cId="870677594" sldId="271"/>
            <ac:picMk id="8" creationId="{D4D11EB8-3C9D-16EC-59E8-43C83223167C}"/>
          </ac:picMkLst>
        </pc:picChg>
      </pc:sldChg>
      <pc:sldChg chg="del">
        <pc:chgData name="Hamilton, Tomis N C3C USAF USAFA CW/CS21" userId="b82b654b-014c-424c-9ed3-0d9dac46dc29" providerId="ADAL" clId="{D6CA6991-1BA1-8447-A8A7-636AAD707F95}" dt="2023-12-06T04:34:19.629" v="584" actId="2696"/>
        <pc:sldMkLst>
          <pc:docMk/>
          <pc:sldMk cId="472332967" sldId="272"/>
        </pc:sldMkLst>
      </pc:sldChg>
      <pc:sldChg chg="addSp delSp modSp add mod ord modAnim">
        <pc:chgData name="Hamilton, Tomis N C3C USAF USAFA CW/CS21" userId="b82b654b-014c-424c-9ed3-0d9dac46dc29" providerId="ADAL" clId="{D6CA6991-1BA1-8447-A8A7-636AAD707F95}" dt="2023-12-07T02:00:00.653" v="1459" actId="20577"/>
        <pc:sldMkLst>
          <pc:docMk/>
          <pc:sldMk cId="3325296066" sldId="273"/>
        </pc:sldMkLst>
        <pc:spChg chg="mod">
          <ac:chgData name="Hamilton, Tomis N C3C USAF USAFA CW/CS21" userId="b82b654b-014c-424c-9ed3-0d9dac46dc29" providerId="ADAL" clId="{D6CA6991-1BA1-8447-A8A7-636AAD707F95}" dt="2023-12-07T02:00:00.653" v="1459" actId="20577"/>
          <ac:spMkLst>
            <pc:docMk/>
            <pc:sldMk cId="3325296066" sldId="273"/>
            <ac:spMk id="3" creationId="{5B43D1CB-805D-EA52-F35A-B9BBD6717F56}"/>
          </ac:spMkLst>
        </pc:spChg>
        <pc:picChg chg="add del mod">
          <ac:chgData name="Hamilton, Tomis N C3C USAF USAFA CW/CS21" userId="b82b654b-014c-424c-9ed3-0d9dac46dc29" providerId="ADAL" clId="{D6CA6991-1BA1-8447-A8A7-636AAD707F95}" dt="2023-12-07T01:59:33.947" v="1415" actId="478"/>
          <ac:picMkLst>
            <pc:docMk/>
            <pc:sldMk cId="3325296066" sldId="273"/>
            <ac:picMk id="1026" creationId="{4AC3E3AB-5BCA-9E1E-3588-6AEE75F771DE}"/>
          </ac:picMkLst>
        </pc:picChg>
      </pc:sldChg>
    </pc:docChg>
  </pc:docChgLst>
  <pc:docChgLst>
    <pc:chgData name="Weingart, Troy B CIV USAF USAFA DF/DFCS" userId="0c062a8b-2ba8-4323-891f-b727b68669f8" providerId="ADAL" clId="{ED5540C4-C713-6940-9A8B-00F8EAA6D8CC}"/>
    <pc:docChg chg="undo custSel modSld">
      <pc:chgData name="Weingart, Troy B CIV USAF USAFA DF/DFCS" userId="0c062a8b-2ba8-4323-891f-b727b68669f8" providerId="ADAL" clId="{ED5540C4-C713-6940-9A8B-00F8EAA6D8CC}" dt="2023-10-18T20:52:53.230" v="58" actId="14100"/>
      <pc:docMkLst>
        <pc:docMk/>
      </pc:docMkLst>
      <pc:sldChg chg="modSp mod">
        <pc:chgData name="Weingart, Troy B CIV USAF USAFA DF/DFCS" userId="0c062a8b-2ba8-4323-891f-b727b68669f8" providerId="ADAL" clId="{ED5540C4-C713-6940-9A8B-00F8EAA6D8CC}" dt="2023-10-18T20:47:55.676" v="2" actId="20577"/>
        <pc:sldMkLst>
          <pc:docMk/>
          <pc:sldMk cId="2064551896" sldId="256"/>
        </pc:sldMkLst>
        <pc:spChg chg="mod">
          <ac:chgData name="Weingart, Troy B CIV USAF USAFA DF/DFCS" userId="0c062a8b-2ba8-4323-891f-b727b68669f8" providerId="ADAL" clId="{ED5540C4-C713-6940-9A8B-00F8EAA6D8CC}" dt="2023-10-18T20:47:55.676" v="2" actId="20577"/>
          <ac:spMkLst>
            <pc:docMk/>
            <pc:sldMk cId="2064551896" sldId="256"/>
            <ac:spMk id="5" creationId="{67641AC4-5A43-14A4-75F2-BF735F15625D}"/>
          </ac:spMkLst>
        </pc:spChg>
      </pc:sldChg>
      <pc:sldChg chg="modSp mod">
        <pc:chgData name="Weingart, Troy B CIV USAF USAFA DF/DFCS" userId="0c062a8b-2ba8-4323-891f-b727b68669f8" providerId="ADAL" clId="{ED5540C4-C713-6940-9A8B-00F8EAA6D8CC}" dt="2023-10-18T20:49:57.082" v="3"/>
        <pc:sldMkLst>
          <pc:docMk/>
          <pc:sldMk cId="1400856924" sldId="265"/>
        </pc:sldMkLst>
        <pc:spChg chg="mod">
          <ac:chgData name="Weingart, Troy B CIV USAF USAFA DF/DFCS" userId="0c062a8b-2ba8-4323-891f-b727b68669f8" providerId="ADAL" clId="{ED5540C4-C713-6940-9A8B-00F8EAA6D8CC}" dt="2023-10-18T20:49:57.082" v="3"/>
          <ac:spMkLst>
            <pc:docMk/>
            <pc:sldMk cId="1400856924" sldId="265"/>
            <ac:spMk id="10" creationId="{B34FA4DD-3927-C926-3F8A-6DB8F291B026}"/>
          </ac:spMkLst>
        </pc:spChg>
      </pc:sldChg>
      <pc:sldChg chg="modSp mod">
        <pc:chgData name="Weingart, Troy B CIV USAF USAFA DF/DFCS" userId="0c062a8b-2ba8-4323-891f-b727b68669f8" providerId="ADAL" clId="{ED5540C4-C713-6940-9A8B-00F8EAA6D8CC}" dt="2023-10-18T20:52:53.230" v="58" actId="14100"/>
        <pc:sldMkLst>
          <pc:docMk/>
          <pc:sldMk cId="275014769" sldId="268"/>
        </pc:sldMkLst>
        <pc:graphicFrameChg chg="mod modGraphic">
          <ac:chgData name="Weingart, Troy B CIV USAF USAFA DF/DFCS" userId="0c062a8b-2ba8-4323-891f-b727b68669f8" providerId="ADAL" clId="{ED5540C4-C713-6940-9A8B-00F8EAA6D8CC}" dt="2023-10-18T20:52:53.230" v="58" actId="14100"/>
          <ac:graphicFrameMkLst>
            <pc:docMk/>
            <pc:sldMk cId="275014769" sldId="268"/>
            <ac:graphicFrameMk id="12" creationId="{42701E95-D056-E98F-0291-C372A40BC65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44DC-B920-6243-B588-6C6016CEBDB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5F9B1-D50D-A042-83F5-D63EF0179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F9B1-D50D-A042-83F5-D63EF0179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97996" y="3494405"/>
            <a:ext cx="8541204" cy="23263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rgbClr val="0070C0"/>
                </a:solidFill>
                <a:latin typeface="Segoe UI Light" pitchFamily="34" charset="0"/>
              </a:rPr>
              <a:t> 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679765" y="4616321"/>
            <a:ext cx="1051560" cy="119472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736405" y="4616323"/>
            <a:ext cx="1051560" cy="1194724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782885" y="3494404"/>
            <a:ext cx="1063444" cy="231664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B395B-DA40-4BD6-888D-6392125822CB}"/>
              </a:ext>
            </a:extLst>
          </p:cNvPr>
          <p:cNvSpPr/>
          <p:nvPr userDrawn="1"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2EF228-FB97-4BA0-9818-DFAFCC6D96E5}"/>
              </a:ext>
            </a:extLst>
          </p:cNvPr>
          <p:cNvSpPr/>
          <p:nvPr userDrawn="1"/>
        </p:nvSpPr>
        <p:spPr>
          <a:xfrm>
            <a:off x="5679765" y="4616321"/>
            <a:ext cx="1051560" cy="119472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136C3-D023-4178-97F4-27169A369147}"/>
              </a:ext>
            </a:extLst>
          </p:cNvPr>
          <p:cNvSpPr/>
          <p:nvPr userDrawn="1"/>
        </p:nvSpPr>
        <p:spPr>
          <a:xfrm>
            <a:off x="6736405" y="4616323"/>
            <a:ext cx="1051560" cy="1194724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947F6-7556-4A7A-9908-3592F7A256DE}"/>
              </a:ext>
            </a:extLst>
          </p:cNvPr>
          <p:cNvSpPr/>
          <p:nvPr userDrawn="1"/>
        </p:nvSpPr>
        <p:spPr>
          <a:xfrm>
            <a:off x="7782885" y="3494404"/>
            <a:ext cx="1063444" cy="231664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96" y="4024288"/>
            <a:ext cx="8548333" cy="708486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996" y="4732774"/>
            <a:ext cx="8548333" cy="76193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544EA-C5A7-4838-975C-1B157C69D6A1}"/>
              </a:ext>
            </a:extLst>
          </p:cNvPr>
          <p:cNvSpPr txBox="1"/>
          <p:nvPr userDrawn="1"/>
        </p:nvSpPr>
        <p:spPr>
          <a:xfrm>
            <a:off x="297996" y="6211220"/>
            <a:ext cx="854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UNITED STATES AIR FORCE ACADEMY DEPARTMENT OF COMPUTER AND CYBER SCIENCES</a:t>
            </a:r>
          </a:p>
        </p:txBody>
      </p:sp>
      <p:pic>
        <p:nvPicPr>
          <p:cNvPr id="3074" name="Picture 2" descr="Image result for USAF academy symbol">
            <a:extLst>
              <a:ext uri="{FF2B5EF4-FFF2-40B4-BE49-F238E27FC236}">
                <a16:creationId xmlns:a16="http://schemas.microsoft.com/office/drawing/2014/main" id="{F3F8F662-8A81-4C71-BA6E-5D218A78C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80" y="5937415"/>
            <a:ext cx="831423" cy="7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EEE5BC6-D65D-44B9-82DA-00D7BEB0C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2309" y="5964806"/>
            <a:ext cx="716891" cy="73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9658-2C2E-3F46-8038-0BB986F35B2C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30FF-9F35-5243-A095-DBC0AF48D50B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949" y="209371"/>
            <a:ext cx="8187937" cy="561139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316759"/>
          </a:xfrm>
        </p:spPr>
        <p:txBody>
          <a:bodyPr/>
          <a:lstStyle>
            <a:lvl1pPr>
              <a:lnSpc>
                <a:spcPct val="120000"/>
              </a:lnSpc>
              <a:defRPr sz="2000">
                <a:latin typeface="+mj-lt"/>
              </a:defRPr>
            </a:lvl1pPr>
            <a:lvl2pPr>
              <a:lnSpc>
                <a:spcPct val="120000"/>
              </a:lnSpc>
              <a:defRPr sz="1800">
                <a:latin typeface="+mj-lt"/>
              </a:defRPr>
            </a:lvl2pPr>
            <a:lvl3pPr>
              <a:lnSpc>
                <a:spcPct val="120000"/>
              </a:lnSpc>
              <a:defRPr sz="1600">
                <a:latin typeface="+mj-lt"/>
              </a:defRPr>
            </a:lvl3pPr>
            <a:lvl4pPr>
              <a:lnSpc>
                <a:spcPct val="120000"/>
              </a:lnSpc>
              <a:defRPr sz="1400">
                <a:latin typeface="+mj-lt"/>
              </a:defRPr>
            </a:lvl4pPr>
            <a:lvl5pPr>
              <a:lnSpc>
                <a:spcPct val="120000"/>
              </a:lnSpc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1628" y="6356349"/>
            <a:ext cx="2057400" cy="365125"/>
          </a:xfrm>
        </p:spPr>
        <p:txBody>
          <a:bodyPr/>
          <a:lstStyle/>
          <a:p>
            <a:fld id="{EE2B94D7-4E0A-EB48-8275-E7D833DFB8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8385" y="6356351"/>
            <a:ext cx="379891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2314" y="6356350"/>
            <a:ext cx="2057400" cy="365125"/>
          </a:xfrm>
        </p:spPr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AA0C48-E777-4A62-ABA4-7014582BF4F6}"/>
              </a:ext>
            </a:extLst>
          </p:cNvPr>
          <p:cNvCxnSpPr/>
          <p:nvPr userDrawn="1"/>
        </p:nvCxnSpPr>
        <p:spPr>
          <a:xfrm>
            <a:off x="511628" y="778933"/>
            <a:ext cx="80880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8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8141-4D31-A944-9CAF-011ABD6DF84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3FCE-A33B-D947-9162-F4FEF3A42AC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A9BC-30C3-8749-9178-56415B155021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9CE7-031E-9B4A-8388-B4F80B665433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F8A-9ED5-D84B-A26A-6D98F96ABE16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8CF2-37BA-B243-81CD-31E094BF27A6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550A-8C8E-FE4D-AC82-8AF4B781C52C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3A29-38A3-0445-815D-352A2DA8DF3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89C5-002A-C94A-96D8-73BDEC92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9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79765" y="3480732"/>
            <a:ext cx="2103120" cy="11355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176" y="3876204"/>
            <a:ext cx="8387024" cy="960590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Computer Science 210</a:t>
            </a:r>
            <a:b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Tic-Tac-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ea typeface="Avenir Book" charset="0"/>
                <a:cs typeface="Calibri Light" panose="020F0302020204030204" pitchFamily="34" charset="0"/>
              </a:rPr>
              <a:t>Ception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  <a:ea typeface="Avenir Book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2176" y="4876426"/>
            <a:ext cx="5446206" cy="710880"/>
          </a:xfrm>
        </p:spPr>
        <p:txBody>
          <a:bodyPr anchor="t">
            <a:normAutofit lnSpcReduction="10000"/>
          </a:bodyPr>
          <a:lstStyle/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  <a:ea typeface="Avenir Book" charset="0"/>
                <a:cs typeface="Avenir Book" charset="0"/>
              </a:rPr>
              <a:t>Tomis Hamilton</a:t>
            </a: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bg1"/>
                </a:solidFill>
                <a:ea typeface="Avenir Book" charset="0"/>
                <a:cs typeface="Avenir Book" charset="0"/>
              </a:rPr>
              <a:t>M6</a:t>
            </a:r>
            <a:endParaRPr lang="en-US" sz="1800" dirty="0">
              <a:solidFill>
                <a:schemeClr val="bg1"/>
              </a:solidFill>
              <a:latin typeface="+mj-lt"/>
              <a:ea typeface="Avenir Book" charset="0"/>
              <a:cs typeface="Avenir Book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41AC4-5A43-14A4-75F2-BF735F15625D}"/>
              </a:ext>
            </a:extLst>
          </p:cNvPr>
          <p:cNvSpPr/>
          <p:nvPr/>
        </p:nvSpPr>
        <p:spPr>
          <a:xfrm>
            <a:off x="297543" y="166914"/>
            <a:ext cx="8541657" cy="319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(school appropriate) picture goes here.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23809-4189-06DC-0A41-1639E27B1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6913"/>
            <a:ext cx="4274457" cy="319314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A6FF54A-9E5D-26C4-6491-41293C4E0D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54"/>
          <a:stretch/>
        </p:blipFill>
        <p:spPr>
          <a:xfrm>
            <a:off x="290286" y="166912"/>
            <a:ext cx="4274457" cy="31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9D2C36-C670-3BEC-8086-0DCEC80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5496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project seeks to replicate Ultimate Tic-Tac-Toe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It’s Tic-Tac-Toe within itself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8CE14EE0-F9DD-D25D-B484-30394B8A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06" y="1726748"/>
            <a:ext cx="7798422" cy="49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5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A4DD-3927-C926-3F8A-6DB8F291B026}"/>
              </a:ext>
            </a:extLst>
          </p:cNvPr>
          <p:cNvSpPr/>
          <p:nvPr/>
        </p:nvSpPr>
        <p:spPr>
          <a:xfrm>
            <a:off x="511628" y="1561449"/>
            <a:ext cx="81002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36FA1"/>
                </a:solidFill>
                <a:effectLst/>
                <a:latin typeface="Lato Extended"/>
              </a:rPr>
              <a:t>Basic Programming Skills (pick 5 of the 6)</a:t>
            </a:r>
            <a:endParaRPr lang="en-US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Pointer use with dynamic memory (malloc and free)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Pointers as a key component of a data structure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Processing of Array Data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File I/O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Structs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sngStrike" dirty="0">
                <a:solidFill>
                  <a:srgbClr val="2D3B45"/>
                </a:solidFill>
                <a:effectLst/>
                <a:latin typeface="Lato Extended"/>
              </a:rPr>
              <a:t>String manipulation</a:t>
            </a:r>
          </a:p>
          <a:p>
            <a:pPr algn="l"/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BA372A"/>
                </a:solidFill>
                <a:effectLst/>
                <a:latin typeface="Lato Extended"/>
              </a:rPr>
              <a:t>Advanced Programming Skills (pick 1 of the 5)</a:t>
            </a:r>
            <a:endParaRPr lang="en-US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sngStrike" dirty="0">
                <a:solidFill>
                  <a:srgbClr val="2D3B45"/>
                </a:solidFill>
                <a:effectLst/>
                <a:latin typeface="Lato Extended"/>
              </a:rPr>
              <a:t>2D Arrays (dynamic size)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sngStrike" dirty="0">
                <a:solidFill>
                  <a:srgbClr val="2D3B45"/>
                </a:solidFill>
                <a:effectLst/>
                <a:latin typeface="Lato Extended"/>
              </a:rPr>
              <a:t>Recursion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sngStrike" dirty="0">
                <a:solidFill>
                  <a:srgbClr val="2D3B45"/>
                </a:solidFill>
                <a:effectLst/>
                <a:latin typeface="Lato Extended"/>
              </a:rPr>
              <a:t>Linked List (or some other advanced data structure)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A GUI (</a:t>
            </a:r>
            <a:r>
              <a:rPr lang="en-US" b="1" i="0" u="none" strike="noStrike" dirty="0" err="1">
                <a:solidFill>
                  <a:srgbClr val="2D3B45"/>
                </a:solidFill>
                <a:effectLst/>
                <a:latin typeface="Lato Extended"/>
              </a:rPr>
              <a:t>xwindows</a:t>
            </a:r>
            <a:r>
              <a:rPr lang="en-US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 for Ubuntu)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sngStrike" dirty="0">
                <a:solidFill>
                  <a:srgbClr val="2D3B45"/>
                </a:solidFill>
                <a:effectLst/>
                <a:latin typeface="Lato Extended"/>
              </a:rPr>
              <a:t>Some other advanced skill (approve with your instructor)</a:t>
            </a:r>
          </a:p>
        </p:txBody>
      </p:sp>
    </p:spTree>
    <p:extLst>
      <p:ext uri="{BB962C8B-B14F-4D97-AF65-F5344CB8AC3E}">
        <p14:creationId xmlns:p14="http://schemas.microsoft.com/office/powerpoint/2010/main" val="14008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932C-9573-12F4-385D-97F7F948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053A3-6F12-554A-A1A3-42A30762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5B43D1CB-805D-EA52-F35A-B9BBD671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4"/>
            <a:ext cx="8088086" cy="3824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went well?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Early display of board with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ncurses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Solved major input issue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additional, unplanned features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Test cases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FA67EABD-EBF8-DB9C-1155-555E9D377DE3}"/>
              </a:ext>
            </a:extLst>
          </p:cNvPr>
          <p:cNvSpPr txBox="1">
            <a:spLocks/>
          </p:cNvSpPr>
          <p:nvPr/>
        </p:nvSpPr>
        <p:spPr>
          <a:xfrm>
            <a:off x="473874" y="3214825"/>
            <a:ext cx="8088086" cy="364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What went wrong?</a:t>
            </a:r>
          </a:p>
          <a:p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Had a major roadblock: wrong board was updating on user input</a:t>
            </a:r>
          </a:p>
          <a:p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Unable to properly display the full (9x9) board properly</a:t>
            </a:r>
          </a:p>
          <a:p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Functions are almost completely different than the original design</a:t>
            </a:r>
          </a:p>
          <a:p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Unable to implement starting board selection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BA2-D0EC-470E-8AF9-03481CEC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 vs. Reality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31F6-4022-47C6-86B7-67E09A8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C3FBBB-5BFB-4DA6-5AB6-A6F84C28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860205"/>
            <a:ext cx="8088086" cy="56114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600" i="1" dirty="0"/>
              <a:t>INSTRUCTIONS:  Fill out the table.</a:t>
            </a:r>
            <a:endParaRPr lang="en-US" sz="160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42701E95-D056-E98F-0291-C372A40BC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98710"/>
              </p:ext>
            </p:extLst>
          </p:nvPr>
        </p:nvGraphicFramePr>
        <p:xfrm>
          <a:off x="561752" y="1352144"/>
          <a:ext cx="7949949" cy="5004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080">
                  <a:extLst>
                    <a:ext uri="{9D8B030D-6E8A-4147-A177-3AD203B41FA5}">
                      <a16:colId xmlns:a16="http://schemas.microsoft.com/office/drawing/2014/main" val="236357334"/>
                    </a:ext>
                  </a:extLst>
                </a:gridCol>
                <a:gridCol w="2328589">
                  <a:extLst>
                    <a:ext uri="{9D8B030D-6E8A-4147-A177-3AD203B41FA5}">
                      <a16:colId xmlns:a16="http://schemas.microsoft.com/office/drawing/2014/main" val="630550840"/>
                    </a:ext>
                  </a:extLst>
                </a:gridCol>
                <a:gridCol w="3199280">
                  <a:extLst>
                    <a:ext uri="{9D8B030D-6E8A-4147-A177-3AD203B41FA5}">
                      <a16:colId xmlns:a16="http://schemas.microsoft.com/office/drawing/2014/main" val="1045017439"/>
                    </a:ext>
                  </a:extLst>
                </a:gridCol>
              </a:tblGrid>
              <a:tr h="695886">
                <a:tc>
                  <a:txBody>
                    <a:bodyPr/>
                    <a:lstStyle/>
                    <a:p>
                      <a:pPr algn="r"/>
                      <a:endParaRPr lang="en-US" sz="16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Estimate from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779885"/>
                  </a:ext>
                </a:extLst>
              </a:tr>
              <a:tr h="87749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Lines (Main Program):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N/A (main)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600 (functions)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68 (main)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621 Lines (functions)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528556"/>
                  </a:ext>
                </a:extLst>
              </a:tr>
              <a:tr h="89375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Lines (Test Bench):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132 Lines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458647"/>
                  </a:ext>
                </a:extLst>
              </a:tr>
              <a:tr h="87811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# of Hours: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&gt;24 Hours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226702"/>
                  </a:ext>
                </a:extLst>
              </a:tr>
              <a:tr h="165895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What do you think the biggest challenge will be?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Using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ncurses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Properly updating the board with user inputs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83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932C-9573-12F4-385D-97F7F948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053A3-6F12-554A-A1A3-42A30762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9C5-002A-C94A-96D8-73BDEC9230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22" ma:contentTypeDescription="Create a new document." ma:contentTypeScope="" ma:versionID="5da3402f32b22156d9e83fdbab6cc438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e7934808661959789f03b693dba261bb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16a427a-858a-487d-80a3-21f23792e0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8e345d7-e916-42f7-ade4-36d8c15b0911}" ma:internalName="TaxCatchAll" ma:showField="CatchAllData" ma:web="56f87f42-bac6-49e2-b9d5-04744cb514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56f87f42-bac6-49e2-b9d5-04744cb514ee" xsi:nil="true"/>
    <lcf76f155ced4ddcb4097134ff3c332f xmlns="fcae3b96-bd14-4ee2-8386-a94084e6001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53B5E4-9E5E-465C-8B9F-3AD777F36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9AF021-7C7B-4A7F-AABC-48469D9814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cae3b96-bd14-4ee2-8386-a94084e60018"/>
    <ds:schemaRef ds:uri="56f87f42-bac6-49e2-b9d5-04744cb514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4FE04E-EDD4-4DB0-AFE3-C724CE4C59F5}">
  <ds:schemaRefs>
    <ds:schemaRef ds:uri="fcae3b96-bd14-4ee2-8386-a94084e60018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56f87f42-bac6-49e2-b9d5-04744cb514ee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27368</TotalTime>
  <Words>272</Words>
  <Application>Microsoft Office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Lato Extended</vt:lpstr>
      <vt:lpstr>Arial</vt:lpstr>
      <vt:lpstr>Calibri</vt:lpstr>
      <vt:lpstr>Calibri Light</vt:lpstr>
      <vt:lpstr>Courier New</vt:lpstr>
      <vt:lpstr>Segoe UI Light</vt:lpstr>
      <vt:lpstr>Office Theme</vt:lpstr>
      <vt:lpstr>Computer Science 210 Tic-Tac-Ception</vt:lpstr>
      <vt:lpstr>Project Summary</vt:lpstr>
      <vt:lpstr>Core Functionality</vt:lpstr>
      <vt:lpstr>Project Evaluation</vt:lpstr>
      <vt:lpstr>Estimates vs. Reality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to Support Opportunistic Groups in Context-Aware Applications</dc:title>
  <dc:creator>Adrian de Freitas</dc:creator>
  <cp:lastModifiedBy>Hamilton, Tomis N C3C USAF USAFA CW/CS21</cp:lastModifiedBy>
  <cp:revision>419</cp:revision>
  <dcterms:created xsi:type="dcterms:W3CDTF">2016-05-16T13:37:08Z</dcterms:created>
  <dcterms:modified xsi:type="dcterms:W3CDTF">2023-12-07T21:39:50Z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  <property fmtid="{D5CDD505-2E9C-101B-9397-08002B2CF9AE}" pid="3" name="MediaServiceImageTags">
    <vt:lpwstr/>
  </property>
</Properties>
</file>