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269" r:id="rId6"/>
    <p:sldId id="264" r:id="rId7"/>
    <p:sldId id="271" r:id="rId8"/>
    <p:sldId id="265" r:id="rId9"/>
    <p:sldId id="266" r:id="rId10"/>
    <p:sldId id="270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6AD3960-F64D-0048-AEC5-F726207951A4}">
          <p14:sldIdLst>
            <p14:sldId id="256"/>
            <p14:sldId id="269"/>
          </p14:sldIdLst>
        </p14:section>
        <p14:section name="UI Sketch" id="{5F871CC7-4BB0-674B-AFAE-7D96B7C0FE37}">
          <p14:sldIdLst>
            <p14:sldId id="264"/>
            <p14:sldId id="271"/>
          </p14:sldIdLst>
        </p14:section>
        <p14:section name="Functional Requirements" id="{6F47592A-9AFD-C34C-B05A-D2BF85202DF6}">
          <p14:sldIdLst>
            <p14:sldId id="265"/>
          </p14:sldIdLst>
        </p14:section>
        <p14:section name="Functional Decomposition" id="{D22F9B1A-80D1-F54F-BBD6-A96733AD51B6}">
          <p14:sldIdLst>
            <p14:sldId id="266"/>
            <p14:sldId id="270"/>
          </p14:sldIdLst>
        </p14:section>
        <p14:section name="Structure Chart" id="{D6BC48A4-2B36-FE4B-9C87-12741EC3FFAD}">
          <p14:sldIdLst>
            <p14:sldId id="267"/>
          </p14:sldIdLst>
        </p14:section>
        <p14:section name="Estimates" id="{5AB988D1-1234-4E43-A075-7DAFB0E6F366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49"/>
    <a:srgbClr val="66FFFF"/>
    <a:srgbClr val="F2F2F2"/>
    <a:srgbClr val="7F36B9"/>
    <a:srgbClr val="002060"/>
    <a:srgbClr val="C00000"/>
    <a:srgbClr val="189AEA"/>
    <a:srgbClr val="E4C67B"/>
    <a:srgbClr val="649842"/>
    <a:srgbClr val="E08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DF2B5-48AE-F448-BAA3-AB7E85C7B505}" v="28" dt="2023-11-17T02:57:47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5"/>
    <p:restoredTop sz="83761"/>
  </p:normalViewPr>
  <p:slideViewPr>
    <p:cSldViewPr snapToGrid="0" snapToObjects="1">
      <p:cViewPr varScale="1">
        <p:scale>
          <a:sx n="113" d="100"/>
          <a:sy n="113" d="100"/>
        </p:scale>
        <p:origin x="177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lton, Tomis N C3C USAF USAFA CW/CS21" userId="b82b654b-014c-424c-9ed3-0d9dac46dc29" providerId="ADAL" clId="{CF0DF2B5-48AE-F448-BAA3-AB7E85C7B505}"/>
    <pc:docChg chg="undo redo custSel addSld modSld modSection">
      <pc:chgData name="Hamilton, Tomis N C3C USAF USAFA CW/CS21" userId="b82b654b-014c-424c-9ed3-0d9dac46dc29" providerId="ADAL" clId="{CF0DF2B5-48AE-F448-BAA3-AB7E85C7B505}" dt="2023-12-06T15:37:44.396" v="2991" actId="20577"/>
      <pc:docMkLst>
        <pc:docMk/>
      </pc:docMkLst>
      <pc:sldChg chg="modSp mod">
        <pc:chgData name="Hamilton, Tomis N C3C USAF USAFA CW/CS21" userId="b82b654b-014c-424c-9ed3-0d9dac46dc29" providerId="ADAL" clId="{CF0DF2B5-48AE-F448-BAA3-AB7E85C7B505}" dt="2023-11-08T15:37:55.356" v="55" actId="20577"/>
        <pc:sldMkLst>
          <pc:docMk/>
          <pc:sldMk cId="2064551896" sldId="256"/>
        </pc:sldMkLst>
        <pc:spChg chg="mod">
          <ac:chgData name="Hamilton, Tomis N C3C USAF USAFA CW/CS21" userId="b82b654b-014c-424c-9ed3-0d9dac46dc29" providerId="ADAL" clId="{CF0DF2B5-48AE-F448-BAA3-AB7E85C7B505}" dt="2023-11-08T15:37:55.356" v="55" actId="20577"/>
          <ac:spMkLst>
            <pc:docMk/>
            <pc:sldMk cId="2064551896" sldId="256"/>
            <ac:spMk id="3" creationId="{00000000-0000-0000-0000-000000000000}"/>
          </ac:spMkLst>
        </pc:spChg>
      </pc:sldChg>
      <pc:sldChg chg="addSp delSp modSp mod">
        <pc:chgData name="Hamilton, Tomis N C3C USAF USAFA CW/CS21" userId="b82b654b-014c-424c-9ed3-0d9dac46dc29" providerId="ADAL" clId="{CF0DF2B5-48AE-F448-BAA3-AB7E85C7B505}" dt="2023-11-09T22:58:31.582" v="2776" actId="1076"/>
        <pc:sldMkLst>
          <pc:docMk/>
          <pc:sldMk cId="65985304" sldId="264"/>
        </pc:sldMkLst>
        <pc:spChg chg="del mod">
          <ac:chgData name="Hamilton, Tomis N C3C USAF USAFA CW/CS21" userId="b82b654b-014c-424c-9ed3-0d9dac46dc29" providerId="ADAL" clId="{CF0DF2B5-48AE-F448-BAA3-AB7E85C7B505}" dt="2023-11-08T16:10:16.968" v="1178"/>
          <ac:spMkLst>
            <pc:docMk/>
            <pc:sldMk cId="65985304" sldId="264"/>
            <ac:spMk id="3" creationId="{887B9963-9276-4504-9FC8-CEAAD5B01D9A}"/>
          </ac:spMkLst>
        </pc:spChg>
        <pc:spChg chg="add del mod">
          <ac:chgData name="Hamilton, Tomis N C3C USAF USAFA CW/CS21" userId="b82b654b-014c-424c-9ed3-0d9dac46dc29" providerId="ADAL" clId="{CF0DF2B5-48AE-F448-BAA3-AB7E85C7B505}" dt="2023-11-09T22:57:57.526" v="2758"/>
          <ac:spMkLst>
            <pc:docMk/>
            <pc:sldMk cId="65985304" sldId="264"/>
            <ac:spMk id="5" creationId="{12C0441F-5B0D-CB3F-FF84-76CDEC3FD6B9}"/>
          </ac:spMkLst>
        </pc:spChg>
        <pc:spChg chg="add del mod">
          <ac:chgData name="Hamilton, Tomis N C3C USAF USAFA CW/CS21" userId="b82b654b-014c-424c-9ed3-0d9dac46dc29" providerId="ADAL" clId="{CF0DF2B5-48AE-F448-BAA3-AB7E85C7B505}" dt="2023-11-09T22:58:23.928" v="2773" actId="478"/>
          <ac:spMkLst>
            <pc:docMk/>
            <pc:sldMk cId="65985304" sldId="264"/>
            <ac:spMk id="11" creationId="{89577E2B-1FE4-C2C8-9D71-9DB06B882CA9}"/>
          </ac:spMkLst>
        </pc:spChg>
        <pc:picChg chg="add del mod">
          <ac:chgData name="Hamilton, Tomis N C3C USAF USAFA CW/CS21" userId="b82b654b-014c-424c-9ed3-0d9dac46dc29" providerId="ADAL" clId="{CF0DF2B5-48AE-F448-BAA3-AB7E85C7B505}" dt="2023-11-09T22:57:57.047" v="2757" actId="478"/>
          <ac:picMkLst>
            <pc:docMk/>
            <pc:sldMk cId="65985304" sldId="264"/>
            <ac:picMk id="6" creationId="{E6B2DB00-F6F4-4CC4-1EF7-A9618E229CC1}"/>
          </ac:picMkLst>
        </pc:picChg>
        <pc:picChg chg="add del mod">
          <ac:chgData name="Hamilton, Tomis N C3C USAF USAFA CW/CS21" userId="b82b654b-014c-424c-9ed3-0d9dac46dc29" providerId="ADAL" clId="{CF0DF2B5-48AE-F448-BAA3-AB7E85C7B505}" dt="2023-11-09T22:57:56.033" v="2756" actId="478"/>
          <ac:picMkLst>
            <pc:docMk/>
            <pc:sldMk cId="65985304" sldId="264"/>
            <ac:picMk id="8" creationId="{9FB22BA1-F928-35D8-0152-4F13C1CF6396}"/>
          </ac:picMkLst>
        </pc:picChg>
        <pc:picChg chg="add mod">
          <ac:chgData name="Hamilton, Tomis N C3C USAF USAFA CW/CS21" userId="b82b654b-014c-424c-9ed3-0d9dac46dc29" providerId="ADAL" clId="{CF0DF2B5-48AE-F448-BAA3-AB7E85C7B505}" dt="2023-11-09T22:58:31.582" v="2776" actId="1076"/>
          <ac:picMkLst>
            <pc:docMk/>
            <pc:sldMk cId="65985304" sldId="264"/>
            <ac:picMk id="9" creationId="{334108DF-7B09-CEAB-5BF0-FD56BD3FBDDC}"/>
          </ac:picMkLst>
        </pc:picChg>
        <pc:picChg chg="add del mod">
          <ac:chgData name="Hamilton, Tomis N C3C USAF USAFA CW/CS21" userId="b82b654b-014c-424c-9ed3-0d9dac46dc29" providerId="ADAL" clId="{CF0DF2B5-48AE-F448-BAA3-AB7E85C7B505}" dt="2023-11-09T22:58:20.875" v="2771" actId="478"/>
          <ac:picMkLst>
            <pc:docMk/>
            <pc:sldMk cId="65985304" sldId="264"/>
            <ac:picMk id="10" creationId="{D149447F-D31D-F90A-A722-18ED84A0E414}"/>
          </ac:picMkLst>
        </pc:picChg>
      </pc:sldChg>
      <pc:sldChg chg="modSp mod">
        <pc:chgData name="Hamilton, Tomis N C3C USAF USAFA CW/CS21" userId="b82b654b-014c-424c-9ed3-0d9dac46dc29" providerId="ADAL" clId="{CF0DF2B5-48AE-F448-BAA3-AB7E85C7B505}" dt="2023-12-06T15:37:44.396" v="2991" actId="20577"/>
        <pc:sldMkLst>
          <pc:docMk/>
          <pc:sldMk cId="1400856924" sldId="265"/>
        </pc:sldMkLst>
        <pc:spChg chg="mod">
          <ac:chgData name="Hamilton, Tomis N C3C USAF USAFA CW/CS21" userId="b82b654b-014c-424c-9ed3-0d9dac46dc29" providerId="ADAL" clId="{CF0DF2B5-48AE-F448-BAA3-AB7E85C7B505}" dt="2023-12-06T15:37:44.396" v="2991" actId="20577"/>
          <ac:spMkLst>
            <pc:docMk/>
            <pc:sldMk cId="1400856924" sldId="265"/>
            <ac:spMk id="10" creationId="{B34FA4DD-3927-C926-3F8A-6DB8F291B026}"/>
          </ac:spMkLst>
        </pc:spChg>
      </pc:sldChg>
      <pc:sldChg chg="addSp modSp mod">
        <pc:chgData name="Hamilton, Tomis N C3C USAF USAFA CW/CS21" userId="b82b654b-014c-424c-9ed3-0d9dac46dc29" providerId="ADAL" clId="{CF0DF2B5-48AE-F448-BAA3-AB7E85C7B505}" dt="2023-11-17T02:57:55.741" v="2868" actId="20577"/>
        <pc:sldMkLst>
          <pc:docMk/>
          <pc:sldMk cId="853687968" sldId="266"/>
        </pc:sldMkLst>
        <pc:graphicFrameChg chg="add mod modGraphic">
          <ac:chgData name="Hamilton, Tomis N C3C USAF USAFA CW/CS21" userId="b82b654b-014c-424c-9ed3-0d9dac46dc29" providerId="ADAL" clId="{CF0DF2B5-48AE-F448-BAA3-AB7E85C7B505}" dt="2023-11-17T02:57:43.958" v="2853" actId="20577"/>
          <ac:graphicFrameMkLst>
            <pc:docMk/>
            <pc:sldMk cId="853687968" sldId="266"/>
            <ac:graphicFrameMk id="3" creationId="{AB547FA0-808E-5D34-FBDF-81BD52F367BA}"/>
          </ac:graphicFrameMkLst>
        </pc:graphicFrameChg>
        <pc:graphicFrameChg chg="add mod modGraphic">
          <ac:chgData name="Hamilton, Tomis N C3C USAF USAFA CW/CS21" userId="b82b654b-014c-424c-9ed3-0d9dac46dc29" providerId="ADAL" clId="{CF0DF2B5-48AE-F448-BAA3-AB7E85C7B505}" dt="2023-11-17T02:57:55.741" v="2868" actId="20577"/>
          <ac:graphicFrameMkLst>
            <pc:docMk/>
            <pc:sldMk cId="853687968" sldId="266"/>
            <ac:graphicFrameMk id="5" creationId="{E447E132-CAB3-DBB3-7827-26D8CB417F0D}"/>
          </ac:graphicFrameMkLst>
        </pc:graphicFrameChg>
      </pc:sldChg>
      <pc:sldChg chg="addSp delSp modSp mod">
        <pc:chgData name="Hamilton, Tomis N C3C USAF USAFA CW/CS21" userId="b82b654b-014c-424c-9ed3-0d9dac46dc29" providerId="ADAL" clId="{CF0DF2B5-48AE-F448-BAA3-AB7E85C7B505}" dt="2023-11-09T22:52:25.051" v="2755" actId="14100"/>
        <pc:sldMkLst>
          <pc:docMk/>
          <pc:sldMk cId="99683361" sldId="267"/>
        </pc:sldMkLst>
        <pc:spChg chg="mod">
          <ac:chgData name="Hamilton, Tomis N C3C USAF USAFA CW/CS21" userId="b82b654b-014c-424c-9ed3-0d9dac46dc29" providerId="ADAL" clId="{CF0DF2B5-48AE-F448-BAA3-AB7E85C7B505}" dt="2023-11-09T22:47:02.092" v="2662" actId="1076"/>
          <ac:spMkLst>
            <pc:docMk/>
            <pc:sldMk cId="99683361" sldId="267"/>
            <ac:spMk id="3" creationId="{FB6D4464-CDAE-C747-2F59-82D0E6CA6A90}"/>
          </ac:spMkLst>
        </pc:spChg>
        <pc:spChg chg="add mod">
          <ac:chgData name="Hamilton, Tomis N C3C USAF USAFA CW/CS21" userId="b82b654b-014c-424c-9ed3-0d9dac46dc29" providerId="ADAL" clId="{CF0DF2B5-48AE-F448-BAA3-AB7E85C7B505}" dt="2023-11-09T22:50:59.594" v="2725" actId="1076"/>
          <ac:spMkLst>
            <pc:docMk/>
            <pc:sldMk cId="99683361" sldId="267"/>
            <ac:spMk id="5" creationId="{74577482-B77F-B429-3427-12A56043710A}"/>
          </ac:spMkLst>
        </pc:spChg>
        <pc:spChg chg="mod">
          <ac:chgData name="Hamilton, Tomis N C3C USAF USAFA CW/CS21" userId="b82b654b-014c-424c-9ed3-0d9dac46dc29" providerId="ADAL" clId="{CF0DF2B5-48AE-F448-BAA3-AB7E85C7B505}" dt="2023-11-09T22:47:02.092" v="2662" actId="1076"/>
          <ac:spMkLst>
            <pc:docMk/>
            <pc:sldMk cId="99683361" sldId="267"/>
            <ac:spMk id="7" creationId="{40E9E043-4B8D-9F66-A0B5-A733F0A39816}"/>
          </ac:spMkLst>
        </pc:spChg>
        <pc:spChg chg="del mod">
          <ac:chgData name="Hamilton, Tomis N C3C USAF USAFA CW/CS21" userId="b82b654b-014c-424c-9ed3-0d9dac46dc29" providerId="ADAL" clId="{CF0DF2B5-48AE-F448-BAA3-AB7E85C7B505}" dt="2023-11-09T22:22:04.633" v="2505" actId="478"/>
          <ac:spMkLst>
            <pc:docMk/>
            <pc:sldMk cId="99683361" sldId="267"/>
            <ac:spMk id="9" creationId="{BD854519-7938-1857-E6B2-D39BFCE05435}"/>
          </ac:spMkLst>
        </pc:spChg>
        <pc:spChg chg="mod">
          <ac:chgData name="Hamilton, Tomis N C3C USAF USAFA CW/CS21" userId="b82b654b-014c-424c-9ed3-0d9dac46dc29" providerId="ADAL" clId="{CF0DF2B5-48AE-F448-BAA3-AB7E85C7B505}" dt="2023-11-09T22:47:02.092" v="2662" actId="1076"/>
          <ac:spMkLst>
            <pc:docMk/>
            <pc:sldMk cId="99683361" sldId="267"/>
            <ac:spMk id="10" creationId="{FD638397-286D-EC6C-81A7-BB7AE11B43B3}"/>
          </ac:spMkLst>
        </pc:spChg>
        <pc:spChg chg="add del mod">
          <ac:chgData name="Hamilton, Tomis N C3C USAF USAFA CW/CS21" userId="b82b654b-014c-424c-9ed3-0d9dac46dc29" providerId="ADAL" clId="{CF0DF2B5-48AE-F448-BAA3-AB7E85C7B505}" dt="2023-11-09T22:46:03.543" v="2644" actId="21"/>
          <ac:spMkLst>
            <pc:docMk/>
            <pc:sldMk cId="99683361" sldId="267"/>
            <ac:spMk id="16" creationId="{59F45346-BA8D-C749-8489-66A14A684B2D}"/>
          </ac:spMkLst>
        </pc:spChg>
        <pc:spChg chg="add del mod">
          <ac:chgData name="Hamilton, Tomis N C3C USAF USAFA CW/CS21" userId="b82b654b-014c-424c-9ed3-0d9dac46dc29" providerId="ADAL" clId="{CF0DF2B5-48AE-F448-BAA3-AB7E85C7B505}" dt="2023-11-08T19:07:43.444" v="2408" actId="478"/>
          <ac:spMkLst>
            <pc:docMk/>
            <pc:sldMk cId="99683361" sldId="267"/>
            <ac:spMk id="19" creationId="{3E973FF3-E1DA-E82B-58DA-AC4E92F5B280}"/>
          </ac:spMkLst>
        </pc:spChg>
        <pc:spChg chg="add mod">
          <ac:chgData name="Hamilton, Tomis N C3C USAF USAFA CW/CS21" userId="b82b654b-014c-424c-9ed3-0d9dac46dc29" providerId="ADAL" clId="{CF0DF2B5-48AE-F448-BAA3-AB7E85C7B505}" dt="2023-11-09T22:49:16.942" v="2703" actId="1076"/>
          <ac:spMkLst>
            <pc:docMk/>
            <pc:sldMk cId="99683361" sldId="267"/>
            <ac:spMk id="22" creationId="{34AD2B7F-36BC-3A37-1757-457008BCCD8E}"/>
          </ac:spMkLst>
        </pc:spChg>
        <pc:spChg chg="add mod">
          <ac:chgData name="Hamilton, Tomis N C3C USAF USAFA CW/CS21" userId="b82b654b-014c-424c-9ed3-0d9dac46dc29" providerId="ADAL" clId="{CF0DF2B5-48AE-F448-BAA3-AB7E85C7B505}" dt="2023-11-09T22:48:40.679" v="2688" actId="1076"/>
          <ac:spMkLst>
            <pc:docMk/>
            <pc:sldMk cId="99683361" sldId="267"/>
            <ac:spMk id="26" creationId="{EE833C1B-E804-9791-7A8C-77A3E367DAB4}"/>
          </ac:spMkLst>
        </pc:spChg>
        <pc:spChg chg="add mod">
          <ac:chgData name="Hamilton, Tomis N C3C USAF USAFA CW/CS21" userId="b82b654b-014c-424c-9ed3-0d9dac46dc29" providerId="ADAL" clId="{CF0DF2B5-48AE-F448-BAA3-AB7E85C7B505}" dt="2023-11-09T22:51:20.648" v="2735" actId="1076"/>
          <ac:spMkLst>
            <pc:docMk/>
            <pc:sldMk cId="99683361" sldId="267"/>
            <ac:spMk id="43" creationId="{31D40103-632B-A7DA-2137-D4DB576E1ABA}"/>
          </ac:spMkLst>
        </pc:spChg>
        <pc:spChg chg="add mod">
          <ac:chgData name="Hamilton, Tomis N C3C USAF USAFA CW/CS21" userId="b82b654b-014c-424c-9ed3-0d9dac46dc29" providerId="ADAL" clId="{CF0DF2B5-48AE-F448-BAA3-AB7E85C7B505}" dt="2023-11-09T22:50:51.695" v="2724" actId="1076"/>
          <ac:spMkLst>
            <pc:docMk/>
            <pc:sldMk cId="99683361" sldId="267"/>
            <ac:spMk id="61" creationId="{B7438D21-881C-643A-8BFE-AE56BA666265}"/>
          </ac:spMkLst>
        </pc:spChg>
        <pc:spChg chg="add mod">
          <ac:chgData name="Hamilton, Tomis N C3C USAF USAFA CW/CS21" userId="b82b654b-014c-424c-9ed3-0d9dac46dc29" providerId="ADAL" clId="{CF0DF2B5-48AE-F448-BAA3-AB7E85C7B505}" dt="2023-11-09T22:51:39.732" v="2741" actId="1076"/>
          <ac:spMkLst>
            <pc:docMk/>
            <pc:sldMk cId="99683361" sldId="267"/>
            <ac:spMk id="70" creationId="{B80BB6A5-6731-0434-418E-27F374D798D5}"/>
          </ac:spMkLst>
        </pc:spChg>
        <pc:spChg chg="add mod">
          <ac:chgData name="Hamilton, Tomis N C3C USAF USAFA CW/CS21" userId="b82b654b-014c-424c-9ed3-0d9dac46dc29" providerId="ADAL" clId="{CF0DF2B5-48AE-F448-BAA3-AB7E85C7B505}" dt="2023-11-09T22:52:11.008" v="2751" actId="1076"/>
          <ac:spMkLst>
            <pc:docMk/>
            <pc:sldMk cId="99683361" sldId="267"/>
            <ac:spMk id="76" creationId="{993A021F-5B91-F1B7-69E8-3C1A8DD0E510}"/>
          </ac:spMkLst>
        </pc:spChg>
        <pc:cxnChg chg="add del mod">
          <ac:chgData name="Hamilton, Tomis N C3C USAF USAFA CW/CS21" userId="b82b654b-014c-424c-9ed3-0d9dac46dc29" providerId="ADAL" clId="{CF0DF2B5-48AE-F448-BAA3-AB7E85C7B505}" dt="2023-11-09T22:46:42.437" v="2658" actId="478"/>
          <ac:cxnSpMkLst>
            <pc:docMk/>
            <pc:sldMk cId="99683361" sldId="267"/>
            <ac:cxnSpMk id="6" creationId="{57AF43AB-A643-FD3B-0BB7-D4FF37F6AD99}"/>
          </ac:cxnSpMkLst>
        </pc:cxnChg>
        <pc:cxnChg chg="mod">
          <ac:chgData name="Hamilton, Tomis N C3C USAF USAFA CW/CS21" userId="b82b654b-014c-424c-9ed3-0d9dac46dc29" providerId="ADAL" clId="{CF0DF2B5-48AE-F448-BAA3-AB7E85C7B505}" dt="2023-11-09T22:47:02.092" v="2662" actId="1076"/>
          <ac:cxnSpMkLst>
            <pc:docMk/>
            <pc:sldMk cId="99683361" sldId="267"/>
            <ac:cxnSpMk id="11" creationId="{10127FA0-F012-F790-DA29-68CF3CFA7D78}"/>
          </ac:cxnSpMkLst>
        </pc:cxnChg>
        <pc:cxnChg chg="mod">
          <ac:chgData name="Hamilton, Tomis N C3C USAF USAFA CW/CS21" userId="b82b654b-014c-424c-9ed3-0d9dac46dc29" providerId="ADAL" clId="{CF0DF2B5-48AE-F448-BAA3-AB7E85C7B505}" dt="2023-11-09T22:47:02.092" v="2662" actId="1076"/>
          <ac:cxnSpMkLst>
            <pc:docMk/>
            <pc:sldMk cId="99683361" sldId="267"/>
            <ac:cxnSpMk id="17" creationId="{8DBFA005-5B00-8EDF-A953-6EE69FC44903}"/>
          </ac:cxnSpMkLst>
        </pc:cxnChg>
        <pc:cxnChg chg="add mod">
          <ac:chgData name="Hamilton, Tomis N C3C USAF USAFA CW/CS21" userId="b82b654b-014c-424c-9ed3-0d9dac46dc29" providerId="ADAL" clId="{CF0DF2B5-48AE-F448-BAA3-AB7E85C7B505}" dt="2023-11-09T22:50:59.594" v="2725" actId="1076"/>
          <ac:cxnSpMkLst>
            <pc:docMk/>
            <pc:sldMk cId="99683361" sldId="267"/>
            <ac:cxnSpMk id="18" creationId="{026E497A-77AB-FB39-6525-ABC10D38FA94}"/>
          </ac:cxnSpMkLst>
        </pc:cxnChg>
        <pc:cxnChg chg="add del mod">
          <ac:chgData name="Hamilton, Tomis N C3C USAF USAFA CW/CS21" userId="b82b654b-014c-424c-9ed3-0d9dac46dc29" providerId="ADAL" clId="{CF0DF2B5-48AE-F448-BAA3-AB7E85C7B505}" dt="2023-11-08T19:08:09.054" v="2419" actId="478"/>
          <ac:cxnSpMkLst>
            <pc:docMk/>
            <pc:sldMk cId="99683361" sldId="267"/>
            <ac:cxnSpMk id="20" creationId="{9CF67D39-CCA4-1A64-920C-0D46C881FC38}"/>
          </ac:cxnSpMkLst>
        </pc:cxnChg>
        <pc:cxnChg chg="add del mod">
          <ac:chgData name="Hamilton, Tomis N C3C USAF USAFA CW/CS21" userId="b82b654b-014c-424c-9ed3-0d9dac46dc29" providerId="ADAL" clId="{CF0DF2B5-48AE-F448-BAA3-AB7E85C7B505}" dt="2023-11-08T19:08:08.562" v="2418" actId="11529"/>
          <ac:cxnSpMkLst>
            <pc:docMk/>
            <pc:sldMk cId="99683361" sldId="267"/>
            <ac:cxnSpMk id="22" creationId="{BC3925D0-AB3B-FF1A-1A5C-B52E2F61AD5B}"/>
          </ac:cxnSpMkLst>
        </pc:cxnChg>
        <pc:cxnChg chg="add del mod">
          <ac:chgData name="Hamilton, Tomis N C3C USAF USAFA CW/CS21" userId="b82b654b-014c-424c-9ed3-0d9dac46dc29" providerId="ADAL" clId="{CF0DF2B5-48AE-F448-BAA3-AB7E85C7B505}" dt="2023-11-09T22:48:37.544" v="2687" actId="478"/>
          <ac:cxnSpMkLst>
            <pc:docMk/>
            <pc:sldMk cId="99683361" sldId="267"/>
            <ac:cxnSpMk id="25" creationId="{EC409656-48AA-3DBC-A2AB-30EF88B3DBA0}"/>
          </ac:cxnSpMkLst>
        </pc:cxnChg>
        <pc:cxnChg chg="add del mod">
          <ac:chgData name="Hamilton, Tomis N C3C USAF USAFA CW/CS21" userId="b82b654b-014c-424c-9ed3-0d9dac46dc29" providerId="ADAL" clId="{CF0DF2B5-48AE-F448-BAA3-AB7E85C7B505}" dt="2023-11-09T22:48:42.423" v="2689" actId="21"/>
          <ac:cxnSpMkLst>
            <pc:docMk/>
            <pc:sldMk cId="99683361" sldId="267"/>
            <ac:cxnSpMk id="29" creationId="{5FE2FEC4-B084-1F9F-95A1-926AA1C2A97B}"/>
          </ac:cxnSpMkLst>
        </pc:cxnChg>
        <pc:cxnChg chg="add del mod">
          <ac:chgData name="Hamilton, Tomis N C3C USAF USAFA CW/CS21" userId="b82b654b-014c-424c-9ed3-0d9dac46dc29" providerId="ADAL" clId="{CF0DF2B5-48AE-F448-BAA3-AB7E85C7B505}" dt="2023-11-09T22:51:01.240" v="2726" actId="21"/>
          <ac:cxnSpMkLst>
            <pc:docMk/>
            <pc:sldMk cId="99683361" sldId="267"/>
            <ac:cxnSpMk id="40" creationId="{E85A0B8C-2620-757F-9AA0-19F34E3FA248}"/>
          </ac:cxnSpMkLst>
        </pc:cxnChg>
        <pc:cxnChg chg="add mod">
          <ac:chgData name="Hamilton, Tomis N C3C USAF USAFA CW/CS21" userId="b82b654b-014c-424c-9ed3-0d9dac46dc29" providerId="ADAL" clId="{CF0DF2B5-48AE-F448-BAA3-AB7E85C7B505}" dt="2023-11-09T22:48:47.650" v="2692" actId="14100"/>
          <ac:cxnSpMkLst>
            <pc:docMk/>
            <pc:sldMk cId="99683361" sldId="267"/>
            <ac:cxnSpMk id="45" creationId="{4468B9FC-8D71-ADAD-61A9-AA92DC9FBE3A}"/>
          </ac:cxnSpMkLst>
        </pc:cxnChg>
        <pc:cxnChg chg="add del mod">
          <ac:chgData name="Hamilton, Tomis N C3C USAF USAFA CW/CS21" userId="b82b654b-014c-424c-9ed3-0d9dac46dc29" providerId="ADAL" clId="{CF0DF2B5-48AE-F448-BAA3-AB7E85C7B505}" dt="2023-11-09T22:49:03.962" v="2697" actId="478"/>
          <ac:cxnSpMkLst>
            <pc:docMk/>
            <pc:sldMk cId="99683361" sldId="267"/>
            <ac:cxnSpMk id="48" creationId="{ABBC926B-1E01-D7DB-BAC2-28BBCCCE22A0}"/>
          </ac:cxnSpMkLst>
        </pc:cxnChg>
        <pc:cxnChg chg="add del mod">
          <ac:chgData name="Hamilton, Tomis N C3C USAF USAFA CW/CS21" userId="b82b654b-014c-424c-9ed3-0d9dac46dc29" providerId="ADAL" clId="{CF0DF2B5-48AE-F448-BAA3-AB7E85C7B505}" dt="2023-11-09T22:49:06.671" v="2699"/>
          <ac:cxnSpMkLst>
            <pc:docMk/>
            <pc:sldMk cId="99683361" sldId="267"/>
            <ac:cxnSpMk id="53" creationId="{4CFBE199-44FA-C152-5DAC-E6D8ACBB2DCD}"/>
          </ac:cxnSpMkLst>
        </pc:cxnChg>
        <pc:cxnChg chg="add mod">
          <ac:chgData name="Hamilton, Tomis N C3C USAF USAFA CW/CS21" userId="b82b654b-014c-424c-9ed3-0d9dac46dc29" providerId="ADAL" clId="{CF0DF2B5-48AE-F448-BAA3-AB7E85C7B505}" dt="2023-11-09T22:49:16.942" v="2703" actId="1076"/>
          <ac:cxnSpMkLst>
            <pc:docMk/>
            <pc:sldMk cId="99683361" sldId="267"/>
            <ac:cxnSpMk id="54" creationId="{0E0B98E4-2E04-8540-749A-3B4E61C997D7}"/>
          </ac:cxnSpMkLst>
        </pc:cxnChg>
        <pc:cxnChg chg="add mod">
          <ac:chgData name="Hamilton, Tomis N C3C USAF USAFA CW/CS21" userId="b82b654b-014c-424c-9ed3-0d9dac46dc29" providerId="ADAL" clId="{CF0DF2B5-48AE-F448-BAA3-AB7E85C7B505}" dt="2023-11-09T22:52:01.261" v="2747" actId="14100"/>
          <ac:cxnSpMkLst>
            <pc:docMk/>
            <pc:sldMk cId="99683361" sldId="267"/>
            <ac:cxnSpMk id="64" creationId="{03077D7F-E2DE-9368-203B-7410F4089C96}"/>
          </ac:cxnSpMkLst>
        </pc:cxnChg>
        <pc:cxnChg chg="add mod">
          <ac:chgData name="Hamilton, Tomis N C3C USAF USAFA CW/CS21" userId="b82b654b-014c-424c-9ed3-0d9dac46dc29" providerId="ADAL" clId="{CF0DF2B5-48AE-F448-BAA3-AB7E85C7B505}" dt="2023-11-09T22:51:20.648" v="2735" actId="1076"/>
          <ac:cxnSpMkLst>
            <pc:docMk/>
            <pc:sldMk cId="99683361" sldId="267"/>
            <ac:cxnSpMk id="65" creationId="{95C4BBBD-F2BB-6392-14E1-E2A688BD134C}"/>
          </ac:cxnSpMkLst>
        </pc:cxnChg>
        <pc:cxnChg chg="add mod">
          <ac:chgData name="Hamilton, Tomis N C3C USAF USAFA CW/CS21" userId="b82b654b-014c-424c-9ed3-0d9dac46dc29" providerId="ADAL" clId="{CF0DF2B5-48AE-F448-BAA3-AB7E85C7B505}" dt="2023-11-09T22:52:25.051" v="2755" actId="14100"/>
          <ac:cxnSpMkLst>
            <pc:docMk/>
            <pc:sldMk cId="99683361" sldId="267"/>
            <ac:cxnSpMk id="77" creationId="{ABD6DBEA-E998-2B41-22C6-1D958FDEC4D0}"/>
          </ac:cxnSpMkLst>
        </pc:cxnChg>
      </pc:sldChg>
      <pc:sldChg chg="modSp mod">
        <pc:chgData name="Hamilton, Tomis N C3C USAF USAFA CW/CS21" userId="b82b654b-014c-424c-9ed3-0d9dac46dc29" providerId="ADAL" clId="{CF0DF2B5-48AE-F448-BAA3-AB7E85C7B505}" dt="2023-11-08T15:43:44.909" v="170" actId="20577"/>
        <pc:sldMkLst>
          <pc:docMk/>
          <pc:sldMk cId="275014769" sldId="268"/>
        </pc:sldMkLst>
        <pc:graphicFrameChg chg="modGraphic">
          <ac:chgData name="Hamilton, Tomis N C3C USAF USAFA CW/CS21" userId="b82b654b-014c-424c-9ed3-0d9dac46dc29" providerId="ADAL" clId="{CF0DF2B5-48AE-F448-BAA3-AB7E85C7B505}" dt="2023-11-08T15:43:44.909" v="170" actId="20577"/>
          <ac:graphicFrameMkLst>
            <pc:docMk/>
            <pc:sldMk cId="275014769" sldId="268"/>
            <ac:graphicFrameMk id="12" creationId="{42701E95-D056-E98F-0291-C372A40BC659}"/>
          </ac:graphicFrameMkLst>
        </pc:graphicFrameChg>
      </pc:sldChg>
      <pc:sldChg chg="modSp mod">
        <pc:chgData name="Hamilton, Tomis N C3C USAF USAFA CW/CS21" userId="b82b654b-014c-424c-9ed3-0d9dac46dc29" providerId="ADAL" clId="{CF0DF2B5-48AE-F448-BAA3-AB7E85C7B505}" dt="2023-11-08T15:37:16.171" v="3" actId="20577"/>
        <pc:sldMkLst>
          <pc:docMk/>
          <pc:sldMk cId="385143738" sldId="269"/>
        </pc:sldMkLst>
        <pc:spChg chg="mod">
          <ac:chgData name="Hamilton, Tomis N C3C USAF USAFA CW/CS21" userId="b82b654b-014c-424c-9ed3-0d9dac46dc29" providerId="ADAL" clId="{CF0DF2B5-48AE-F448-BAA3-AB7E85C7B505}" dt="2023-11-08T15:37:16.171" v="3" actId="20577"/>
          <ac:spMkLst>
            <pc:docMk/>
            <pc:sldMk cId="385143738" sldId="269"/>
            <ac:spMk id="3" creationId="{887B9963-9276-4504-9FC8-CEAAD5B01D9A}"/>
          </ac:spMkLst>
        </pc:spChg>
      </pc:sldChg>
      <pc:sldChg chg="addSp delSp modSp add mod">
        <pc:chgData name="Hamilton, Tomis N C3C USAF USAFA CW/CS21" userId="b82b654b-014c-424c-9ed3-0d9dac46dc29" providerId="ADAL" clId="{CF0DF2B5-48AE-F448-BAA3-AB7E85C7B505}" dt="2023-11-17T03:15:45.027" v="2913" actId="20577"/>
        <pc:sldMkLst>
          <pc:docMk/>
          <pc:sldMk cId="912620226" sldId="270"/>
        </pc:sldMkLst>
        <pc:spChg chg="mod">
          <ac:chgData name="Hamilton, Tomis N C3C USAF USAFA CW/CS21" userId="b82b654b-014c-424c-9ed3-0d9dac46dc29" providerId="ADAL" clId="{CF0DF2B5-48AE-F448-BAA3-AB7E85C7B505}" dt="2023-11-08T18:48:05.695" v="1667" actId="20577"/>
          <ac:spMkLst>
            <pc:docMk/>
            <pc:sldMk cId="912620226" sldId="270"/>
            <ac:spMk id="2" creationId="{8F576BA2-D0EC-470E-8AF9-03481CECC629}"/>
          </ac:spMkLst>
        </pc:spChg>
        <pc:spChg chg="del">
          <ac:chgData name="Hamilton, Tomis N C3C USAF USAFA CW/CS21" userId="b82b654b-014c-424c-9ed3-0d9dac46dc29" providerId="ADAL" clId="{CF0DF2B5-48AE-F448-BAA3-AB7E85C7B505}" dt="2023-11-08T18:48:08.434" v="1668" actId="478"/>
          <ac:spMkLst>
            <pc:docMk/>
            <pc:sldMk cId="912620226" sldId="270"/>
            <ac:spMk id="8" creationId="{99C3FBBB-5BFB-4DA6-5AB6-A6F84C28202A}"/>
          </ac:spMkLst>
        </pc:spChg>
        <pc:spChg chg="add del mod">
          <ac:chgData name="Hamilton, Tomis N C3C USAF USAFA CW/CS21" userId="b82b654b-014c-424c-9ed3-0d9dac46dc29" providerId="ADAL" clId="{CF0DF2B5-48AE-F448-BAA3-AB7E85C7B505}" dt="2023-11-08T18:48:17.616" v="1670" actId="478"/>
          <ac:spMkLst>
            <pc:docMk/>
            <pc:sldMk cId="912620226" sldId="270"/>
            <ac:spMk id="9" creationId="{FBA20ABD-8BD9-5A11-4B37-10CE393DA908}"/>
          </ac:spMkLst>
        </pc:spChg>
        <pc:graphicFrameChg chg="mod modGraphic">
          <ac:chgData name="Hamilton, Tomis N C3C USAF USAFA CW/CS21" userId="b82b654b-014c-424c-9ed3-0d9dac46dc29" providerId="ADAL" clId="{CF0DF2B5-48AE-F448-BAA3-AB7E85C7B505}" dt="2023-11-17T03:12:35.768" v="2897" actId="20577"/>
          <ac:graphicFrameMkLst>
            <pc:docMk/>
            <pc:sldMk cId="912620226" sldId="270"/>
            <ac:graphicFrameMk id="3" creationId="{AB547FA0-808E-5D34-FBDF-81BD52F367BA}"/>
          </ac:graphicFrameMkLst>
        </pc:graphicFrameChg>
        <pc:graphicFrameChg chg="mod modGraphic">
          <ac:chgData name="Hamilton, Tomis N C3C USAF USAFA CW/CS21" userId="b82b654b-014c-424c-9ed3-0d9dac46dc29" providerId="ADAL" clId="{CF0DF2B5-48AE-F448-BAA3-AB7E85C7B505}" dt="2023-11-09T22:38:20.965" v="2625" actId="20577"/>
          <ac:graphicFrameMkLst>
            <pc:docMk/>
            <pc:sldMk cId="912620226" sldId="270"/>
            <ac:graphicFrameMk id="5" creationId="{E447E132-CAB3-DBB3-7827-26D8CB417F0D}"/>
          </ac:graphicFrameMkLst>
        </pc:graphicFrameChg>
        <pc:graphicFrameChg chg="mod modGraphic">
          <ac:chgData name="Hamilton, Tomis N C3C USAF USAFA CW/CS21" userId="b82b654b-014c-424c-9ed3-0d9dac46dc29" providerId="ADAL" clId="{CF0DF2B5-48AE-F448-BAA3-AB7E85C7B505}" dt="2023-11-17T03:15:45.027" v="2913" actId="20577"/>
          <ac:graphicFrameMkLst>
            <pc:docMk/>
            <pc:sldMk cId="912620226" sldId="270"/>
            <ac:graphicFrameMk id="6" creationId="{DD572257-7017-6C7C-FDC4-305CC3BBF374}"/>
          </ac:graphicFrameMkLst>
        </pc:graphicFrameChg>
      </pc:sldChg>
      <pc:sldChg chg="addSp delSp modSp add mod">
        <pc:chgData name="Hamilton, Tomis N C3C USAF USAFA CW/CS21" userId="b82b654b-014c-424c-9ed3-0d9dac46dc29" providerId="ADAL" clId="{CF0DF2B5-48AE-F448-BAA3-AB7E85C7B505}" dt="2023-11-09T22:58:18.546" v="2770" actId="1076"/>
        <pc:sldMkLst>
          <pc:docMk/>
          <pc:sldMk cId="4248285811" sldId="271"/>
        </pc:sldMkLst>
        <pc:spChg chg="mod">
          <ac:chgData name="Hamilton, Tomis N C3C USAF USAFA CW/CS21" userId="b82b654b-014c-424c-9ed3-0d9dac46dc29" providerId="ADAL" clId="{CF0DF2B5-48AE-F448-BAA3-AB7E85C7B505}" dt="2023-11-09T22:58:05.841" v="2766" actId="20577"/>
          <ac:spMkLst>
            <pc:docMk/>
            <pc:sldMk cId="4248285811" sldId="271"/>
            <ac:spMk id="2" creationId="{8F576BA2-D0EC-470E-8AF9-03481CECC629}"/>
          </ac:spMkLst>
        </pc:spChg>
        <pc:spChg chg="add del mod">
          <ac:chgData name="Hamilton, Tomis N C3C USAF USAFA CW/CS21" userId="b82b654b-014c-424c-9ed3-0d9dac46dc29" providerId="ADAL" clId="{CF0DF2B5-48AE-F448-BAA3-AB7E85C7B505}" dt="2023-11-09T22:58:09.184" v="2769" actId="478"/>
          <ac:spMkLst>
            <pc:docMk/>
            <pc:sldMk cId="4248285811" sldId="271"/>
            <ac:spMk id="5" creationId="{3227D31C-605F-7BA4-9454-77E663A0F68E}"/>
          </ac:spMkLst>
        </pc:spChg>
        <pc:spChg chg="mod">
          <ac:chgData name="Hamilton, Tomis N C3C USAF USAFA CW/CS21" userId="b82b654b-014c-424c-9ed3-0d9dac46dc29" providerId="ADAL" clId="{CF0DF2B5-48AE-F448-BAA3-AB7E85C7B505}" dt="2023-11-09T22:58:18.546" v="2770" actId="1076"/>
          <ac:spMkLst>
            <pc:docMk/>
            <pc:sldMk cId="4248285811" sldId="271"/>
            <ac:spMk id="11" creationId="{89577E2B-1FE4-C2C8-9D71-9DB06B882CA9}"/>
          </ac:spMkLst>
        </pc:spChg>
        <pc:picChg chg="del mod">
          <ac:chgData name="Hamilton, Tomis N C3C USAF USAFA CW/CS21" userId="b82b654b-014c-424c-9ed3-0d9dac46dc29" providerId="ADAL" clId="{CF0DF2B5-48AE-F448-BAA3-AB7E85C7B505}" dt="2023-11-09T22:58:07.110" v="2768" actId="478"/>
          <ac:picMkLst>
            <pc:docMk/>
            <pc:sldMk cId="4248285811" sldId="271"/>
            <ac:picMk id="9" creationId="{334108DF-7B09-CEAB-5BF0-FD56BD3FBDDC}"/>
          </ac:picMkLst>
        </pc:picChg>
        <pc:picChg chg="mod">
          <ac:chgData name="Hamilton, Tomis N C3C USAF USAFA CW/CS21" userId="b82b654b-014c-424c-9ed3-0d9dac46dc29" providerId="ADAL" clId="{CF0DF2B5-48AE-F448-BAA3-AB7E85C7B505}" dt="2023-11-09T22:58:18.546" v="2770" actId="1076"/>
          <ac:picMkLst>
            <pc:docMk/>
            <pc:sldMk cId="4248285811" sldId="271"/>
            <ac:picMk id="10" creationId="{D149447F-D31D-F90A-A722-18ED84A0E4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44DC-B920-6243-B588-6C6016CEBDB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F9B1-D50D-A042-83F5-D63EF01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1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97996" y="3494405"/>
            <a:ext cx="8541204" cy="23263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rgbClr val="0070C0"/>
                </a:solidFill>
                <a:latin typeface="Segoe UI Light" pitchFamily="34" charset="0"/>
              </a:rPr>
              <a:t> 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B395B-DA40-4BD6-888D-6392125822CB}"/>
              </a:ext>
            </a:extLst>
          </p:cNvPr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2EF228-FB97-4BA0-9818-DFAFCC6D96E5}"/>
              </a:ext>
            </a:extLst>
          </p:cNvPr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136C3-D023-4178-97F4-27169A369147}"/>
              </a:ext>
            </a:extLst>
          </p:cNvPr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947F6-7556-4A7A-9908-3592F7A256DE}"/>
              </a:ext>
            </a:extLst>
          </p:cNvPr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96" y="4024288"/>
            <a:ext cx="8548333" cy="70848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996" y="4732774"/>
            <a:ext cx="8548333" cy="7619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544EA-C5A7-4838-975C-1B157C69D6A1}"/>
              </a:ext>
            </a:extLst>
          </p:cNvPr>
          <p:cNvSpPr txBox="1"/>
          <p:nvPr userDrawn="1"/>
        </p:nvSpPr>
        <p:spPr>
          <a:xfrm>
            <a:off x="297996" y="6211220"/>
            <a:ext cx="854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UNITED STATES AIR FORCE ACADEMY DEPARTMENT OF COMPUTER AND CYBER SCIENCES</a:t>
            </a:r>
          </a:p>
        </p:txBody>
      </p:sp>
      <p:pic>
        <p:nvPicPr>
          <p:cNvPr id="3074" name="Picture 2" descr="Image result for USAF academy symbol">
            <a:extLst>
              <a:ext uri="{FF2B5EF4-FFF2-40B4-BE49-F238E27FC236}">
                <a16:creationId xmlns:a16="http://schemas.microsoft.com/office/drawing/2014/main" id="{F3F8F662-8A81-4C71-BA6E-5D218A78C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" y="5937415"/>
            <a:ext cx="831423" cy="7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EEE5BC6-D65D-44B9-82DA-00D7BEB0C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2309" y="5964806"/>
            <a:ext cx="716891" cy="7334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E85A74-ED99-80CB-7753-019EFD3884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249"/>
          <a:stretch/>
        </p:blipFill>
        <p:spPr bwMode="auto">
          <a:xfrm>
            <a:off x="297671" y="213103"/>
            <a:ext cx="8541204" cy="31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9658-2C2E-3F46-8038-0BB986F35B2C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0FF-9F35-5243-A095-DBC0AF48D50B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209371"/>
            <a:ext cx="8187937" cy="56113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316759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j-lt"/>
              </a:defRPr>
            </a:lvl1pPr>
            <a:lvl2pPr>
              <a:lnSpc>
                <a:spcPct val="120000"/>
              </a:lnSpc>
              <a:defRPr sz="1800">
                <a:latin typeface="+mj-lt"/>
              </a:defRPr>
            </a:lvl2pPr>
            <a:lvl3pPr>
              <a:lnSpc>
                <a:spcPct val="120000"/>
              </a:lnSpc>
              <a:defRPr sz="1600">
                <a:latin typeface="+mj-lt"/>
              </a:defRPr>
            </a:lvl3pPr>
            <a:lvl4pPr>
              <a:lnSpc>
                <a:spcPct val="120000"/>
              </a:lnSpc>
              <a:defRPr sz="1400">
                <a:latin typeface="+mj-lt"/>
              </a:defRPr>
            </a:lvl4pPr>
            <a:lvl5pPr>
              <a:lnSpc>
                <a:spcPct val="120000"/>
              </a:lnSpc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628" y="6356349"/>
            <a:ext cx="2057400" cy="365125"/>
          </a:xfrm>
        </p:spPr>
        <p:txBody>
          <a:bodyPr/>
          <a:lstStyle/>
          <a:p>
            <a:fld id="{EE2B94D7-4E0A-EB48-8275-E7D833DFB8F8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8385" y="6356351"/>
            <a:ext cx="379891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314" y="6356350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AA0C48-E777-4A62-ABA4-7014582BF4F6}"/>
              </a:ext>
            </a:extLst>
          </p:cNvPr>
          <p:cNvCxnSpPr/>
          <p:nvPr userDrawn="1"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141-4D31-A944-9CAF-011ABD6DF848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3FCE-A33B-D947-9162-F4FEF3A42ACE}" type="datetime1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A9BC-30C3-8749-9178-56415B155021}" type="datetime1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9CE7-031E-9B4A-8388-B4F80B665433}" type="datetime1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F8A-9ED5-D84B-A26A-6D98F96ABE16}" type="datetime1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CF2-37BA-B243-81CD-31E094BF27A6}" type="datetime1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550A-8C8E-FE4D-AC82-8AF4B781C52C}" type="datetime1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3A29-38A3-0445-815D-352A2DA8DF38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176" y="3876204"/>
            <a:ext cx="8387024" cy="96059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Computer Science 210</a:t>
            </a:r>
            <a:b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Final Project Design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Avenir Book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2176" y="4876426"/>
            <a:ext cx="5446206" cy="710880"/>
          </a:xfrm>
        </p:spPr>
        <p:txBody>
          <a:bodyPr anchor="t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bg1"/>
                </a:solidFill>
                <a:ea typeface="Avenir Book" charset="0"/>
                <a:cs typeface="Avenir Book" charset="0"/>
              </a:rPr>
              <a:t>C3C Tomis Hamilton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>M6</a:t>
            </a:r>
          </a:p>
        </p:txBody>
      </p:sp>
    </p:spTree>
    <p:extLst>
      <p:ext uri="{BB962C8B-B14F-4D97-AF65-F5344CB8AC3E}">
        <p14:creationId xmlns:p14="http://schemas.microsoft.com/office/powerpoint/2010/main" val="2064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9963-9276-4504-9FC8-CEAAD5B0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1600" i="1" dirty="0"/>
              <a:t>None</a:t>
            </a:r>
            <a:endParaRPr lang="en-US" sz="16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Sketch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3</a:t>
            </a:fld>
            <a:endParaRPr lang="en-US"/>
          </a:p>
        </p:txBody>
      </p:sp>
      <p:pic>
        <p:nvPicPr>
          <p:cNvPr id="9" name="Content Placeholder 8" descr="A grid of squares with white lines&#10;&#10;Description automatically generated">
            <a:extLst>
              <a:ext uri="{FF2B5EF4-FFF2-40B4-BE49-F238E27FC236}">
                <a16:creationId xmlns:a16="http://schemas.microsoft.com/office/drawing/2014/main" id="{334108DF-7B09-CEAB-5BF0-FD56BD3FB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4947" y="797096"/>
            <a:ext cx="5554105" cy="5924379"/>
          </a:xfrm>
        </p:spPr>
      </p:pic>
    </p:spTree>
    <p:extLst>
      <p:ext uri="{BB962C8B-B14F-4D97-AF65-F5344CB8AC3E}">
        <p14:creationId xmlns:p14="http://schemas.microsoft.com/office/powerpoint/2010/main" val="659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Sketch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149447F-D31D-F90A-A722-18ED84A0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2757496"/>
            <a:ext cx="7175500" cy="198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577E2B-1FE4-C2C8-9D71-9DB06B882CA9}"/>
              </a:ext>
            </a:extLst>
          </p:cNvPr>
          <p:cNvSpPr txBox="1"/>
          <p:nvPr/>
        </p:nvSpPr>
        <p:spPr>
          <a:xfrm>
            <a:off x="2844025" y="2388164"/>
            <a:ext cx="377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Display of Game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24828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D2C36-C670-3BEC-8086-0DCEC80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61139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/>
              <a:t>INSTRUCTIONS:  This is a bulleted list of items explaining what your program </a:t>
            </a:r>
            <a:r>
              <a:rPr lang="en-US" sz="1600" b="1" i="1" dirty="0"/>
              <a:t>shall</a:t>
            </a:r>
            <a:r>
              <a:rPr lang="en-US" sz="1600" i="1" dirty="0"/>
              <a:t> do.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A4DD-3927-C926-3F8A-6DB8F291B026}"/>
              </a:ext>
            </a:extLst>
          </p:cNvPr>
          <p:cNvSpPr/>
          <p:nvPr/>
        </p:nvSpPr>
        <p:spPr>
          <a:xfrm>
            <a:off x="508152" y="1421343"/>
            <a:ext cx="8019529" cy="5312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system shall ask for the number of players (1 or 2)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trike="sngStrike" dirty="0"/>
              <a:t>The system shall ask for player name(s)</a:t>
            </a:r>
            <a:r>
              <a:rPr lang="en-US" dirty="0"/>
              <a:t> </a:t>
            </a:r>
            <a:r>
              <a:rPr lang="en-US" b="1" i="1" dirty="0"/>
              <a:t>perceived as unimportant</a:t>
            </a:r>
            <a:endParaRPr lang="en-US" b="1" i="1" strike="sngStrike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system shall allocate memory for the main </a:t>
            </a:r>
            <a:r>
              <a:rPr lang="en-US" strike="sngStrike" dirty="0"/>
              <a:t>and sub-boards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system shall draw the main board with Curses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trike="sngStrike" dirty="0"/>
              <a:t>Player 1 will select the sub-board to start on and, subsequently, the starting position</a:t>
            </a:r>
            <a:r>
              <a:rPr lang="en-US" dirty="0"/>
              <a:t> </a:t>
            </a:r>
            <a:r>
              <a:rPr lang="en-US" b="1" i="1" dirty="0"/>
              <a:t>just </a:t>
            </a:r>
            <a:r>
              <a:rPr lang="en-US" b="1" i="1"/>
              <a:t>couldn’t figure it out</a:t>
            </a:r>
            <a:endParaRPr lang="en-US" strike="sngStrike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Player 1’s initial move will coordinate to the respective sub-board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Player 2 will make their move; the same process will occur as the initial move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program will continue asking players to make moves until a player has won 3 sub-boards in a row (meaning they won the) main board.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all 81 positions are filled without a 3 in a row on the main board, the game will tie.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moves are recorded and written to a record file</a:t>
            </a:r>
          </a:p>
        </p:txBody>
      </p:sp>
    </p:spTree>
    <p:extLst>
      <p:ext uri="{BB962C8B-B14F-4D97-AF65-F5344CB8AC3E}">
        <p14:creationId xmlns:p14="http://schemas.microsoft.com/office/powerpoint/2010/main" val="1400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41714"/>
              </p:ext>
            </p:extLst>
          </p:nvPr>
        </p:nvGraphicFramePr>
        <p:xfrm>
          <a:off x="561752" y="2101698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Starts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1010203"/>
          </a:xfrm>
        </p:spPr>
        <p:txBody>
          <a:bodyPr/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Copy and paste the below table for each function in your program</a:t>
            </a:r>
          </a:p>
          <a:p>
            <a:pPr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will definitely need multiple slides for this section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B547FA0-808E-5D34-FBDF-81BD52F36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16954"/>
              </p:ext>
            </p:extLst>
          </p:nvPr>
        </p:nvGraphicFramePr>
        <p:xfrm>
          <a:off x="561752" y="3741026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createBoard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Creates the game boards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 pointer to the array of structs (sub-boards)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447E132-CAB3-DBB3-7827-26D8CB417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74341"/>
              </p:ext>
            </p:extLst>
          </p:nvPr>
        </p:nvGraphicFramePr>
        <p:xfrm>
          <a:off x="544286" y="5380355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playerMove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(Struct* board)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Asks the player which square of the board to play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 sub-board of the main struct to play 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An int of square the player made a move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6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27130"/>
              </p:ext>
            </p:extLst>
          </p:nvPr>
        </p:nvGraphicFramePr>
        <p:xfrm>
          <a:off x="561752" y="1063752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checkWin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(Struct* board)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Checks for a win or tie on the sub-boards and main board (3 in a row)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subBoard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to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 winner of the board (1 or 2); if no winner then tie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B547FA0-808E-5D34-FBDF-81BD52F36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5158"/>
              </p:ext>
            </p:extLst>
          </p:nvPr>
        </p:nvGraphicFramePr>
        <p:xfrm>
          <a:off x="561752" y="2758440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updateBoard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(Struct* board)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Refreshes board to display current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Struct for main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 (is void)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447E132-CAB3-DBB3-7827-26D8CB417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03921"/>
              </p:ext>
            </p:extLst>
          </p:nvPr>
        </p:nvGraphicFramePr>
        <p:xfrm>
          <a:off x="507669" y="4453128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displayBoard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Draws the board display with the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ncurses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 board and sub-board to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 (is void)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6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This is a diagram explaining how functions in your program will call/use each other. </a:t>
            </a:r>
            <a:endParaRPr lang="en-US" sz="16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D4464-CDAE-C747-2F59-82D0E6CA6A90}"/>
              </a:ext>
            </a:extLst>
          </p:cNvPr>
          <p:cNvSpPr/>
          <p:nvPr/>
        </p:nvSpPr>
        <p:spPr>
          <a:xfrm>
            <a:off x="3676224" y="1511040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9E043-4B8D-9F66-A0B5-A733F0A39816}"/>
              </a:ext>
            </a:extLst>
          </p:cNvPr>
          <p:cNvSpPr/>
          <p:nvPr/>
        </p:nvSpPr>
        <p:spPr>
          <a:xfrm>
            <a:off x="3428457" y="2341333"/>
            <a:ext cx="2434579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createBoard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38397-286D-EC6C-81A7-BB7AE11B43B3}"/>
              </a:ext>
            </a:extLst>
          </p:cNvPr>
          <p:cNvSpPr/>
          <p:nvPr/>
        </p:nvSpPr>
        <p:spPr>
          <a:xfrm>
            <a:off x="3432139" y="3099358"/>
            <a:ext cx="2434579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displayBoard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0127FA0-F012-F790-DA29-68CF3CFA7D78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4449474" y="2145059"/>
            <a:ext cx="39254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645747" y="2779078"/>
            <a:ext cx="3682" cy="320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4577482-B77F-B429-3427-12A56043710A}"/>
              </a:ext>
            </a:extLst>
          </p:cNvPr>
          <p:cNvSpPr/>
          <p:nvPr/>
        </p:nvSpPr>
        <p:spPr>
          <a:xfrm>
            <a:off x="3531603" y="4732873"/>
            <a:ext cx="2434579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playerMove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6E497A-77AB-FB39-6525-ABC10D38FA94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5966182" y="4951746"/>
            <a:ext cx="5091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4AD2B7F-36BC-3A37-1757-457008BCCD8E}"/>
              </a:ext>
            </a:extLst>
          </p:cNvPr>
          <p:cNvSpPr/>
          <p:nvPr/>
        </p:nvSpPr>
        <p:spPr>
          <a:xfrm>
            <a:off x="6475363" y="4732874"/>
            <a:ext cx="2036721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checkWin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33C1B-E804-9791-7A8C-77A3E367DAB4}"/>
              </a:ext>
            </a:extLst>
          </p:cNvPr>
          <p:cNvSpPr/>
          <p:nvPr/>
        </p:nvSpPr>
        <p:spPr>
          <a:xfrm>
            <a:off x="6475363" y="3099357"/>
            <a:ext cx="2036721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updateBoard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D40103-632B-A7DA-2137-D4DB576E1ABA}"/>
              </a:ext>
            </a:extLst>
          </p:cNvPr>
          <p:cNvSpPr/>
          <p:nvPr/>
        </p:nvSpPr>
        <p:spPr>
          <a:xfrm>
            <a:off x="138187" y="4732874"/>
            <a:ext cx="2434579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program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68B9FC-8D71-ADAD-61A9-AA92DC9FBE3A}"/>
              </a:ext>
            </a:extLst>
          </p:cNvPr>
          <p:cNvCxnSpPr>
            <a:cxnSpLocks/>
            <a:stCxn id="26" idx="1"/>
            <a:endCxn id="10" idx="3"/>
          </p:cNvCxnSpPr>
          <p:nvPr/>
        </p:nvCxnSpPr>
        <p:spPr>
          <a:xfrm flipH="1">
            <a:off x="5866718" y="3318230"/>
            <a:ext cx="6086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0B98E4-2E04-8540-749A-3B4E61C997D7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7493724" y="3537102"/>
            <a:ext cx="0" cy="1195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mond 60">
            <a:extLst>
              <a:ext uri="{FF2B5EF4-FFF2-40B4-BE49-F238E27FC236}">
                <a16:creationId xmlns:a16="http://schemas.microsoft.com/office/drawing/2014/main" id="{B7438D21-881C-643A-8BFE-AE56BA666265}"/>
              </a:ext>
            </a:extLst>
          </p:cNvPr>
          <p:cNvSpPr/>
          <p:nvPr/>
        </p:nvSpPr>
        <p:spPr>
          <a:xfrm>
            <a:off x="423949" y="2815450"/>
            <a:ext cx="1863057" cy="100555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Winner?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3077D7F-E2DE-9368-203B-7410F4089C96}"/>
              </a:ext>
            </a:extLst>
          </p:cNvPr>
          <p:cNvCxnSpPr>
            <a:cxnSpLocks/>
            <a:stCxn id="61" idx="2"/>
            <a:endCxn id="5" idx="0"/>
          </p:cNvCxnSpPr>
          <p:nvPr/>
        </p:nvCxnSpPr>
        <p:spPr>
          <a:xfrm rot="16200000" flipH="1">
            <a:off x="2596253" y="2580232"/>
            <a:ext cx="911865" cy="33934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C4BBBD-F2BB-6392-14E1-E2A688BD134C}"/>
              </a:ext>
            </a:extLst>
          </p:cNvPr>
          <p:cNvCxnSpPr>
            <a:cxnSpLocks/>
            <a:stCxn id="61" idx="2"/>
            <a:endCxn id="43" idx="0"/>
          </p:cNvCxnSpPr>
          <p:nvPr/>
        </p:nvCxnSpPr>
        <p:spPr>
          <a:xfrm flipH="1">
            <a:off x="1355477" y="3821008"/>
            <a:ext cx="1" cy="911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0BB6A5-6731-0434-418E-27F374D798D5}"/>
              </a:ext>
            </a:extLst>
          </p:cNvPr>
          <p:cNvSpPr txBox="1"/>
          <p:nvPr/>
        </p:nvSpPr>
        <p:spPr>
          <a:xfrm>
            <a:off x="907323" y="4276941"/>
            <a:ext cx="45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3A021F-5B91-F1B7-69E8-3C1A8DD0E510}"/>
              </a:ext>
            </a:extLst>
          </p:cNvPr>
          <p:cNvSpPr txBox="1"/>
          <p:nvPr/>
        </p:nvSpPr>
        <p:spPr>
          <a:xfrm>
            <a:off x="2048624" y="3999942"/>
            <a:ext cx="45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D6DBEA-E998-2B41-22C6-1D958FDEC4D0}"/>
              </a:ext>
            </a:extLst>
          </p:cNvPr>
          <p:cNvCxnSpPr>
            <a:cxnSpLocks/>
            <a:stCxn id="10" idx="1"/>
            <a:endCxn id="61" idx="3"/>
          </p:cNvCxnSpPr>
          <p:nvPr/>
        </p:nvCxnSpPr>
        <p:spPr>
          <a:xfrm flipH="1" flipV="1">
            <a:off x="2287006" y="3318229"/>
            <a:ext cx="114513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Fill out the table.</a:t>
            </a:r>
            <a:endParaRPr lang="en-US" sz="160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2701E95-D056-E98F-0291-C372A40BC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79510"/>
              </p:ext>
            </p:extLst>
          </p:nvPr>
        </p:nvGraphicFramePr>
        <p:xfrm>
          <a:off x="561752" y="1352144"/>
          <a:ext cx="7949950" cy="500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155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5353795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(Main Program):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~600 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(Test Bench):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~70 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Hours: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~6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What do you think the biggest challenge will be?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Utilizing the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Ncurses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Library to display the game properly with user input.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83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20" ma:contentTypeDescription="Create a new document." ma:contentTypeScope="" ma:versionID="4700412846cc2d92d5bfc09b17f2b596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4dc93edef7d94870cad9d9e451de4eb6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16a427a-858a-487d-80a3-21f23792e0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8e345d7-e916-42f7-ade4-36d8c15b0911}" ma:internalName="TaxCatchAll" ma:showField="CatchAllData" ma:web="56f87f42-bac6-49e2-b9d5-04744cb514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56f87f42-bac6-49e2-b9d5-04744cb514ee" xsi:nil="true"/>
    <lcf76f155ced4ddcb4097134ff3c332f xmlns="fcae3b96-bd14-4ee2-8386-a94084e6001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A976D5-5A58-45F1-AEA3-88154405F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ae3b96-bd14-4ee2-8386-a94084e60018"/>
    <ds:schemaRef ds:uri="56f87f42-bac6-49e2-b9d5-04744cb514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4FE04E-EDD4-4DB0-AFE3-C724CE4C59F5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56f87f42-bac6-49e2-b9d5-04744cb514ee"/>
    <ds:schemaRef ds:uri="http://schemas.microsoft.com/office/infopath/2007/PartnerControls"/>
    <ds:schemaRef ds:uri="http://schemas.openxmlformats.org/package/2006/metadata/core-properties"/>
    <ds:schemaRef ds:uri="fcae3b96-bd14-4ee2-8386-a94084e60018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D53B5E4-9E5E-465C-8B9F-3AD777F366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27381</TotalTime>
  <Words>529</Words>
  <Application>Microsoft Macintosh PowerPoint</Application>
  <PresentationFormat>On-screen Show (4:3)</PresentationFormat>
  <Paragraphs>105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Segoe UI Light</vt:lpstr>
      <vt:lpstr>Office Theme</vt:lpstr>
      <vt:lpstr>Computer Science 210 Final Project Design</vt:lpstr>
      <vt:lpstr>Documentation Statement</vt:lpstr>
      <vt:lpstr>User Interface Sketch</vt:lpstr>
      <vt:lpstr>User Interface Sketch cont.</vt:lpstr>
      <vt:lpstr>Functional Requirements</vt:lpstr>
      <vt:lpstr>Functional Decomposition</vt:lpstr>
      <vt:lpstr>Functional Decomposition cont.</vt:lpstr>
      <vt:lpstr>Structure Chart</vt:lpstr>
      <vt:lpstr>Estimates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Support Opportunistic Groups in Context-Aware Applications</dc:title>
  <dc:creator>Adrian de Freitas</dc:creator>
  <cp:lastModifiedBy>Hamilton, Tomis N C3C USAF USAFA CW/CS21</cp:lastModifiedBy>
  <cp:revision>418</cp:revision>
  <dcterms:created xsi:type="dcterms:W3CDTF">2016-05-16T13:37:08Z</dcterms:created>
  <dcterms:modified xsi:type="dcterms:W3CDTF">2023-12-06T15:37:46Z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