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BFB24-B5B4-DB10-DDB6-9D363465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54DC2C-76A8-FE25-9939-A552591E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4B17B-46ED-59AE-6B15-A11A897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C35B-F74A-8CF3-45BD-1C2971F1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D6D5D-9FE7-844D-C8F4-EB966C91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2D6F-83B2-CF88-0B48-AA8773FC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0F4CA-5C4A-12CD-987F-65ECAE0F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14A7E-4900-EFA1-2191-2EFB7868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C68FD-5BF0-32E3-A965-9A5CBBA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E1430-44D7-8E7D-EE18-C6770E6D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1FC775-E4FD-59B7-25BA-A565160D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F942BF-663B-3B11-3020-4116B330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CED59-5695-A3A9-E947-F006E485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C573A-7AC9-6721-02BE-C022586B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B2857-5428-C462-FC69-55425D6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4588-F030-2AE0-C62D-A340475F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E8C6C-685D-F53E-5E1E-B74B5881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DD0E9-DA20-4011-3E9D-5EB6AAC7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10E34-4317-C194-EB1B-57E29066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033908-CBC0-FB17-F437-4262FE5B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B9268-EFF9-C902-7674-7EAB8C5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F6915-DFDE-D7C2-3B26-BD590D5C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D3418-9F3C-A415-14F9-CE8DE1B7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89419-7D84-26B8-1065-E891FE6D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7D233C-1D6D-F41B-917C-1238346D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7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3AABC-23A9-B0FB-4D1C-14537156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1279B-2BE2-E800-9D38-2ED394F39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4BAD6C-703A-C32F-6107-F664F8CF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934CB-4DFF-CE53-D06A-0ECB6C5D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27494-A31F-7317-A04F-227569D4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B54BDE-41E7-E0BC-EF72-E50E72A5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1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C3BAD-C52D-6CDF-B21C-2D42B7B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F2A099-6ABC-AC29-0809-9C74EFFB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A4AC2D-2129-2B03-B756-CC2117E6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DDB106-7932-2FDB-5897-D9C6636A0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182DC1-ED6D-48CB-5E9F-052495A1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41854A-D2CF-567D-4BDF-AF27245E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4F8499-16C9-014A-D831-2BF9E3D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4105C8-1632-8827-54D7-AF194214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8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3FF4C-3DEB-BEC0-F152-DA8AFD15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8F90B8-3D60-19FA-8338-0B3400E6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0C0130-74EA-28CD-891B-2CC21094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354D90-DC50-B870-1B46-EBB5013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3561DA-62E5-B9FE-5BCC-7A2A9828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B79380-6817-A2F1-76CF-6E091836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A9FA4C-EBEB-5F7C-15A5-87B9CE46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2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3E0E5-D753-7025-D232-9753B07A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EC3C5-1748-4673-655F-235EEE8A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1C4E4D-1A28-72F4-FDBD-76CE3F645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35C48-119A-C511-D224-F47A16EE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55938-4D90-5DCD-1DDF-B5803C36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33D14-583B-231C-0239-6CD59024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AB2E7-FEF2-E4B4-956B-1F23EC3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C16E13-E8CE-65CF-DB93-81B37529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B242E1-8CE2-C14D-F0BC-7800C528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18223-874F-F488-7AFB-75177B47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D16534-9054-6398-6E1F-CAA59732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905DBB-FB27-00F3-5426-3740CEE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2DBE15-5F76-7B42-D2DC-45D25ABF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BD5568-B297-DA16-7D9D-8F94E2D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DCFC87-8D86-3E8E-6654-F6AC6281E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5A6A6-4D5E-415B-BE65-3CB86856B6FE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C081D-CE7B-23BD-9BE5-2BB6272DD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4F8B5-E81A-B1F7-4099-5D0AB8EA4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3D711-F3DB-484C-B26A-5E2AE224B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9AA5A-C619-D246-B478-5CEE98F7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Hi my name is Tomisuke.</a:t>
            </a:r>
            <a:br>
              <a:rPr kumimoji="1" lang="en-US" altLang="ja-JP" dirty="0"/>
            </a:br>
            <a:r>
              <a:rPr kumimoji="1" lang="en-US" altLang="ja-JP" dirty="0"/>
              <a:t>Thank you </a:t>
            </a:r>
            <a:r>
              <a:rPr kumimoji="1" lang="en-US" altLang="ja-JP"/>
              <a:t>for opening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D5564D-4B95-0DB7-B8AC-FC639A9E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37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Hi my name is Tomisuke. Thank you for opening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石川泰地</dc:creator>
  <cp:lastModifiedBy>石川泰地</cp:lastModifiedBy>
  <cp:revision>1</cp:revision>
  <dcterms:created xsi:type="dcterms:W3CDTF">2024-12-07T07:16:49Z</dcterms:created>
  <dcterms:modified xsi:type="dcterms:W3CDTF">2024-12-07T07:17:15Z</dcterms:modified>
</cp:coreProperties>
</file>