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2"/>
    <p:restoredTop sz="94741"/>
  </p:normalViewPr>
  <p:slideViewPr>
    <p:cSldViewPr snapToGrid="0" snapToObjects="1">
      <p:cViewPr varScale="1">
        <p:scale>
          <a:sx n="68" d="100"/>
          <a:sy n="68" d="100"/>
        </p:scale>
        <p:origin x="7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55041-9DAD-9E4E-B0B5-09A277756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7AD8BF-A6ED-904B-85DB-DE738E873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0E58F3-5443-934C-A389-2AEC5A03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8057C-B27C-BE4A-87FF-FD7B6D2D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6D19F-E4BE-F14A-9DDB-854C1954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64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785D3-DA8B-1F46-940F-2CDA1026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734A77-5988-304A-B676-A55251E98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81B69-F269-6F4E-88AB-89B9841F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0D6AB-DF44-7945-8C28-C59542A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BE31D-769E-204A-8723-46FA213B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5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D6EB7F-4233-6F47-82D1-2D796B8C7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F99E38-5041-5F4D-9882-E7767BDE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5186B-1705-A746-9B1F-1CE00E63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197B5-969F-AD46-BA62-C41D002C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BD7F7E-CCC0-9247-954E-0B541FAF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2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9D7AC-DB3A-B74E-B73D-E6C92275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8F6BB-26FE-B144-A893-921D0315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9C594-3777-7E4F-A984-371F9D55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D6732-D359-FB4C-9945-AF003258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1A477-BD2E-F14F-AD47-383A1F2E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69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2140D-4A0D-0149-99EA-F7DCADCE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66F9F7-9E6D-1E44-9F81-FEE31A19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99DD0C-B300-D448-B78E-3D36C7D9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3A26EF-B458-9D4A-8F67-CE1597AF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0CA9E-B018-4E46-8D72-CD5957E4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0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B180A-A9D3-E14E-965F-0445C505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C2662B-709B-3047-90D8-485FE070C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5C0366-CE24-7647-9CB9-56F013D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850724-F408-1448-988D-2A24DCB4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F55968-67F9-F347-9993-62D517C1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6F6584-BD34-A848-8A2F-DF62D7C3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3C5F9-9555-A645-B10D-342222BE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07C38E-7F74-324A-A9CC-6F513003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6B382E-A4B3-1347-B44E-0FFD40E6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9414CA-CCDB-A643-8F28-3FDA1DCE3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DA56B0-482F-D244-95E5-9A70C578A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8E0EFE-B561-A548-9EEC-787BC0F5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627AAF-1847-B943-BB46-E95CD27E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C96D5A-5856-E548-9680-79FA121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FC4C3-FAE6-5342-8B3A-8B7096A0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63C81D-0190-124F-9503-3E177DEF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11F559-3BD1-FD4C-8B7B-39127EA0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AC96BF-41AD-224B-9573-A64827EC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7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8DD194-C398-6D49-B24D-1727D5B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71296-B832-134F-AD6B-149E8C2D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5498F2-EB3E-8641-95F1-8C9C1E80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50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E2C02-6380-DC46-A273-10FB8E8B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C2F451-673E-BE4D-A492-17435C7B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895DC0-363A-1545-A8CD-478194DD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D6B0E-E132-FF4E-A9DD-85ADB196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A59F79-0BAD-2342-A59E-5C7607EE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86A6BE-0459-054B-A3B9-4905E7F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82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E4793-F735-A84E-BF2A-3BA1AE06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5F9991-98A6-A84F-86A9-F0CAC7003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1EDB1F-48F4-A046-925D-55A0ED40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6CE1BF-61AF-FC40-9C6B-B633180E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6DCE02-83ED-7D46-A729-77715EAC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89FA61-A396-F54A-8FE1-A5043820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7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D072F4-3839-8141-AA43-00C635F2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42CF93-B368-9C43-B2C2-063C2997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250927-0B39-134C-9B92-9465B84A8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B57F-B90D-DF43-828A-1AA1E1ECC3E8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E9AF1A-663A-604E-9219-6F96BBF4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944F5-C703-F849-9C3C-FA8940BE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6F65-D8AA-A645-9F28-7623F5904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89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E1BDDC7-1948-BF47-9BDC-72EF530D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63600"/>
          </a:xfrm>
        </p:spPr>
        <p:txBody>
          <a:bodyPr/>
          <a:lstStyle/>
          <a:p>
            <a:r>
              <a:rPr lang="ja-JP" altLang="en-US"/>
              <a:t>機能洗い出し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168871-7D37-4B48-B04C-AE401AE5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476"/>
            <a:ext cx="10515600" cy="570865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/>
              <a:t>東京都内のバスケのコートを位置情報検索検索</a:t>
            </a:r>
            <a:endParaRPr lang="en-US" altLang="ja-JP" sz="1100" dirty="0"/>
          </a:p>
          <a:p>
            <a:pPr lvl="1"/>
            <a:r>
              <a:rPr lang="ja-JP" altLang="en-US" sz="1000"/>
              <a:t>各区を選択して検索</a:t>
            </a:r>
            <a:endParaRPr lang="en-US" altLang="ja-JP" sz="1000" dirty="0"/>
          </a:p>
          <a:p>
            <a:pPr lvl="1"/>
            <a:r>
              <a:rPr lang="ja-JP" altLang="en-US" sz="1000"/>
              <a:t>現在の位置情報から、近くのコートを検索</a:t>
            </a:r>
            <a:endParaRPr lang="en-US" altLang="ja-JP" sz="1000" dirty="0"/>
          </a:p>
          <a:p>
            <a:pPr lvl="1"/>
            <a:r>
              <a:rPr lang="ja-JP" altLang="en-US" sz="1000"/>
              <a:t>最寄駅を選択して検索</a:t>
            </a:r>
            <a:endParaRPr lang="en-US" altLang="ja-JP" sz="1000" dirty="0"/>
          </a:p>
          <a:p>
            <a:pPr lvl="1"/>
            <a:r>
              <a:rPr lang="ja-JP" altLang="en-US" sz="1000"/>
              <a:t>屋内・屋外での絞り込み</a:t>
            </a:r>
            <a:endParaRPr lang="en-US" altLang="ja-JP" sz="1000" dirty="0"/>
          </a:p>
          <a:p>
            <a:pPr lvl="1"/>
            <a:r>
              <a:rPr lang="ja-JP" altLang="en-US" sz="1000"/>
              <a:t>屋根付きかの指定</a:t>
            </a:r>
            <a:endParaRPr lang="en-US" altLang="ja-JP" sz="1000" dirty="0"/>
          </a:p>
          <a:p>
            <a:pPr lvl="1"/>
            <a:r>
              <a:rPr lang="ja-JP" altLang="en-US" sz="1000"/>
              <a:t>コート数での検索</a:t>
            </a:r>
            <a:endParaRPr lang="en-US" altLang="ja-JP" sz="1000" dirty="0"/>
          </a:p>
          <a:p>
            <a:pPr lvl="1"/>
            <a:r>
              <a:rPr lang="ja-JP" altLang="en-US" sz="1000"/>
              <a:t>リングの高さの指定検索</a:t>
            </a:r>
            <a:endParaRPr lang="en-US" altLang="ja-JP" sz="1000" dirty="0"/>
          </a:p>
          <a:p>
            <a:pPr lvl="1"/>
            <a:r>
              <a:rPr lang="ja-JP" altLang="en-US" sz="1000"/>
              <a:t>使用する時間の指定</a:t>
            </a:r>
            <a:endParaRPr lang="en-US" altLang="ja-JP" sz="1000" dirty="0"/>
          </a:p>
          <a:p>
            <a:pPr lvl="1"/>
            <a:r>
              <a:rPr lang="ja-JP" altLang="en-US" sz="1000"/>
              <a:t>料金の指定</a:t>
            </a:r>
            <a:endParaRPr lang="en-US" altLang="ja-JP" sz="1000" dirty="0"/>
          </a:p>
          <a:p>
            <a:pPr lvl="1"/>
            <a:r>
              <a:rPr lang="ja-JP" altLang="en-US" sz="1000"/>
              <a:t>予約制</a:t>
            </a:r>
            <a:r>
              <a:rPr lang="en-US" altLang="ja-JP" sz="1000" dirty="0"/>
              <a:t> / </a:t>
            </a:r>
            <a:r>
              <a:rPr lang="ja-JP" altLang="en-US" sz="1000"/>
              <a:t>開放</a:t>
            </a:r>
            <a:r>
              <a:rPr lang="en-US" altLang="ja-JP" sz="1000" dirty="0"/>
              <a:t> </a:t>
            </a:r>
            <a:r>
              <a:rPr lang="ja-JP" altLang="en-US" sz="1000"/>
              <a:t>の指定</a:t>
            </a:r>
            <a:endParaRPr lang="en-US" altLang="ja-JP" sz="1000" dirty="0"/>
          </a:p>
          <a:p>
            <a:pPr lvl="1"/>
            <a:r>
              <a:rPr lang="ja-JP" altLang="en-US" sz="1000"/>
              <a:t>使用目的（自主練可、試合のみ、反面のみ）</a:t>
            </a:r>
            <a:endParaRPr lang="en-US" altLang="ja-JP" sz="1000" dirty="0"/>
          </a:p>
          <a:p>
            <a:pPr lvl="1"/>
            <a:r>
              <a:rPr lang="ja-JP" altLang="en-US" sz="1000"/>
              <a:t>ボールのレンタル有無</a:t>
            </a:r>
            <a:endParaRPr lang="en-US" altLang="ja-JP" sz="1000" dirty="0"/>
          </a:p>
          <a:p>
            <a:pPr lvl="1"/>
            <a:r>
              <a:rPr lang="ja-JP" altLang="en-US" sz="1000"/>
              <a:t>（</a:t>
            </a:r>
            <a:r>
              <a:rPr lang="en-US" altLang="ja-JP" sz="1000" dirty="0"/>
              <a:t>review</a:t>
            </a:r>
            <a:r>
              <a:rPr lang="ja-JP" altLang="en-US" sz="1000"/>
              <a:t>機能）</a:t>
            </a:r>
            <a:endParaRPr lang="en-US" altLang="ja-JP" sz="1000" dirty="0"/>
          </a:p>
          <a:p>
            <a:pPr lvl="1"/>
            <a:r>
              <a:rPr lang="ja-JP" altLang="en-US" sz="1000"/>
              <a:t>（</a:t>
            </a:r>
            <a:r>
              <a:rPr lang="en-US" altLang="ja-JP" sz="1000" dirty="0" err="1"/>
              <a:t>reccmend</a:t>
            </a:r>
            <a:r>
              <a:rPr lang="en-US" altLang="ja-JP" sz="1000" dirty="0"/>
              <a:t> </a:t>
            </a:r>
            <a:r>
              <a:rPr lang="ja-JP" altLang="en-US" sz="1000"/>
              <a:t>機能）</a:t>
            </a:r>
            <a:endParaRPr lang="en-US" altLang="ja-JP" sz="1000" dirty="0"/>
          </a:p>
          <a:p>
            <a:pPr marL="457200" lvl="1" indent="0">
              <a:buNone/>
            </a:pPr>
            <a:endParaRPr lang="en-US" altLang="ja-JP" sz="1000" dirty="0"/>
          </a:p>
          <a:p>
            <a:pPr>
              <a:lnSpc>
                <a:spcPct val="150000"/>
              </a:lnSpc>
            </a:pPr>
            <a:r>
              <a:rPr lang="ja-JP" altLang="en-US" sz="1100"/>
              <a:t>レビュー機能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コメントの表示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評価を星で表示</a:t>
            </a:r>
            <a:endParaRPr lang="en-US" altLang="ja-JP" sz="1000" dirty="0"/>
          </a:p>
          <a:p>
            <a:pPr marL="457200" lvl="1" indent="0">
              <a:buNone/>
            </a:pPr>
            <a:endParaRPr lang="en-US" altLang="ja-JP" sz="700" dirty="0"/>
          </a:p>
          <a:p>
            <a:pPr marL="457200" lvl="1" indent="0">
              <a:buNone/>
            </a:pPr>
            <a:endParaRPr lang="en-US" altLang="ja-JP" sz="700" dirty="0"/>
          </a:p>
          <a:p>
            <a:pPr>
              <a:lnSpc>
                <a:spcPct val="150000"/>
              </a:lnSpc>
            </a:pPr>
            <a:r>
              <a:rPr lang="ja-JP" altLang="en-US" sz="1100"/>
              <a:t>地図形式で検索結果を表示</a:t>
            </a:r>
            <a:endParaRPr lang="en-US" altLang="ja-JP" sz="1100" dirty="0"/>
          </a:p>
          <a:p>
            <a:pPr lvl="1"/>
            <a:r>
              <a:rPr lang="ja-JP" altLang="en-US" sz="1000"/>
              <a:t>該当するコートにピンたて</a:t>
            </a:r>
            <a:endParaRPr lang="en-US" altLang="ja-JP" sz="1000" dirty="0"/>
          </a:p>
          <a:p>
            <a:pPr lvl="1"/>
            <a:r>
              <a:rPr lang="ja-JP" altLang="en-US" sz="1000"/>
              <a:t>ピンにカーソルを当てると、コートの写真、住所、レビューをポップアップ</a:t>
            </a:r>
            <a:endParaRPr lang="en-US" altLang="ja-JP" sz="1000" dirty="0"/>
          </a:p>
          <a:p>
            <a:pPr>
              <a:lnSpc>
                <a:spcPct val="100000"/>
              </a:lnSpc>
            </a:pPr>
            <a:endParaRPr lang="en-US" altLang="ja-JP" sz="1100" dirty="0"/>
          </a:p>
          <a:p>
            <a:pPr>
              <a:lnSpc>
                <a:spcPct val="100000"/>
              </a:lnSpc>
            </a:pPr>
            <a:r>
              <a:rPr lang="ja-JP" altLang="en-US" sz="1100"/>
              <a:t>表形式でコート情報を表示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コートの写真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コート名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住所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屋内・屋外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リングとコートの数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料金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使用時間</a:t>
            </a:r>
            <a:endParaRPr lang="en-US" altLang="ja-JP" sz="10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sz="1000" dirty="0"/>
          </a:p>
          <a:p>
            <a:r>
              <a:rPr lang="ja-JP" altLang="en-US" sz="1100"/>
              <a:t>バスケコートの詳細ページ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写真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名称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説明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en-US" altLang="ja-JP" sz="1000" dirty="0"/>
              <a:t>HP</a:t>
            </a:r>
          </a:p>
          <a:p>
            <a:pPr lvl="1">
              <a:lnSpc>
                <a:spcPct val="100000"/>
              </a:lnSpc>
            </a:pPr>
            <a:r>
              <a:rPr lang="ja-JP" altLang="en-US" sz="1000"/>
              <a:t>住所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電話番号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利用料金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予約の有無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地図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コート情報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駐車場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レビュー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（利用層）</a:t>
            </a:r>
          </a:p>
        </p:txBody>
      </p:sp>
    </p:spTree>
    <p:extLst>
      <p:ext uri="{BB962C8B-B14F-4D97-AF65-F5344CB8AC3E}">
        <p14:creationId xmlns:p14="http://schemas.microsoft.com/office/powerpoint/2010/main" val="266284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1E38D05-4158-784F-A600-B023D8B2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06" y="4414940"/>
            <a:ext cx="3757808" cy="2191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70A389C-BECB-0F43-911A-A252A9FC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446" y="816183"/>
            <a:ext cx="3115190" cy="3455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CBFE110-F62D-C546-98DF-C6EDBFDFE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4" y="1347381"/>
            <a:ext cx="4129479" cy="1939868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C585E02-2ED3-4D40-8D7F-0E8F95857D6F}"/>
              </a:ext>
            </a:extLst>
          </p:cNvPr>
          <p:cNvCxnSpPr>
            <a:cxnSpLocks/>
          </p:cNvCxnSpPr>
          <p:nvPr/>
        </p:nvCxnSpPr>
        <p:spPr>
          <a:xfrm>
            <a:off x="3085988" y="3429000"/>
            <a:ext cx="897289" cy="842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E821F9B-6F13-B44F-8BEA-632FA8A86334}"/>
              </a:ext>
            </a:extLst>
          </p:cNvPr>
          <p:cNvCxnSpPr>
            <a:cxnSpLocks/>
          </p:cNvCxnSpPr>
          <p:nvPr/>
        </p:nvCxnSpPr>
        <p:spPr>
          <a:xfrm flipV="1">
            <a:off x="7402882" y="3287249"/>
            <a:ext cx="960264" cy="7818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タイトル 3">
            <a:extLst>
              <a:ext uri="{FF2B5EF4-FFF2-40B4-BE49-F238E27FC236}">
                <a16:creationId xmlns:a16="http://schemas.microsoft.com/office/drawing/2014/main" id="{0AA9AF7B-F24D-2844-9CD9-7CB8B9B41494}"/>
              </a:ext>
            </a:extLst>
          </p:cNvPr>
          <p:cNvSpPr txBox="1">
            <a:spLocks/>
          </p:cNvSpPr>
          <p:nvPr/>
        </p:nvSpPr>
        <p:spPr>
          <a:xfrm>
            <a:off x="497364" y="211466"/>
            <a:ext cx="10515600" cy="8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Web </a:t>
            </a:r>
            <a:r>
              <a:rPr lang="ja-JP" altLang="en-US"/>
              <a:t>ページの遷移図</a:t>
            </a:r>
          </a:p>
        </p:txBody>
      </p:sp>
    </p:spTree>
    <p:extLst>
      <p:ext uri="{BB962C8B-B14F-4D97-AF65-F5344CB8AC3E}">
        <p14:creationId xmlns:p14="http://schemas.microsoft.com/office/powerpoint/2010/main" val="397086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E1BDDC7-1948-BF47-9BDC-72EF530D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63600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en-US" altLang="ja-JP" baseline="30000" dirty="0"/>
              <a:t>st</a:t>
            </a:r>
            <a:r>
              <a:rPr lang="en-US" altLang="ja-JP" dirty="0"/>
              <a:t> sprint scope </a:t>
            </a: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168871-7D37-4B48-B04C-AE401AE5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564"/>
            <a:ext cx="10515600" cy="570865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/>
              <a:t>東京都内のバスケのコートを位置情報検索</a:t>
            </a:r>
            <a:endParaRPr lang="en-US" altLang="ja-JP" sz="1100" dirty="0"/>
          </a:p>
          <a:p>
            <a:pPr lvl="1"/>
            <a:r>
              <a:rPr lang="ja-JP" altLang="en-US" sz="1000">
                <a:solidFill>
                  <a:srgbClr val="FF0000"/>
                </a:solidFill>
              </a:rPr>
              <a:t>各区を選択して検索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/>
            <a:r>
              <a:rPr lang="ja-JP" altLang="en-US" sz="1000"/>
              <a:t>現在の位置情報から、近くのコートを検索</a:t>
            </a:r>
            <a:endParaRPr lang="en-US" altLang="ja-JP" sz="1000" dirty="0"/>
          </a:p>
          <a:p>
            <a:pPr lvl="1"/>
            <a:r>
              <a:rPr lang="ja-JP" altLang="en-US" sz="1000"/>
              <a:t>最寄駅を選択して検索</a:t>
            </a:r>
            <a:endParaRPr lang="en-US" altLang="ja-JP" sz="1000" dirty="0"/>
          </a:p>
          <a:p>
            <a:pPr lvl="1"/>
            <a:r>
              <a:rPr lang="ja-JP" altLang="en-US" sz="1000">
                <a:solidFill>
                  <a:srgbClr val="FF0000"/>
                </a:solidFill>
              </a:rPr>
              <a:t>屋内・屋外での絞り込み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/>
            <a:r>
              <a:rPr lang="ja-JP" altLang="en-US" sz="1000"/>
              <a:t>屋根付きかの指定</a:t>
            </a:r>
            <a:endParaRPr lang="en-US" altLang="ja-JP" sz="1000" dirty="0"/>
          </a:p>
          <a:p>
            <a:pPr lvl="1"/>
            <a:r>
              <a:rPr lang="ja-JP" altLang="en-US" sz="1000">
                <a:solidFill>
                  <a:srgbClr val="FF0000"/>
                </a:solidFill>
              </a:rPr>
              <a:t>コート数での検索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/>
            <a:r>
              <a:rPr lang="ja-JP" altLang="en-US" sz="1000"/>
              <a:t>リングの高さの指定検索</a:t>
            </a:r>
            <a:endParaRPr lang="en-US" altLang="ja-JP" sz="1000" dirty="0"/>
          </a:p>
          <a:p>
            <a:pPr lvl="1"/>
            <a:r>
              <a:rPr lang="ja-JP" altLang="en-US" sz="1000"/>
              <a:t>使用する時間の指定</a:t>
            </a:r>
            <a:endParaRPr lang="en-US" altLang="ja-JP" sz="1000" dirty="0"/>
          </a:p>
          <a:p>
            <a:pPr lvl="1"/>
            <a:r>
              <a:rPr lang="ja-JP" altLang="en-US" sz="1000">
                <a:solidFill>
                  <a:srgbClr val="FF0000"/>
                </a:solidFill>
              </a:rPr>
              <a:t>料金の指定（無料か有料か）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/>
            <a:r>
              <a:rPr lang="ja-JP" altLang="en-US" sz="1000"/>
              <a:t>予約制</a:t>
            </a:r>
            <a:r>
              <a:rPr lang="en-US" altLang="ja-JP" sz="1000" dirty="0"/>
              <a:t> / </a:t>
            </a:r>
            <a:r>
              <a:rPr lang="ja-JP" altLang="en-US" sz="1000"/>
              <a:t>開放</a:t>
            </a:r>
            <a:r>
              <a:rPr lang="en-US" altLang="ja-JP" sz="1000" dirty="0"/>
              <a:t> </a:t>
            </a:r>
            <a:r>
              <a:rPr lang="ja-JP" altLang="en-US" sz="1000"/>
              <a:t>の指定</a:t>
            </a:r>
            <a:endParaRPr lang="en-US" altLang="ja-JP" sz="1000" dirty="0"/>
          </a:p>
          <a:p>
            <a:pPr lvl="1"/>
            <a:r>
              <a:rPr lang="ja-JP" altLang="en-US" sz="1000"/>
              <a:t>使用目的（自主練可、試合のみ、反面のみ）</a:t>
            </a:r>
            <a:endParaRPr lang="en-US" altLang="ja-JP" sz="1000" dirty="0"/>
          </a:p>
          <a:p>
            <a:pPr lvl="1"/>
            <a:r>
              <a:rPr lang="ja-JP" altLang="en-US" sz="1000"/>
              <a:t>ボールのレンタル有無</a:t>
            </a:r>
            <a:endParaRPr lang="en-US" altLang="ja-JP" sz="1000" dirty="0"/>
          </a:p>
          <a:p>
            <a:pPr lvl="1"/>
            <a:r>
              <a:rPr lang="ja-JP" altLang="en-US" sz="1000"/>
              <a:t>（</a:t>
            </a:r>
            <a:r>
              <a:rPr lang="en-US" altLang="ja-JP" sz="1000" dirty="0"/>
              <a:t>review</a:t>
            </a:r>
            <a:r>
              <a:rPr lang="ja-JP" altLang="en-US" sz="1000"/>
              <a:t>機能）</a:t>
            </a:r>
            <a:endParaRPr lang="en-US" altLang="ja-JP" sz="1000" dirty="0"/>
          </a:p>
          <a:p>
            <a:pPr lvl="1"/>
            <a:r>
              <a:rPr lang="ja-JP" altLang="en-US" sz="1000"/>
              <a:t>（</a:t>
            </a:r>
            <a:r>
              <a:rPr lang="en-US" altLang="ja-JP" sz="1000" dirty="0" err="1"/>
              <a:t>reccmend</a:t>
            </a:r>
            <a:r>
              <a:rPr lang="en-US" altLang="ja-JP" sz="1000" dirty="0"/>
              <a:t> </a:t>
            </a:r>
            <a:r>
              <a:rPr lang="ja-JP" altLang="en-US" sz="1000"/>
              <a:t>機能）</a:t>
            </a:r>
            <a:endParaRPr lang="en-US" altLang="ja-JP" sz="1000" dirty="0"/>
          </a:p>
          <a:p>
            <a:pPr marL="457200" lvl="1" indent="0">
              <a:buNone/>
            </a:pPr>
            <a:endParaRPr lang="en-US" altLang="ja-JP" sz="1000" dirty="0"/>
          </a:p>
          <a:p>
            <a:pPr>
              <a:lnSpc>
                <a:spcPct val="150000"/>
              </a:lnSpc>
            </a:pPr>
            <a:r>
              <a:rPr lang="ja-JP" altLang="en-US" sz="1100"/>
              <a:t>レビュー機能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コメントの表示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評価を星で表示</a:t>
            </a:r>
            <a:endParaRPr lang="en-US" altLang="ja-JP" sz="1000" dirty="0"/>
          </a:p>
          <a:p>
            <a:pPr marL="457200" lvl="1" indent="0">
              <a:buNone/>
            </a:pPr>
            <a:endParaRPr lang="en-US" altLang="ja-JP" sz="700" dirty="0"/>
          </a:p>
          <a:p>
            <a:pPr marL="457200" lvl="1" indent="0">
              <a:buNone/>
            </a:pPr>
            <a:endParaRPr lang="en-US" altLang="ja-JP" sz="700" dirty="0"/>
          </a:p>
          <a:p>
            <a:pPr>
              <a:lnSpc>
                <a:spcPct val="150000"/>
              </a:lnSpc>
            </a:pPr>
            <a:r>
              <a:rPr lang="ja-JP" altLang="en-US" sz="1100"/>
              <a:t>地図形式で検索結果を表示</a:t>
            </a:r>
            <a:endParaRPr lang="en-US" altLang="ja-JP" sz="1100" dirty="0"/>
          </a:p>
          <a:p>
            <a:pPr lvl="1"/>
            <a:r>
              <a:rPr lang="ja-JP" altLang="en-US" sz="1000"/>
              <a:t>該当するコートにピンたて</a:t>
            </a:r>
            <a:endParaRPr lang="en-US" altLang="ja-JP" sz="1000" dirty="0"/>
          </a:p>
          <a:p>
            <a:pPr lvl="1"/>
            <a:r>
              <a:rPr lang="ja-JP" altLang="en-US" sz="1000"/>
              <a:t>ピンにカーソルを当てると、コートの写真、住所、レビューをポップアップ</a:t>
            </a:r>
            <a:endParaRPr lang="en-US" altLang="ja-JP" sz="1000" dirty="0"/>
          </a:p>
          <a:p>
            <a:pPr>
              <a:lnSpc>
                <a:spcPct val="100000"/>
              </a:lnSpc>
            </a:pPr>
            <a:endParaRPr lang="en-US" altLang="ja-JP" sz="1100" dirty="0"/>
          </a:p>
          <a:p>
            <a:pPr>
              <a:lnSpc>
                <a:spcPct val="100000"/>
              </a:lnSpc>
            </a:pPr>
            <a:r>
              <a:rPr lang="ja-JP" altLang="en-US" sz="1100"/>
              <a:t>形式でコート情報を表示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ja-JP" altLang="en-US" sz="1000">
                <a:solidFill>
                  <a:srgbClr val="FF0000"/>
                </a:solidFill>
              </a:rPr>
              <a:t>コートの写真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1000">
                <a:solidFill>
                  <a:srgbClr val="FF0000"/>
                </a:solidFill>
              </a:rPr>
              <a:t>コート名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1000">
                <a:solidFill>
                  <a:srgbClr val="FF0000"/>
                </a:solidFill>
              </a:rPr>
              <a:t>住所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1000">
                <a:solidFill>
                  <a:srgbClr val="FF0000"/>
                </a:solidFill>
              </a:rPr>
              <a:t>屋内・屋外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1000">
                <a:solidFill>
                  <a:srgbClr val="FF0000"/>
                </a:solidFill>
              </a:rPr>
              <a:t>リングとコートの数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1000">
                <a:solidFill>
                  <a:srgbClr val="FF0000"/>
                </a:solidFill>
              </a:rPr>
              <a:t>料金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1000">
                <a:solidFill>
                  <a:srgbClr val="FF0000"/>
                </a:solidFill>
              </a:rPr>
              <a:t>使用時間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sz="1000" dirty="0"/>
          </a:p>
          <a:p>
            <a:r>
              <a:rPr lang="ja-JP" altLang="en-US" sz="1100"/>
              <a:t>バスケコートの詳細ページ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写真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名称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説明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en-US" altLang="ja-JP" sz="1000" dirty="0"/>
              <a:t>HP</a:t>
            </a:r>
          </a:p>
          <a:p>
            <a:pPr lvl="1">
              <a:lnSpc>
                <a:spcPct val="100000"/>
              </a:lnSpc>
            </a:pPr>
            <a:r>
              <a:rPr lang="ja-JP" altLang="en-US" sz="1000"/>
              <a:t>住所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電話番号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利用料金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予約の有無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地図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コート情報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駐車場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レビュー</a:t>
            </a:r>
            <a:endParaRPr lang="en-US" altLang="ja-JP" sz="1000" dirty="0"/>
          </a:p>
          <a:p>
            <a:pPr lvl="1">
              <a:lnSpc>
                <a:spcPct val="100000"/>
              </a:lnSpc>
            </a:pPr>
            <a:r>
              <a:rPr lang="ja-JP" altLang="en-US" sz="1000"/>
              <a:t>（利用層）</a:t>
            </a:r>
          </a:p>
        </p:txBody>
      </p:sp>
    </p:spTree>
    <p:extLst>
      <p:ext uri="{BB962C8B-B14F-4D97-AF65-F5344CB8AC3E}">
        <p14:creationId xmlns:p14="http://schemas.microsoft.com/office/powerpoint/2010/main" val="155874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D2FDAF-7897-354E-A674-0875DBDC659A}"/>
              </a:ext>
            </a:extLst>
          </p:cNvPr>
          <p:cNvSpPr/>
          <p:nvPr/>
        </p:nvSpPr>
        <p:spPr>
          <a:xfrm>
            <a:off x="3589020" y="217170"/>
            <a:ext cx="4411980" cy="6257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ED53EF9-8D5E-604E-B6B0-E5CAE0BE3EE2}"/>
              </a:ext>
            </a:extLst>
          </p:cNvPr>
          <p:cNvSpPr/>
          <p:nvPr/>
        </p:nvSpPr>
        <p:spPr>
          <a:xfrm>
            <a:off x="3955494" y="880110"/>
            <a:ext cx="3691176" cy="54863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66CED8-FF1F-DB4F-9B7C-D8542D901B11}"/>
              </a:ext>
            </a:extLst>
          </p:cNvPr>
          <p:cNvSpPr/>
          <p:nvPr/>
        </p:nvSpPr>
        <p:spPr>
          <a:xfrm>
            <a:off x="4091939" y="1645920"/>
            <a:ext cx="3200401" cy="1074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AB127A-21D2-6B4E-B5F0-8F666B650CAD}"/>
              </a:ext>
            </a:extLst>
          </p:cNvPr>
          <p:cNvSpPr/>
          <p:nvPr/>
        </p:nvSpPr>
        <p:spPr>
          <a:xfrm>
            <a:off x="4091939" y="3188970"/>
            <a:ext cx="3200401" cy="1074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A7A63E-D063-3643-9ED1-A96083B8A407}"/>
              </a:ext>
            </a:extLst>
          </p:cNvPr>
          <p:cNvSpPr/>
          <p:nvPr/>
        </p:nvSpPr>
        <p:spPr>
          <a:xfrm>
            <a:off x="4091939" y="4777740"/>
            <a:ext cx="3200401" cy="1074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D56B3F-5AAA-3E47-8009-943D00E585DB}"/>
              </a:ext>
            </a:extLst>
          </p:cNvPr>
          <p:cNvSpPr txBox="1"/>
          <p:nvPr/>
        </p:nvSpPr>
        <p:spPr>
          <a:xfrm>
            <a:off x="8309610" y="1325880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メモ</a:t>
            </a:r>
            <a:endParaRPr lang="en-US" altLang="ja-JP" dirty="0"/>
          </a:p>
          <a:p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コート情報のボックスは白色か黒色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36EF00-DA5D-704A-98C8-5F7BCE1AA5A0}"/>
              </a:ext>
            </a:extLst>
          </p:cNvPr>
          <p:cNvSpPr/>
          <p:nvPr/>
        </p:nvSpPr>
        <p:spPr>
          <a:xfrm>
            <a:off x="4194810" y="17436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写真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4E4F46-0CB3-8443-AE52-B7AB4103EB4F}"/>
              </a:ext>
            </a:extLst>
          </p:cNvPr>
          <p:cNvSpPr/>
          <p:nvPr/>
        </p:nvSpPr>
        <p:spPr>
          <a:xfrm>
            <a:off x="4206240" y="32689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写真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E45DF7F-278A-CF42-9FA5-76B1F0919375}"/>
              </a:ext>
            </a:extLst>
          </p:cNvPr>
          <p:cNvSpPr/>
          <p:nvPr/>
        </p:nvSpPr>
        <p:spPr>
          <a:xfrm>
            <a:off x="4194810" y="48577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写真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A0EEFF-4D23-1448-B468-20061301469F}"/>
              </a:ext>
            </a:extLst>
          </p:cNvPr>
          <p:cNvSpPr txBox="1"/>
          <p:nvPr/>
        </p:nvSpPr>
        <p:spPr>
          <a:xfrm>
            <a:off x="3989784" y="14102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コート名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0F5BDE-08C0-464B-BB58-D74B797BE3A4}"/>
              </a:ext>
            </a:extLst>
          </p:cNvPr>
          <p:cNvSpPr txBox="1"/>
          <p:nvPr/>
        </p:nvSpPr>
        <p:spPr>
          <a:xfrm>
            <a:off x="3989784" y="28710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コート名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B3D087-3049-1542-A407-917FACB20E48}"/>
              </a:ext>
            </a:extLst>
          </p:cNvPr>
          <p:cNvSpPr txBox="1"/>
          <p:nvPr/>
        </p:nvSpPr>
        <p:spPr>
          <a:xfrm>
            <a:off x="3989784" y="44369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コート名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A0F0C4E-D94E-4943-A23D-27114BF5E06B}"/>
              </a:ext>
            </a:extLst>
          </p:cNvPr>
          <p:cNvSpPr txBox="1"/>
          <p:nvPr/>
        </p:nvSpPr>
        <p:spPr>
          <a:xfrm>
            <a:off x="4960897" y="96309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/>
              <a:t>〜</a:t>
            </a:r>
            <a:r>
              <a:rPr lang="ja-JP" altLang="en-US" sz="1200" b="1"/>
              <a:t>区のバスケコート</a:t>
            </a:r>
            <a:endParaRPr kumimoji="1" lang="ja-JP" altLang="en-US" sz="1200" b="1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4EF1C5-2E24-8848-ACC8-E2A5D45EE882}"/>
              </a:ext>
            </a:extLst>
          </p:cNvPr>
          <p:cNvCxnSpPr>
            <a:cxnSpLocks/>
          </p:cNvCxnSpPr>
          <p:nvPr/>
        </p:nvCxnSpPr>
        <p:spPr>
          <a:xfrm flipV="1">
            <a:off x="4206240" y="1303855"/>
            <a:ext cx="3086100" cy="2202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6BF04D-56CC-B546-8C62-29052B1B1006}"/>
              </a:ext>
            </a:extLst>
          </p:cNvPr>
          <p:cNvSpPr txBox="1"/>
          <p:nvPr/>
        </p:nvSpPr>
        <p:spPr>
          <a:xfrm>
            <a:off x="5417820" y="1820094"/>
            <a:ext cx="15659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/>
              <a:t>住所</a:t>
            </a:r>
            <a:endParaRPr kumimoji="1" lang="en-US" altLang="ja-JP" sz="1050" dirty="0"/>
          </a:p>
          <a:p>
            <a:r>
              <a:rPr kumimoji="1" lang="ja-JP" altLang="en-US" sz="1050"/>
              <a:t>屋内屋外</a:t>
            </a:r>
            <a:endParaRPr kumimoji="1" lang="en-US" altLang="ja-JP" sz="1050" dirty="0"/>
          </a:p>
          <a:p>
            <a:r>
              <a:rPr lang="ja-JP" altLang="en-US" sz="1050"/>
              <a:t>リングコート数</a:t>
            </a:r>
            <a:endParaRPr lang="en-US" altLang="ja-JP" sz="1050" dirty="0"/>
          </a:p>
          <a:p>
            <a:r>
              <a:rPr kumimoji="1" lang="ja-JP" altLang="en-US" sz="1050"/>
              <a:t>無料・有料</a:t>
            </a:r>
            <a:endParaRPr kumimoji="1" lang="en-US" altLang="ja-JP" sz="1050" dirty="0"/>
          </a:p>
          <a:p>
            <a:r>
              <a:rPr lang="ja-JP" altLang="en-US" sz="1050"/>
              <a:t>使用時間</a:t>
            </a:r>
            <a:endParaRPr kumimoji="1" lang="ja-JP" altLang="en-US" sz="105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103D6B-A031-7D4C-A8DD-BD633D29E27E}"/>
              </a:ext>
            </a:extLst>
          </p:cNvPr>
          <p:cNvSpPr txBox="1"/>
          <p:nvPr/>
        </p:nvSpPr>
        <p:spPr>
          <a:xfrm>
            <a:off x="5273258" y="4945618"/>
            <a:ext cx="15659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/>
              <a:t>住所</a:t>
            </a:r>
            <a:endParaRPr kumimoji="1" lang="en-US" altLang="ja-JP" sz="1050" dirty="0"/>
          </a:p>
          <a:p>
            <a:r>
              <a:rPr kumimoji="1" lang="ja-JP" altLang="en-US" sz="1050"/>
              <a:t>屋内屋外</a:t>
            </a:r>
            <a:endParaRPr kumimoji="1" lang="en-US" altLang="ja-JP" sz="1050" dirty="0"/>
          </a:p>
          <a:p>
            <a:r>
              <a:rPr lang="ja-JP" altLang="en-US" sz="1050"/>
              <a:t>リングコート数</a:t>
            </a:r>
            <a:endParaRPr lang="en-US" altLang="ja-JP" sz="1050" dirty="0"/>
          </a:p>
          <a:p>
            <a:r>
              <a:rPr kumimoji="1" lang="ja-JP" altLang="en-US" sz="1050"/>
              <a:t>無料・有料</a:t>
            </a:r>
            <a:endParaRPr kumimoji="1" lang="en-US" altLang="ja-JP" sz="1050" dirty="0"/>
          </a:p>
          <a:p>
            <a:r>
              <a:rPr lang="ja-JP" altLang="en-US" sz="1050"/>
              <a:t>使用時間</a:t>
            </a:r>
            <a:endParaRPr kumimoji="1" lang="ja-JP" altLang="en-US" sz="105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E4210D8-D9C8-4749-8DD7-44FD49E7A4C1}"/>
              </a:ext>
            </a:extLst>
          </p:cNvPr>
          <p:cNvSpPr txBox="1"/>
          <p:nvPr/>
        </p:nvSpPr>
        <p:spPr>
          <a:xfrm>
            <a:off x="5313045" y="3406854"/>
            <a:ext cx="15659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/>
              <a:t>住所</a:t>
            </a:r>
            <a:endParaRPr kumimoji="1" lang="en-US" altLang="ja-JP" sz="1050" dirty="0"/>
          </a:p>
          <a:p>
            <a:r>
              <a:rPr kumimoji="1" lang="ja-JP" altLang="en-US" sz="1050"/>
              <a:t>屋内屋外</a:t>
            </a:r>
            <a:endParaRPr kumimoji="1" lang="en-US" altLang="ja-JP" sz="1050" dirty="0"/>
          </a:p>
          <a:p>
            <a:r>
              <a:rPr lang="ja-JP" altLang="en-US" sz="1050"/>
              <a:t>リングコート数</a:t>
            </a:r>
            <a:endParaRPr lang="en-US" altLang="ja-JP" sz="1050" dirty="0"/>
          </a:p>
          <a:p>
            <a:r>
              <a:rPr kumimoji="1" lang="ja-JP" altLang="en-US" sz="1050"/>
              <a:t>無料・有料</a:t>
            </a:r>
            <a:endParaRPr kumimoji="1" lang="en-US" altLang="ja-JP" sz="1050" dirty="0"/>
          </a:p>
          <a:p>
            <a:r>
              <a:rPr lang="ja-JP" altLang="en-US" sz="1050"/>
              <a:t>使用時間</a:t>
            </a:r>
            <a:endParaRPr kumimoji="1" lang="ja-JP" altLang="en-US" sz="1050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9E2F7AD-2C41-7A48-8048-C2AF863189CB}"/>
              </a:ext>
            </a:extLst>
          </p:cNvPr>
          <p:cNvSpPr/>
          <p:nvPr/>
        </p:nvSpPr>
        <p:spPr>
          <a:xfrm>
            <a:off x="7380922" y="297144"/>
            <a:ext cx="531495" cy="38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8CF79AA7-3B6C-CA4B-BC8C-782E2C360973}"/>
              </a:ext>
            </a:extLst>
          </p:cNvPr>
          <p:cNvSpPr/>
          <p:nvPr/>
        </p:nvSpPr>
        <p:spPr>
          <a:xfrm>
            <a:off x="4242682" y="309217"/>
            <a:ext cx="3006090" cy="3573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検索窓（仮）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B36E28-E642-A34D-9ECA-E93564255C5D}"/>
              </a:ext>
            </a:extLst>
          </p:cNvPr>
          <p:cNvSpPr txBox="1"/>
          <p:nvPr/>
        </p:nvSpPr>
        <p:spPr>
          <a:xfrm>
            <a:off x="582930" y="685838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Company.html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38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591532-AC1A-AB4A-A573-A9B438DA2177}"/>
              </a:ext>
            </a:extLst>
          </p:cNvPr>
          <p:cNvSpPr/>
          <p:nvPr/>
        </p:nvSpPr>
        <p:spPr>
          <a:xfrm>
            <a:off x="3589020" y="217170"/>
            <a:ext cx="4411980" cy="6257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D76235-50CD-824A-8875-446777836D49}"/>
              </a:ext>
            </a:extLst>
          </p:cNvPr>
          <p:cNvSpPr txBox="1"/>
          <p:nvPr/>
        </p:nvSpPr>
        <p:spPr>
          <a:xfrm>
            <a:off x="582930" y="685838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works2</a:t>
            </a:r>
            <a:r>
              <a:rPr kumimoji="1" lang="en-US" altLang="ja-JP" dirty="0"/>
              <a:t>.html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92F5A9-B918-BF44-8930-D489EE04C02A}"/>
              </a:ext>
            </a:extLst>
          </p:cNvPr>
          <p:cNvSpPr/>
          <p:nvPr/>
        </p:nvSpPr>
        <p:spPr>
          <a:xfrm>
            <a:off x="4103370" y="1200150"/>
            <a:ext cx="3371850" cy="132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コート</a:t>
            </a:r>
            <a:r>
              <a:rPr kumimoji="1" lang="ja-JP" altLang="en-US"/>
              <a:t>写真</a:t>
            </a:r>
            <a:endParaRPr kumimoji="1" lang="en-US" altLang="ja-JP" dirty="0"/>
          </a:p>
          <a:p>
            <a:pPr algn="ctr"/>
            <a:r>
              <a:rPr lang="ja-JP" altLang="en-US"/>
              <a:t>（複数）</a:t>
            </a:r>
            <a:endParaRPr kumimoji="1"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485753B0-4324-634F-81D7-55E18BB4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64856"/>
              </p:ext>
            </p:extLst>
          </p:nvPr>
        </p:nvGraphicFramePr>
        <p:xfrm>
          <a:off x="3796665" y="2948516"/>
          <a:ext cx="39852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709">
                  <a:extLst>
                    <a:ext uri="{9D8B030D-6E8A-4147-A177-3AD203B41FA5}">
                      <a16:colId xmlns:a16="http://schemas.microsoft.com/office/drawing/2014/main" val="3433604177"/>
                    </a:ext>
                  </a:extLst>
                </a:gridCol>
                <a:gridCol w="2588551">
                  <a:extLst>
                    <a:ext uri="{9D8B030D-6E8A-4147-A177-3AD203B41FA5}">
                      <a16:colId xmlns:a16="http://schemas.microsoft.com/office/drawing/2014/main" val="629423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34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7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49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16906"/>
                  </a:ext>
                </a:extLst>
              </a:tr>
            </a:tbl>
          </a:graphicData>
        </a:graphic>
      </p:graphicFrame>
      <p:sp>
        <p:nvSpPr>
          <p:cNvPr id="9" name="円/楕円 8">
            <a:extLst>
              <a:ext uri="{FF2B5EF4-FFF2-40B4-BE49-F238E27FC236}">
                <a16:creationId xmlns:a16="http://schemas.microsoft.com/office/drawing/2014/main" id="{BE376D14-D8F0-134C-A8DB-0618FAFA481B}"/>
              </a:ext>
            </a:extLst>
          </p:cNvPr>
          <p:cNvSpPr/>
          <p:nvPr/>
        </p:nvSpPr>
        <p:spPr>
          <a:xfrm>
            <a:off x="5247460" y="2260152"/>
            <a:ext cx="131991" cy="1753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C05DDC3-E6A7-6842-B1A7-4E1C22DD5E89}"/>
              </a:ext>
            </a:extLst>
          </p:cNvPr>
          <p:cNvSpPr/>
          <p:nvPr/>
        </p:nvSpPr>
        <p:spPr>
          <a:xfrm flipH="1">
            <a:off x="5530148" y="2261132"/>
            <a:ext cx="131990" cy="1753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0BA250D-B9F4-EE44-808C-986B31700BD3}"/>
              </a:ext>
            </a:extLst>
          </p:cNvPr>
          <p:cNvSpPr/>
          <p:nvPr/>
        </p:nvSpPr>
        <p:spPr>
          <a:xfrm flipH="1">
            <a:off x="5789295" y="2260152"/>
            <a:ext cx="131990" cy="1753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E9644D07-0DFF-C94C-BD5A-9897F8DFC2BE}"/>
              </a:ext>
            </a:extLst>
          </p:cNvPr>
          <p:cNvSpPr/>
          <p:nvPr/>
        </p:nvSpPr>
        <p:spPr>
          <a:xfrm flipH="1">
            <a:off x="6055928" y="2260152"/>
            <a:ext cx="131990" cy="1753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642324-BC57-9D43-8DA4-A4BA78BD0D7C}"/>
              </a:ext>
            </a:extLst>
          </p:cNvPr>
          <p:cNvSpPr/>
          <p:nvPr/>
        </p:nvSpPr>
        <p:spPr>
          <a:xfrm>
            <a:off x="5779882" y="685838"/>
            <a:ext cx="16859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地図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C968BA1-3C91-EA45-90AD-705AE70F7263}"/>
              </a:ext>
            </a:extLst>
          </p:cNvPr>
          <p:cNvSpPr/>
          <p:nvPr/>
        </p:nvSpPr>
        <p:spPr>
          <a:xfrm>
            <a:off x="4103370" y="682088"/>
            <a:ext cx="168592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コート詳細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3DB4E6-BCCB-2E4A-BA56-B37733FEF3B9}"/>
              </a:ext>
            </a:extLst>
          </p:cNvPr>
          <p:cNvSpPr txBox="1"/>
          <p:nvPr/>
        </p:nvSpPr>
        <p:spPr>
          <a:xfrm>
            <a:off x="4727530" y="5426765"/>
            <a:ext cx="225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＜前のページに戻る</a:t>
            </a:r>
          </a:p>
        </p:txBody>
      </p:sp>
    </p:spTree>
    <p:extLst>
      <p:ext uri="{BB962C8B-B14F-4D97-AF65-F5344CB8AC3E}">
        <p14:creationId xmlns:p14="http://schemas.microsoft.com/office/powerpoint/2010/main" val="254223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434</Words>
  <Application>Microsoft Office PowerPoint</Application>
  <PresentationFormat>ワイド画面</PresentationFormat>
  <Paragraphs>132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機能洗い出し</vt:lpstr>
      <vt:lpstr>PowerPoint プレゼンテーション</vt:lpstr>
      <vt:lpstr>1st sprint scope 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 Fujioka</dc:creator>
  <cp:lastModifiedBy>拓人 大島</cp:lastModifiedBy>
  <cp:revision>15</cp:revision>
  <dcterms:created xsi:type="dcterms:W3CDTF">2021-01-04T04:07:37Z</dcterms:created>
  <dcterms:modified xsi:type="dcterms:W3CDTF">2021-02-15T01:59:32Z</dcterms:modified>
</cp:coreProperties>
</file>