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m1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Eduardo Vinícius </a:t>
            </a:r>
            <a:r>
              <a:rPr lang="pt-BR" dirty="0" err="1"/>
              <a:t>Mölleken</a:t>
            </a:r>
            <a:r>
              <a:rPr lang="pt-BR" dirty="0"/>
              <a:t> </a:t>
            </a:r>
            <a:r>
              <a:rPr lang="pt-BR" dirty="0" err="1"/>
              <a:t>Tomita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Leonardo Lucas de Melo</a:t>
            </a:r>
          </a:p>
        </p:txBody>
      </p:sp>
    </p:spTree>
    <p:extLst>
      <p:ext uri="{BB962C8B-B14F-4D97-AF65-F5344CB8AC3E}">
        <p14:creationId xmlns:p14="http://schemas.microsoft.com/office/powerpoint/2010/main" val="394404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Esse trabalho foi desenvolvido tendo como objetivo identificar padrões ipv4 na web.</a:t>
            </a:r>
          </a:p>
        </p:txBody>
      </p:sp>
    </p:spTree>
    <p:extLst>
      <p:ext uri="{BB962C8B-B14F-4D97-AF65-F5344CB8AC3E}">
        <p14:creationId xmlns:p14="http://schemas.microsoft.com/office/powerpoint/2010/main" val="125651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0"/>
            <a:ext cx="8534400" cy="1507067"/>
          </a:xfrm>
        </p:spPr>
        <p:txBody>
          <a:bodyPr/>
          <a:lstStyle/>
          <a:p>
            <a:r>
              <a:rPr lang="pt-BR" dirty="0"/>
              <a:t>Gramática regular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317172"/>
            <a:ext cx="7335250" cy="3614738"/>
          </a:xfrm>
        </p:spPr>
      </p:pic>
    </p:spTree>
    <p:extLst>
      <p:ext uri="{BB962C8B-B14F-4D97-AF65-F5344CB8AC3E}">
        <p14:creationId xmlns:p14="http://schemas.microsoft.com/office/powerpoint/2010/main" val="27517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776" y="0"/>
            <a:ext cx="8534400" cy="1507067"/>
          </a:xfrm>
        </p:spPr>
        <p:txBody>
          <a:bodyPr/>
          <a:lstStyle/>
          <a:p>
            <a:r>
              <a:rPr lang="pt-BR" dirty="0"/>
              <a:t>Expressão regular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" y="3127447"/>
            <a:ext cx="3867150" cy="581025"/>
          </a:xfrm>
        </p:spPr>
      </p:pic>
    </p:spTree>
    <p:extLst>
      <p:ext uri="{BB962C8B-B14F-4D97-AF65-F5344CB8AC3E}">
        <p14:creationId xmlns:p14="http://schemas.microsoft.com/office/powerpoint/2010/main" val="115584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075" y="0"/>
            <a:ext cx="8534400" cy="1507067"/>
          </a:xfrm>
        </p:spPr>
        <p:txBody>
          <a:bodyPr/>
          <a:lstStyle/>
          <a:p>
            <a:r>
              <a:rPr lang="pt-BR" dirty="0"/>
              <a:t>Tabela de transição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75" y="2116065"/>
            <a:ext cx="2295525" cy="3248025"/>
          </a:xfrm>
        </p:spPr>
      </p:pic>
    </p:spTree>
    <p:extLst>
      <p:ext uri="{BB962C8B-B14F-4D97-AF65-F5344CB8AC3E}">
        <p14:creationId xmlns:p14="http://schemas.microsoft.com/office/powerpoint/2010/main" val="77138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1249" y="0"/>
            <a:ext cx="8534400" cy="1507067"/>
          </a:xfrm>
        </p:spPr>
        <p:txBody>
          <a:bodyPr/>
          <a:lstStyle/>
          <a:p>
            <a:r>
              <a:rPr lang="pt-BR" dirty="0"/>
              <a:t>Autômato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249" y="1856415"/>
            <a:ext cx="8534400" cy="3164654"/>
          </a:xfrm>
        </p:spPr>
      </p:pic>
    </p:spTree>
    <p:extLst>
      <p:ext uri="{BB962C8B-B14F-4D97-AF65-F5344CB8AC3E}">
        <p14:creationId xmlns:p14="http://schemas.microsoft.com/office/powerpoint/2010/main" val="53271990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34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Fatia</vt:lpstr>
      <vt:lpstr>Trabalho m1</vt:lpstr>
      <vt:lpstr>TEMA</vt:lpstr>
      <vt:lpstr>Gramática regular</vt:lpstr>
      <vt:lpstr>Expressão regular</vt:lpstr>
      <vt:lpstr>Tabela de transição</vt:lpstr>
      <vt:lpstr>Autômato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m1</dc:title>
  <dc:creator>rafael@ibfinfo.com.br</dc:creator>
  <cp:lastModifiedBy>Eduardo Vinicius Molleken Tomita</cp:lastModifiedBy>
  <cp:revision>6</cp:revision>
  <dcterms:created xsi:type="dcterms:W3CDTF">2017-03-29T19:19:06Z</dcterms:created>
  <dcterms:modified xsi:type="dcterms:W3CDTF">2017-03-30T00:06:29Z</dcterms:modified>
</cp:coreProperties>
</file>