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74"/>
  </p:normalViewPr>
  <p:slideViewPr>
    <p:cSldViewPr snapToGrid="0" snapToObjects="1">
      <p:cViewPr varScale="1">
        <p:scale>
          <a:sx n="93" d="100"/>
          <a:sy n="93" d="100"/>
        </p:scale>
        <p:origin x="208"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F84063-62D1-1F40-ADBD-7DA487A3B709}" type="datetimeFigureOut">
              <a:rPr lang="en-US" smtClean="0"/>
              <a:t>10/6/17</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2E8764A3-70C2-3440-9A22-BA5AB78FF9C9}"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071980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F84063-62D1-1F40-ADBD-7DA487A3B709}" type="datetimeFigureOut">
              <a:rPr lang="en-US" smtClean="0"/>
              <a:t>10/6/17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764A3-70C2-3440-9A22-BA5AB78FF9C9}"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652150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F84063-62D1-1F40-ADBD-7DA487A3B709}" type="datetimeFigureOut">
              <a:rPr lang="en-US" smtClean="0"/>
              <a:t>10/6/17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764A3-70C2-3440-9A22-BA5AB78FF9C9}"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2077713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z="1200"/>
            </a:lvl1pPr>
          </a:lstStyle>
          <a:p>
            <a:fld id="{63F84063-62D1-1F40-ADBD-7DA487A3B709}" type="datetimeFigureOut">
              <a:rPr lang="en-US" smtClean="0"/>
              <a:t>10/6/17</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2E8764A3-70C2-3440-9A22-BA5AB78FF9C9}"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85023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F84063-62D1-1F40-ADBD-7DA487A3B709}" type="datetimeFigureOut">
              <a:rPr lang="en-US" smtClean="0"/>
              <a:t>10/6/17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764A3-70C2-3440-9A22-BA5AB78FF9C9}"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35979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F84063-62D1-1F40-ADBD-7DA487A3B709}" type="datetimeFigureOut">
              <a:rPr lang="en-US" smtClean="0"/>
              <a:t>10/6/17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764A3-70C2-3440-9A22-BA5AB78FF9C9}"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90183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F84063-62D1-1F40-ADBD-7DA487A3B709}" type="datetimeFigureOut">
              <a:rPr lang="en-US" smtClean="0"/>
              <a:t>10/6/17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8764A3-70C2-3440-9A22-BA5AB78FF9C9}"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773722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F84063-62D1-1F40-ADBD-7DA487A3B709}" type="datetimeFigureOut">
              <a:rPr lang="en-US" smtClean="0"/>
              <a:t>10/6/17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8764A3-70C2-3440-9A22-BA5AB78FF9C9}"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936961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F84063-62D1-1F40-ADBD-7DA487A3B709}" type="datetimeFigureOut">
              <a:rPr lang="en-US" smtClean="0"/>
              <a:t>10/6/17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8764A3-70C2-3440-9A22-BA5AB78FF9C9}" type="slidenum">
              <a:rPr lang="en-US" smtClean="0"/>
              <a:t>‹#›</a:t>
            </a:fld>
            <a:endParaRPr lang="en-US"/>
          </a:p>
        </p:txBody>
      </p:sp>
    </p:spTree>
    <p:extLst>
      <p:ext uri="{BB962C8B-B14F-4D97-AF65-F5344CB8AC3E}">
        <p14:creationId xmlns:p14="http://schemas.microsoft.com/office/powerpoint/2010/main" val="12834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F84063-62D1-1F40-ADBD-7DA487A3B709}" type="datetimeFigureOut">
              <a:rPr lang="en-US" smtClean="0"/>
              <a:t>10/6/17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764A3-70C2-3440-9A22-BA5AB78FF9C9}"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959715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63F84063-62D1-1F40-ADBD-7DA487A3B709}" type="datetimeFigureOut">
              <a:rPr lang="en-US" smtClean="0"/>
              <a:t>10/6/17</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2E8764A3-70C2-3440-9A22-BA5AB78FF9C9}"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1876098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3F84063-62D1-1F40-ADBD-7DA487A3B709}" type="datetimeFigureOut">
              <a:rPr lang="en-US" smtClean="0"/>
              <a:t>10/6/17</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2E8764A3-70C2-3440-9A22-BA5AB78FF9C9}" type="slidenum">
              <a:rPr lang="en-US" smtClean="0"/>
              <a:t>‹#›</a:t>
            </a:fld>
            <a:endParaRPr lang="en-US"/>
          </a:p>
        </p:txBody>
      </p:sp>
    </p:spTree>
    <p:extLst>
      <p:ext uri="{BB962C8B-B14F-4D97-AF65-F5344CB8AC3E}">
        <p14:creationId xmlns:p14="http://schemas.microsoft.com/office/powerpoint/2010/main" val="21682657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b="1" dirty="0"/>
              <a:t>Data mining algorithms for mobile phones</a:t>
            </a:r>
            <a:r>
              <a:rPr lang="en-US" b="1" dirty="0"/>
              <a:t/>
            </a:r>
            <a:br>
              <a:rPr lang="en-US" b="1" dirty="0"/>
            </a:br>
            <a:endParaRPr lang="en-US" dirty="0"/>
          </a:p>
        </p:txBody>
      </p:sp>
    </p:spTree>
    <p:extLst>
      <p:ext uri="{BB962C8B-B14F-4D97-AF65-F5344CB8AC3E}">
        <p14:creationId xmlns:p14="http://schemas.microsoft.com/office/powerpoint/2010/main" val="2111838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mining and CDRs</a:t>
            </a:r>
            <a:endParaRPr lang="en-US" dirty="0"/>
          </a:p>
        </p:txBody>
      </p:sp>
      <p:sp>
        <p:nvSpPr>
          <p:cNvPr id="3" name="Content Placeholder 2"/>
          <p:cNvSpPr>
            <a:spLocks noGrp="1"/>
          </p:cNvSpPr>
          <p:nvPr>
            <p:ph idx="1"/>
          </p:nvPr>
        </p:nvSpPr>
        <p:spPr/>
        <p:txBody>
          <a:bodyPr>
            <a:normAutofit fontScale="92500"/>
          </a:bodyPr>
          <a:lstStyle/>
          <a:p>
            <a:r>
              <a:rPr lang="en-US" dirty="0" smtClean="0"/>
              <a:t>CDR – Call Detail Records</a:t>
            </a:r>
          </a:p>
          <a:p>
            <a:r>
              <a:rPr lang="en-US" dirty="0" smtClean="0"/>
              <a:t>For obtaining large amounts of data on a population mobile mining is useful</a:t>
            </a:r>
          </a:p>
          <a:p>
            <a:r>
              <a:rPr lang="en-US" dirty="0" smtClean="0"/>
              <a:t>This is due to the high penetration of </a:t>
            </a:r>
            <a:r>
              <a:rPr lang="en-US" dirty="0" smtClean="0"/>
              <a:t>mobile </a:t>
            </a:r>
            <a:r>
              <a:rPr lang="en-US" dirty="0" smtClean="0"/>
              <a:t>phones in urban societies</a:t>
            </a:r>
          </a:p>
          <a:p>
            <a:r>
              <a:rPr lang="en-US" dirty="0" smtClean="0"/>
              <a:t>The usage of mobile mining is more effective than traditional surveys due to:</a:t>
            </a:r>
          </a:p>
          <a:p>
            <a:pPr lvl="1"/>
            <a:r>
              <a:rPr lang="en-US" dirty="0" smtClean="0"/>
              <a:t>The cost effectiveness</a:t>
            </a:r>
          </a:p>
          <a:p>
            <a:pPr lvl="1"/>
            <a:r>
              <a:rPr lang="en-US" dirty="0" smtClean="0"/>
              <a:t>The amount of time saved</a:t>
            </a:r>
          </a:p>
          <a:p>
            <a:pPr lvl="1"/>
            <a:r>
              <a:rPr lang="en-US" dirty="0" smtClean="0"/>
              <a:t>Reliability</a:t>
            </a:r>
          </a:p>
        </p:txBody>
      </p:sp>
    </p:spTree>
    <p:extLst>
      <p:ext uri="{BB962C8B-B14F-4D97-AF65-F5344CB8AC3E}">
        <p14:creationId xmlns:p14="http://schemas.microsoft.com/office/powerpoint/2010/main" val="36320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a:t>
            </a:r>
            <a:endParaRPr lang="en-US" dirty="0"/>
          </a:p>
        </p:txBody>
      </p:sp>
      <p:sp>
        <p:nvSpPr>
          <p:cNvPr id="3" name="Content Placeholder 2"/>
          <p:cNvSpPr>
            <a:spLocks noGrp="1"/>
          </p:cNvSpPr>
          <p:nvPr>
            <p:ph idx="1"/>
          </p:nvPr>
        </p:nvSpPr>
        <p:spPr/>
        <p:txBody>
          <a:bodyPr>
            <a:normAutofit lnSpcReduction="10000"/>
          </a:bodyPr>
          <a:lstStyle/>
          <a:p>
            <a:r>
              <a:rPr lang="en-GB" dirty="0" smtClean="0"/>
              <a:t>Commonly used to find human behaviour travel patterns (e.g. managing traffic or identifying significant places in an area) </a:t>
            </a:r>
          </a:p>
          <a:p>
            <a:r>
              <a:rPr lang="en-GB" dirty="0" smtClean="0"/>
              <a:t>Can also be used to identify the kind of user the owner of the phone is (e.g. used to identify organized criminals and also used to identify tourists of an area)</a:t>
            </a:r>
          </a:p>
          <a:p>
            <a:r>
              <a:rPr lang="en-GB" dirty="0" smtClean="0"/>
              <a:t>When market campaigning needs to steer towards the desires of the targeted customers</a:t>
            </a:r>
          </a:p>
          <a:p>
            <a:r>
              <a:rPr lang="en-GB" dirty="0" smtClean="0"/>
              <a:t>Looking at how social groups are tied to the mobile phone networks</a:t>
            </a:r>
            <a:endParaRPr lang="en-GB" dirty="0"/>
          </a:p>
        </p:txBody>
      </p:sp>
    </p:spTree>
    <p:extLst>
      <p:ext uri="{BB962C8B-B14F-4D97-AF65-F5344CB8AC3E}">
        <p14:creationId xmlns:p14="http://schemas.microsoft.com/office/powerpoint/2010/main" val="1956557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Algorithms are used to implement CDRs obtained from companies</a:t>
            </a:r>
          </a:p>
          <a:p>
            <a:r>
              <a:rPr lang="en-US" dirty="0" smtClean="0"/>
              <a:t>Mobile mining data is also used as a comparison to standard surveys </a:t>
            </a:r>
            <a:endParaRPr lang="en-US" dirty="0"/>
          </a:p>
        </p:txBody>
      </p:sp>
    </p:spTree>
    <p:extLst>
      <p:ext uri="{BB962C8B-B14F-4D97-AF65-F5344CB8AC3E}">
        <p14:creationId xmlns:p14="http://schemas.microsoft.com/office/powerpoint/2010/main" val="1257759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of mobile mining</a:t>
            </a:r>
            <a:endParaRPr lang="en-US" dirty="0"/>
          </a:p>
        </p:txBody>
      </p:sp>
      <p:sp>
        <p:nvSpPr>
          <p:cNvPr id="3" name="Content Placeholder 2"/>
          <p:cNvSpPr>
            <a:spLocks noGrp="1"/>
          </p:cNvSpPr>
          <p:nvPr>
            <p:ph idx="1"/>
          </p:nvPr>
        </p:nvSpPr>
        <p:spPr/>
        <p:txBody>
          <a:bodyPr/>
          <a:lstStyle/>
          <a:p>
            <a:r>
              <a:rPr lang="en-US" dirty="0" smtClean="0"/>
              <a:t>Technically efficient – time to produce output, calculated by space and time for system produce output;</a:t>
            </a:r>
          </a:p>
          <a:p>
            <a:pPr lvl="0"/>
            <a:r>
              <a:rPr lang="en-GB" dirty="0"/>
              <a:t>Economic efficient – takes into account the cost required to implement system and inefficiency is minimised given </a:t>
            </a:r>
            <a:r>
              <a:rPr lang="en-GB" dirty="0" smtClean="0"/>
              <a:t>resources;</a:t>
            </a:r>
            <a:endParaRPr lang="en-US" dirty="0"/>
          </a:p>
          <a:p>
            <a:pPr lvl="0"/>
            <a:r>
              <a:rPr lang="en-GB" dirty="0"/>
              <a:t>Management efficient – how easily the new system can be maintained or handled</a:t>
            </a:r>
            <a:r>
              <a:rPr lang="en-GB" dirty="0" smtClean="0"/>
              <a:t>.</a:t>
            </a:r>
            <a:endParaRPr lang="en-US" dirty="0"/>
          </a:p>
        </p:txBody>
      </p:sp>
    </p:spTree>
    <p:extLst>
      <p:ext uri="{BB962C8B-B14F-4D97-AF65-F5344CB8AC3E}">
        <p14:creationId xmlns:p14="http://schemas.microsoft.com/office/powerpoint/2010/main" val="254541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Usage of mining in research can help reduce costs of projects</a:t>
            </a:r>
          </a:p>
          <a:p>
            <a:r>
              <a:rPr lang="en-US" dirty="0" smtClean="0"/>
              <a:t>Mining also </a:t>
            </a:r>
            <a:r>
              <a:rPr lang="en-US" smtClean="0"/>
              <a:t>increases accuracy and scope of the results</a:t>
            </a:r>
          </a:p>
        </p:txBody>
      </p:sp>
    </p:spTree>
    <p:extLst>
      <p:ext uri="{BB962C8B-B14F-4D97-AF65-F5344CB8AC3E}">
        <p14:creationId xmlns:p14="http://schemas.microsoft.com/office/powerpoint/2010/main" val="126811875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53</TotalTime>
  <Words>243</Words>
  <Application>Microsoft Macintosh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Arial</vt:lpstr>
      <vt:lpstr>Gallery</vt:lpstr>
      <vt:lpstr>Data mining algorithms for mobile phones </vt:lpstr>
      <vt:lpstr>Mobile mining and CDRs</vt:lpstr>
      <vt:lpstr>Usage</vt:lpstr>
      <vt:lpstr>Implementation</vt:lpstr>
      <vt:lpstr>Evaluation of mobile mining</vt:lpstr>
      <vt:lpstr>Conclusion</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algorithms for mobile phones </dc:title>
  <dc:creator>Constanza Contreras Piña</dc:creator>
  <cp:lastModifiedBy>Constanza Contreras Piña</cp:lastModifiedBy>
  <cp:revision>9</cp:revision>
  <dcterms:created xsi:type="dcterms:W3CDTF">2017-10-05T20:17:57Z</dcterms:created>
  <dcterms:modified xsi:type="dcterms:W3CDTF">2017-10-06T20:57:34Z</dcterms:modified>
</cp:coreProperties>
</file>