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87" d="100"/>
          <a:sy n="87" d="100"/>
        </p:scale>
        <p:origin x="768" y="1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BB2-2BD9-41FF-9B6D-07E4DEEF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-1831798"/>
            <a:ext cx="8637073" cy="2920713"/>
          </a:xfrm>
        </p:spPr>
        <p:txBody>
          <a:bodyPr/>
          <a:lstStyle/>
          <a:p>
            <a:r>
              <a:rPr lang="en-GB" b="1" dirty="0"/>
              <a:t>Evelyn -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D3CB0-6BD8-48D9-93D8-188B5807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2" y="5512378"/>
            <a:ext cx="2548100" cy="109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1D5B91-7601-4ADB-BBE4-C5B428EE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83" y="1384984"/>
            <a:ext cx="3902335" cy="3054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51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A811-1451-4790-BA51-F049D7B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21F7-5D1A-423B-AE8E-7EDFD6E8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Recommend books, videos, articles and magazines for a student.</a:t>
            </a:r>
          </a:p>
          <a:p>
            <a:r>
              <a:rPr lang="en-GB" dirty="0"/>
              <a:t>Tell you which jobs suit you the most.</a:t>
            </a:r>
          </a:p>
          <a:p>
            <a:r>
              <a:rPr lang="en-GB" dirty="0"/>
              <a:t>Other</a:t>
            </a:r>
          </a:p>
          <a:p>
            <a:pPr lvl="1"/>
            <a:r>
              <a:rPr lang="en-GB" dirty="0"/>
              <a:t>Understand humour</a:t>
            </a:r>
          </a:p>
          <a:p>
            <a:pPr lvl="1"/>
            <a:r>
              <a:rPr lang="en-GB" dirty="0"/>
              <a:t>Friendly conversation</a:t>
            </a:r>
          </a:p>
          <a:p>
            <a:pPr lvl="1"/>
            <a:r>
              <a:rPr lang="en-GB" dirty="0"/>
              <a:t>Cognitive</a:t>
            </a:r>
          </a:p>
          <a:p>
            <a:pPr lvl="1"/>
            <a:r>
              <a:rPr lang="en-GB" dirty="0"/>
              <a:t>Intuitive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0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D699-9C91-4204-8646-3FE46B88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6762" y="-54296"/>
            <a:ext cx="9291215" cy="1049235"/>
          </a:xfrm>
        </p:spPr>
        <p:txBody>
          <a:bodyPr/>
          <a:lstStyle/>
          <a:p>
            <a:r>
              <a:rPr lang="en-GB" dirty="0"/>
              <a:t>How does it work?</a:t>
            </a:r>
          </a:p>
        </p:txBody>
      </p:sp>
      <p:pic>
        <p:nvPicPr>
          <p:cNvPr id="1026" name="Picture 2" descr="https://documents.lucidchart.com/documents/ad5b1345-5314-498d-b3c6-ca5f53dc4098/pages/0_0?a=910&amp;x=191&amp;y=200&amp;w=1286&amp;h=852&amp;store=1&amp;accept=image%2F*&amp;auth=LCA%20f1a2eba937f23060b222123036634ba6b97b9c71-ts%3D1543683180">
            <a:extLst>
              <a:ext uri="{FF2B5EF4-FFF2-40B4-BE49-F238E27FC236}">
                <a16:creationId xmlns:a16="http://schemas.microsoft.com/office/drawing/2014/main" id="{75A203BC-5E64-47AC-B512-7F32B2816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t="6880" r="9661" b="5442"/>
          <a:stretch/>
        </p:blipFill>
        <p:spPr bwMode="auto">
          <a:xfrm>
            <a:off x="2758785" y="1394989"/>
            <a:ext cx="5974735" cy="43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5A94D-BD29-45C2-94B3-671FF5B3B6CC}"/>
              </a:ext>
            </a:extLst>
          </p:cNvPr>
          <p:cNvSpPr txBox="1"/>
          <p:nvPr/>
        </p:nvSpPr>
        <p:spPr>
          <a:xfrm>
            <a:off x="1070262" y="2875002"/>
            <a:ext cx="160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Any Browser</a:t>
            </a:r>
          </a:p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</a:t>
            </a:r>
            <a:b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35082-F5C9-4E23-BEE8-2E54CA9C9C5C}"/>
              </a:ext>
            </a:extLst>
          </p:cNvPr>
          <p:cNvSpPr txBox="1"/>
          <p:nvPr/>
        </p:nvSpPr>
        <p:spPr>
          <a:xfrm>
            <a:off x="8815337" y="2978912"/>
            <a:ext cx="164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Android APK</a:t>
            </a:r>
          </a:p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52620-FBC2-4C66-BC45-200EE464AE4A}"/>
              </a:ext>
            </a:extLst>
          </p:cNvPr>
          <p:cNvSpPr txBox="1"/>
          <p:nvPr/>
        </p:nvSpPr>
        <p:spPr>
          <a:xfrm>
            <a:off x="4113934" y="813099"/>
            <a:ext cx="39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Youtube</a:t>
            </a:r>
            <a:r>
              <a:rPr lang="en-GB" dirty="0">
                <a:solidFill>
                  <a:srgbClr val="FFFF00"/>
                </a:solidFill>
              </a:rPr>
              <a:t>, Google, Amazon, E-bay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ECA4-DE0A-41FE-A85D-2D209266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User Interface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7EB-F7DA-4B8F-BAAF-90FD74F6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34" y="1942996"/>
            <a:ext cx="4429676" cy="3450613"/>
          </a:xfrm>
        </p:spPr>
        <p:txBody>
          <a:bodyPr>
            <a:normAutofit/>
          </a:bodyPr>
          <a:lstStyle/>
          <a:p>
            <a:r>
              <a:rPr lang="en-GB" dirty="0"/>
              <a:t>Laptop / PC with web browser</a:t>
            </a:r>
          </a:p>
          <a:p>
            <a:pPr lvl="1"/>
            <a:r>
              <a:rPr lang="en-GB" dirty="0"/>
              <a:t>Chrome</a:t>
            </a:r>
          </a:p>
          <a:p>
            <a:pPr lvl="1"/>
            <a:r>
              <a:rPr lang="en-GB" dirty="0"/>
              <a:t>Firefox</a:t>
            </a:r>
          </a:p>
          <a:p>
            <a:pPr lvl="1"/>
            <a:r>
              <a:rPr lang="en-GB" dirty="0"/>
              <a:t>Edge</a:t>
            </a:r>
          </a:p>
          <a:p>
            <a:r>
              <a:rPr lang="en-GB" dirty="0"/>
              <a:t>Mobile phone</a:t>
            </a:r>
          </a:p>
          <a:p>
            <a:pPr lvl="1"/>
            <a:r>
              <a:rPr lang="en-GB" dirty="0"/>
              <a:t>IOS</a:t>
            </a:r>
          </a:p>
          <a:p>
            <a:pPr lvl="1"/>
            <a:r>
              <a:rPr lang="en-GB" dirty="0"/>
              <a:t>ANDROID</a:t>
            </a:r>
            <a:br>
              <a:rPr lang="en-GB" dirty="0"/>
            </a:br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8F36C64-B255-40B4-BAF0-CCB8B3E85461}"/>
              </a:ext>
            </a:extLst>
          </p:cNvPr>
          <p:cNvSpPr/>
          <p:nvPr/>
        </p:nvSpPr>
        <p:spPr>
          <a:xfrm>
            <a:off x="4061980" y="2903340"/>
            <a:ext cx="2415886" cy="8832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233D5-1205-4F0D-913F-10708A1091C0}"/>
              </a:ext>
            </a:extLst>
          </p:cNvPr>
          <p:cNvSpPr txBox="1">
            <a:spLocks/>
          </p:cNvSpPr>
          <p:nvPr/>
        </p:nvSpPr>
        <p:spPr>
          <a:xfrm>
            <a:off x="7058892" y="2419746"/>
            <a:ext cx="492702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you find a book for me?</a:t>
            </a:r>
          </a:p>
          <a:p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 need to see a video on differentiation</a:t>
            </a:r>
          </a:p>
          <a:p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 know how to ….. What jobs suit me?</a:t>
            </a:r>
          </a:p>
          <a:p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Tell me a joke </a:t>
            </a:r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3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016A-3CF0-4A29-894F-097B8922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20723-E9CE-4939-90CD-10DC4BA72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72" t="5753" b="8079"/>
          <a:stretch/>
        </p:blipFill>
        <p:spPr>
          <a:xfrm>
            <a:off x="105745" y="181530"/>
            <a:ext cx="11594842" cy="6494940"/>
          </a:xfrm>
        </p:spPr>
      </p:pic>
    </p:spTree>
    <p:extLst>
      <p:ext uri="{BB962C8B-B14F-4D97-AF65-F5344CB8AC3E}">
        <p14:creationId xmlns:p14="http://schemas.microsoft.com/office/powerpoint/2010/main" val="17803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B9A2089-C9DD-47A7-8BAB-4A0FDC43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996" y="-872999"/>
            <a:ext cx="5613135" cy="7938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BECA4-DE0A-41FE-A85D-2D209266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6867" y="0"/>
            <a:ext cx="9291215" cy="1049235"/>
          </a:xfrm>
        </p:spPr>
        <p:txBody>
          <a:bodyPr/>
          <a:lstStyle/>
          <a:p>
            <a:r>
              <a:rPr lang="en-GB" dirty="0"/>
              <a:t>Output - IBM – Watson 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638CE-783B-41E3-BCF2-492E02BA2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8" y="2201926"/>
            <a:ext cx="7179320" cy="2416454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C3461F7-DE33-4B62-A06D-3B82E3FF3B41}"/>
              </a:ext>
            </a:extLst>
          </p:cNvPr>
          <p:cNvSpPr/>
          <p:nvPr/>
        </p:nvSpPr>
        <p:spPr>
          <a:xfrm>
            <a:off x="9419574" y="1144996"/>
            <a:ext cx="1991639" cy="60459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What’s your major skill?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ED4B35-FEA9-44BF-8BFF-93CA377F6886}"/>
              </a:ext>
            </a:extLst>
          </p:cNvPr>
          <p:cNvSpPr/>
          <p:nvPr/>
        </p:nvSpPr>
        <p:spPr>
          <a:xfrm>
            <a:off x="8336855" y="1894853"/>
            <a:ext cx="1921962" cy="727901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I’m really good at working with banking clients!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3CFA12A-4F61-4C67-A093-3CF5C9D2EEAF}"/>
              </a:ext>
            </a:extLst>
          </p:cNvPr>
          <p:cNvSpPr/>
          <p:nvPr/>
        </p:nvSpPr>
        <p:spPr>
          <a:xfrm>
            <a:off x="9599994" y="2725185"/>
            <a:ext cx="1817082" cy="61718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Wow, that’s impressive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8BA264B-8748-4195-BD32-F3FC402B737B}"/>
              </a:ext>
            </a:extLst>
          </p:cNvPr>
          <p:cNvSpPr/>
          <p:nvPr/>
        </p:nvSpPr>
        <p:spPr>
          <a:xfrm>
            <a:off x="9599995" y="3457326"/>
            <a:ext cx="1817082" cy="67989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Let me have a look for you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4823737-F420-44CA-9D54-276E21232973}"/>
              </a:ext>
            </a:extLst>
          </p:cNvPr>
          <p:cNvSpPr/>
          <p:nvPr/>
        </p:nvSpPr>
        <p:spPr>
          <a:xfrm>
            <a:off x="8365288" y="4400448"/>
            <a:ext cx="1921962" cy="54404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Thanks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F03ACA7-2BF7-4DB9-9073-6B6E3C9CED86}"/>
              </a:ext>
            </a:extLst>
          </p:cNvPr>
          <p:cNvSpPr/>
          <p:nvPr/>
        </p:nvSpPr>
        <p:spPr>
          <a:xfrm>
            <a:off x="9156526" y="5235020"/>
            <a:ext cx="2254687" cy="61718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Hmm – I’m thinking financial analyst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C666B-CC9D-4EC2-826D-F3FD56809DE1}"/>
              </a:ext>
            </a:extLst>
          </p:cNvPr>
          <p:cNvSpPr/>
          <p:nvPr/>
        </p:nvSpPr>
        <p:spPr>
          <a:xfrm>
            <a:off x="9587467" y="6142729"/>
            <a:ext cx="759031" cy="244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7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AFAF39D-9DE3-480F-8164-D2143FBD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1577" y="-1251342"/>
            <a:ext cx="5613135" cy="7938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BE2E8-0CF2-499C-8E9F-789EC02B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2" y="1121195"/>
            <a:ext cx="7128164" cy="7981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4D3DAE-88AD-4902-BF2C-99C5792830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02"/>
          <a:stretch/>
        </p:blipFill>
        <p:spPr>
          <a:xfrm>
            <a:off x="249381" y="2309379"/>
            <a:ext cx="2691747" cy="3366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8AA4C-14C7-4E9A-9A14-463E58FA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036" y="2234044"/>
            <a:ext cx="3481776" cy="3366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11EB231-364D-4AE4-B99E-0D720952ECA2}"/>
              </a:ext>
            </a:extLst>
          </p:cNvPr>
          <p:cNvSpPr/>
          <p:nvPr/>
        </p:nvSpPr>
        <p:spPr>
          <a:xfrm>
            <a:off x="9175122" y="652632"/>
            <a:ext cx="2202873" cy="7981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you tell me the author’s name?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B32EE9A-53CE-419D-9A23-E3984E5F33A1}"/>
              </a:ext>
            </a:extLst>
          </p:cNvPr>
          <p:cNvSpPr/>
          <p:nvPr/>
        </p:nvSpPr>
        <p:spPr>
          <a:xfrm>
            <a:off x="8369800" y="1801732"/>
            <a:ext cx="2123880" cy="100624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Sure, its Stephen Hawking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75D99EB-E1CB-4334-9B99-B8842680E79A}"/>
              </a:ext>
            </a:extLst>
          </p:cNvPr>
          <p:cNvSpPr/>
          <p:nvPr/>
        </p:nvSpPr>
        <p:spPr>
          <a:xfrm>
            <a:off x="8896299" y="3158965"/>
            <a:ext cx="2481696" cy="9102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where would you like me to find it?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62F976E-DD85-41B2-8A2D-2F766B7B5935}"/>
              </a:ext>
            </a:extLst>
          </p:cNvPr>
          <p:cNvSpPr/>
          <p:nvPr/>
        </p:nvSpPr>
        <p:spPr>
          <a:xfrm>
            <a:off x="8369800" y="4436052"/>
            <a:ext cx="2123880" cy="91022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E-Bay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4C5E35-0BD6-4458-9E43-54540CDC15B8}"/>
              </a:ext>
            </a:extLst>
          </p:cNvPr>
          <p:cNvSpPr txBox="1">
            <a:spLocks/>
          </p:cNvSpPr>
          <p:nvPr/>
        </p:nvSpPr>
        <p:spPr>
          <a:xfrm>
            <a:off x="-1696867" y="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Output - IBM – Watson 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26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480C-BA09-45D7-9C5F-8E3BABCA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160" y="561"/>
            <a:ext cx="9291215" cy="1049235"/>
          </a:xfrm>
        </p:spPr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AFC0-3AEB-45F7-A1A7-F77025E5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72" y="1703693"/>
            <a:ext cx="10704931" cy="4008175"/>
          </a:xfrm>
        </p:spPr>
        <p:txBody>
          <a:bodyPr>
            <a:normAutofit/>
          </a:bodyPr>
          <a:lstStyle/>
          <a:p>
            <a:r>
              <a:rPr lang="en-GB" dirty="0" err="1"/>
              <a:t>Tomiwa</a:t>
            </a:r>
            <a:r>
              <a:rPr lang="en-GB" dirty="0"/>
              <a:t> </a:t>
            </a:r>
            <a:r>
              <a:rPr lang="en-GB" dirty="0" err="1"/>
              <a:t>Ogunbamowo</a:t>
            </a:r>
            <a:endParaRPr lang="en-GB" dirty="0"/>
          </a:p>
          <a:p>
            <a:pPr lvl="1"/>
            <a:r>
              <a:rPr lang="en-GB" dirty="0"/>
              <a:t>Back-end Development</a:t>
            </a:r>
          </a:p>
          <a:p>
            <a:r>
              <a:rPr lang="en-GB" dirty="0"/>
              <a:t>Sanabil Qureshi</a:t>
            </a:r>
          </a:p>
          <a:p>
            <a:pPr lvl="1"/>
            <a:r>
              <a:rPr lang="en-GB" dirty="0"/>
              <a:t>Front-end development</a:t>
            </a:r>
          </a:p>
          <a:p>
            <a:r>
              <a:rPr lang="en-GB" dirty="0"/>
              <a:t>Stephen Bulsara</a:t>
            </a:r>
          </a:p>
          <a:p>
            <a:pPr lvl="1"/>
            <a:r>
              <a:rPr lang="en-GB" dirty="0"/>
              <a:t>Front-end development</a:t>
            </a:r>
          </a:p>
          <a:p>
            <a:r>
              <a:rPr lang="en-GB" dirty="0"/>
              <a:t>Jason Francis</a:t>
            </a:r>
          </a:p>
          <a:p>
            <a:pPr lvl="1"/>
            <a:r>
              <a:rPr lang="en-GB" dirty="0"/>
              <a:t>Back-end development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E0B53-E076-4149-8288-1AD01159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37" y="178124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C6BEDE-E8BA-4645-8163-B5ED5664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663" y="1800029"/>
            <a:ext cx="3614020" cy="1445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0AB3C-E1EB-46FA-82ED-5E28A3FDE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011" y="3707780"/>
            <a:ext cx="2080364" cy="2080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925506-854F-4195-9101-77BA61BEB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37" y="4039490"/>
            <a:ext cx="2143125" cy="1858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2330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194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Rockwell</vt:lpstr>
      <vt:lpstr>Wingdings</vt:lpstr>
      <vt:lpstr>Gallery</vt:lpstr>
      <vt:lpstr>Evelyn - AI</vt:lpstr>
      <vt:lpstr>What can it do?</vt:lpstr>
      <vt:lpstr>How does it work?</vt:lpstr>
      <vt:lpstr>Front end User Interface (UI)</vt:lpstr>
      <vt:lpstr>PowerPoint Presentation</vt:lpstr>
      <vt:lpstr>Output - IBM – Watson AI</vt:lpstr>
      <vt:lpstr>PowerPoint Presentation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BRUNEL AI</dc:title>
  <dc:creator>Sanabil Qureshi</dc:creator>
  <cp:lastModifiedBy>Sanabil Qureshi</cp:lastModifiedBy>
  <cp:revision>16</cp:revision>
  <dcterms:created xsi:type="dcterms:W3CDTF">2018-12-01T16:26:07Z</dcterms:created>
  <dcterms:modified xsi:type="dcterms:W3CDTF">2018-12-01T19:04:46Z</dcterms:modified>
</cp:coreProperties>
</file>