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9" r:id="rId21"/>
    <p:sldId id="280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99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99F87-4195-4610-9956-FEE560107B59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BF0C9F58-D1B0-4E1A-8DC8-59FFAAB1EB6F}">
      <dgm:prSet phldrT="[Tekst]"/>
      <dgm:spPr/>
      <dgm:t>
        <a:bodyPr/>
        <a:lstStyle/>
        <a:p>
          <a:r>
            <a:rPr lang="pl-PL" dirty="0" smtClean="0"/>
            <a:t>Java 8</a:t>
          </a:r>
          <a:endParaRPr lang="pl-PL" dirty="0"/>
        </a:p>
      </dgm:t>
    </dgm:pt>
    <dgm:pt modelId="{AA30F2DC-C055-4606-9B41-7663DEC02DB1}" type="parTrans" cxnId="{FEF470B5-9D0E-4011-96F3-DD30BE807F6F}">
      <dgm:prSet/>
      <dgm:spPr/>
      <dgm:t>
        <a:bodyPr/>
        <a:lstStyle/>
        <a:p>
          <a:endParaRPr lang="pl-PL"/>
        </a:p>
      </dgm:t>
    </dgm:pt>
    <dgm:pt modelId="{36FD0669-E23C-4655-A2C8-71E2D1C55867}" type="sibTrans" cxnId="{FEF470B5-9D0E-4011-96F3-DD30BE807F6F}">
      <dgm:prSet/>
      <dgm:spPr/>
      <dgm:t>
        <a:bodyPr/>
        <a:lstStyle/>
        <a:p>
          <a:endParaRPr lang="pl-PL"/>
        </a:p>
      </dgm:t>
    </dgm:pt>
    <dgm:pt modelId="{E3BD8064-B4A5-42ED-AF90-9D20F9EA6D25}">
      <dgm:prSet phldrT="[Tekst]"/>
      <dgm:spPr/>
      <dgm:t>
        <a:bodyPr/>
        <a:lstStyle/>
        <a:p>
          <a:r>
            <a:rPr lang="pl-PL" dirty="0" smtClean="0"/>
            <a:t>Spring Framework</a:t>
          </a:r>
          <a:endParaRPr lang="pl-PL" dirty="0"/>
        </a:p>
      </dgm:t>
    </dgm:pt>
    <dgm:pt modelId="{DBFBA0CE-DC46-4A44-8794-E105286367DB}" type="parTrans" cxnId="{0E49A28F-383F-491F-B543-05A0B8740F12}">
      <dgm:prSet/>
      <dgm:spPr/>
      <dgm:t>
        <a:bodyPr/>
        <a:lstStyle/>
        <a:p>
          <a:endParaRPr lang="pl-PL"/>
        </a:p>
      </dgm:t>
    </dgm:pt>
    <dgm:pt modelId="{D8879721-8434-4149-A68B-8D312C1E9873}" type="sibTrans" cxnId="{0E49A28F-383F-491F-B543-05A0B8740F12}">
      <dgm:prSet/>
      <dgm:spPr/>
      <dgm:t>
        <a:bodyPr/>
        <a:lstStyle/>
        <a:p>
          <a:endParaRPr lang="pl-PL"/>
        </a:p>
      </dgm:t>
    </dgm:pt>
    <dgm:pt modelId="{AB9B52C0-E372-4EF5-A19B-C284039356BE}">
      <dgm:prSet phldrT="[Tekst]"/>
      <dgm:spPr/>
      <dgm:t>
        <a:bodyPr/>
        <a:lstStyle/>
        <a:p>
          <a:r>
            <a:rPr lang="pl-PL" dirty="0" err="1" smtClean="0"/>
            <a:t>Angular</a:t>
          </a:r>
          <a:r>
            <a:rPr lang="pl-PL" dirty="0" smtClean="0"/>
            <a:t> 2</a:t>
          </a:r>
          <a:endParaRPr lang="pl-PL" dirty="0"/>
        </a:p>
      </dgm:t>
    </dgm:pt>
    <dgm:pt modelId="{C19BFC9D-B3DC-4DF0-A134-75CDD0BD38C1}" type="parTrans" cxnId="{1AFBC3CA-F8E0-453A-8654-BC067CE6BAF2}">
      <dgm:prSet/>
      <dgm:spPr/>
      <dgm:t>
        <a:bodyPr/>
        <a:lstStyle/>
        <a:p>
          <a:endParaRPr lang="pl-PL"/>
        </a:p>
      </dgm:t>
    </dgm:pt>
    <dgm:pt modelId="{04149A7C-177E-4537-8907-BB4A42C28E2A}" type="sibTrans" cxnId="{1AFBC3CA-F8E0-453A-8654-BC067CE6BAF2}">
      <dgm:prSet/>
      <dgm:spPr/>
      <dgm:t>
        <a:bodyPr/>
        <a:lstStyle/>
        <a:p>
          <a:endParaRPr lang="pl-PL"/>
        </a:p>
      </dgm:t>
    </dgm:pt>
    <dgm:pt modelId="{2E302443-DD66-4550-9C8E-8432F86DAB12}">
      <dgm:prSet phldrT="[Tekst]"/>
      <dgm:spPr/>
      <dgm:t>
        <a:bodyPr/>
        <a:lstStyle/>
        <a:p>
          <a:r>
            <a:rPr lang="pl-PL" dirty="0" err="1" smtClean="0"/>
            <a:t>SpringBoot</a:t>
          </a:r>
          <a:endParaRPr lang="pl-PL" dirty="0"/>
        </a:p>
      </dgm:t>
    </dgm:pt>
    <dgm:pt modelId="{DF27884C-39AF-48F7-8DEF-967808415E91}" type="parTrans" cxnId="{6068504A-B796-4A13-B49A-7956F8D706AE}">
      <dgm:prSet/>
      <dgm:spPr/>
      <dgm:t>
        <a:bodyPr/>
        <a:lstStyle/>
        <a:p>
          <a:endParaRPr lang="pl-PL"/>
        </a:p>
      </dgm:t>
    </dgm:pt>
    <dgm:pt modelId="{857443A7-FA76-460A-BB8C-FB710A98FAEC}" type="sibTrans" cxnId="{6068504A-B796-4A13-B49A-7956F8D706AE}">
      <dgm:prSet/>
      <dgm:spPr/>
      <dgm:t>
        <a:bodyPr/>
        <a:lstStyle/>
        <a:p>
          <a:endParaRPr lang="pl-PL"/>
        </a:p>
      </dgm:t>
    </dgm:pt>
    <dgm:pt modelId="{D84BB1F5-F561-41CC-8C79-19205B9966F3}">
      <dgm:prSet phldrT="[Tekst]"/>
      <dgm:spPr/>
      <dgm:t>
        <a:bodyPr/>
        <a:lstStyle/>
        <a:p>
          <a:r>
            <a:rPr lang="pl-PL" dirty="0" smtClean="0"/>
            <a:t>Oracle</a:t>
          </a:r>
          <a:endParaRPr lang="pl-PL" dirty="0"/>
        </a:p>
      </dgm:t>
    </dgm:pt>
    <dgm:pt modelId="{FF1CA244-1ED6-4B1A-A64A-33FC5D06CDF6}" type="parTrans" cxnId="{48A5B9EE-4185-4A88-89AE-6AD5F5DC973B}">
      <dgm:prSet/>
      <dgm:spPr/>
      <dgm:t>
        <a:bodyPr/>
        <a:lstStyle/>
        <a:p>
          <a:endParaRPr lang="pl-PL"/>
        </a:p>
      </dgm:t>
    </dgm:pt>
    <dgm:pt modelId="{95107272-3BF1-49CB-A351-A3F5DD247475}" type="sibTrans" cxnId="{48A5B9EE-4185-4A88-89AE-6AD5F5DC973B}">
      <dgm:prSet/>
      <dgm:spPr/>
      <dgm:t>
        <a:bodyPr/>
        <a:lstStyle/>
        <a:p>
          <a:endParaRPr lang="pl-PL"/>
        </a:p>
      </dgm:t>
    </dgm:pt>
    <dgm:pt modelId="{17848C56-5049-4277-BFCC-01D0F12C9CD0}" type="pres">
      <dgm:prSet presAssocID="{7BF99F87-4195-4610-9956-FEE560107B5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5CDCCAC6-84D3-4BD3-BE2C-301042764FB2}" type="pres">
      <dgm:prSet presAssocID="{BF0C9F58-D1B0-4E1A-8DC8-59FFAAB1EB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249DB4-E70A-4290-AB68-70510EA2E947}" type="pres">
      <dgm:prSet presAssocID="{BF0C9F58-D1B0-4E1A-8DC8-59FFAAB1EB6F}" presName="spNode" presStyleCnt="0"/>
      <dgm:spPr/>
    </dgm:pt>
    <dgm:pt modelId="{B9A2E200-D499-4406-A0FB-217B021493B2}" type="pres">
      <dgm:prSet presAssocID="{36FD0669-E23C-4655-A2C8-71E2D1C55867}" presName="sibTrans" presStyleLbl="sibTrans1D1" presStyleIdx="0" presStyleCnt="5"/>
      <dgm:spPr/>
      <dgm:t>
        <a:bodyPr/>
        <a:lstStyle/>
        <a:p>
          <a:endParaRPr lang="pl-PL"/>
        </a:p>
      </dgm:t>
    </dgm:pt>
    <dgm:pt modelId="{88871CCF-4DE6-4F77-8C2F-0C8218397450}" type="pres">
      <dgm:prSet presAssocID="{E3BD8064-B4A5-42ED-AF90-9D20F9EA6D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B386FB2-C449-431F-BFE7-8820665F4B84}" type="pres">
      <dgm:prSet presAssocID="{E3BD8064-B4A5-42ED-AF90-9D20F9EA6D25}" presName="spNode" presStyleCnt="0"/>
      <dgm:spPr/>
    </dgm:pt>
    <dgm:pt modelId="{23DE1830-DC06-47B5-98B4-F1C71F183B92}" type="pres">
      <dgm:prSet presAssocID="{D8879721-8434-4149-A68B-8D312C1E9873}" presName="sibTrans" presStyleLbl="sibTrans1D1" presStyleIdx="1" presStyleCnt="5"/>
      <dgm:spPr/>
      <dgm:t>
        <a:bodyPr/>
        <a:lstStyle/>
        <a:p>
          <a:endParaRPr lang="pl-PL"/>
        </a:p>
      </dgm:t>
    </dgm:pt>
    <dgm:pt modelId="{8FFCE217-BE2F-4F8E-9367-3AB2E1EE4C78}" type="pres">
      <dgm:prSet presAssocID="{AB9B52C0-E372-4EF5-A19B-C284039356B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BB0E084-C103-4315-AEA8-4779E03C31AD}" type="pres">
      <dgm:prSet presAssocID="{AB9B52C0-E372-4EF5-A19B-C284039356BE}" presName="spNode" presStyleCnt="0"/>
      <dgm:spPr/>
    </dgm:pt>
    <dgm:pt modelId="{BE509B0C-E449-4EB4-96D4-896125CD5C28}" type="pres">
      <dgm:prSet presAssocID="{04149A7C-177E-4537-8907-BB4A42C28E2A}" presName="sibTrans" presStyleLbl="sibTrans1D1" presStyleIdx="2" presStyleCnt="5"/>
      <dgm:spPr/>
      <dgm:t>
        <a:bodyPr/>
        <a:lstStyle/>
        <a:p>
          <a:endParaRPr lang="pl-PL"/>
        </a:p>
      </dgm:t>
    </dgm:pt>
    <dgm:pt modelId="{0267CCEC-F597-4A02-B546-4138632391E3}" type="pres">
      <dgm:prSet presAssocID="{2E302443-DD66-4550-9C8E-8432F86DAB1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2F599DA-7031-43DB-A36F-34DCD8CD0B6D}" type="pres">
      <dgm:prSet presAssocID="{2E302443-DD66-4550-9C8E-8432F86DAB12}" presName="spNode" presStyleCnt="0"/>
      <dgm:spPr/>
    </dgm:pt>
    <dgm:pt modelId="{7BB23863-5CA1-4BE7-94D6-66FE29C482EE}" type="pres">
      <dgm:prSet presAssocID="{857443A7-FA76-460A-BB8C-FB710A98FAEC}" presName="sibTrans" presStyleLbl="sibTrans1D1" presStyleIdx="3" presStyleCnt="5"/>
      <dgm:spPr/>
      <dgm:t>
        <a:bodyPr/>
        <a:lstStyle/>
        <a:p>
          <a:endParaRPr lang="pl-PL"/>
        </a:p>
      </dgm:t>
    </dgm:pt>
    <dgm:pt modelId="{16E1768A-D6C1-428B-B188-CE6777E1DF85}" type="pres">
      <dgm:prSet presAssocID="{D84BB1F5-F561-41CC-8C79-19205B9966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87B2D93-8CF9-4BCE-ACC3-67B0744F853C}" type="pres">
      <dgm:prSet presAssocID="{D84BB1F5-F561-41CC-8C79-19205B9966F3}" presName="spNode" presStyleCnt="0"/>
      <dgm:spPr/>
    </dgm:pt>
    <dgm:pt modelId="{7635E249-D3BB-4A81-8B0C-0BF0082AF98F}" type="pres">
      <dgm:prSet presAssocID="{95107272-3BF1-49CB-A351-A3F5DD247475}" presName="sibTrans" presStyleLbl="sibTrans1D1" presStyleIdx="4" presStyleCnt="5"/>
      <dgm:spPr/>
      <dgm:t>
        <a:bodyPr/>
        <a:lstStyle/>
        <a:p>
          <a:endParaRPr lang="pl-PL"/>
        </a:p>
      </dgm:t>
    </dgm:pt>
  </dgm:ptLst>
  <dgm:cxnLst>
    <dgm:cxn modelId="{02E9D554-DC3C-4F03-AC85-49AA167DEEBB}" type="presOf" srcId="{7BF99F87-4195-4610-9956-FEE560107B59}" destId="{17848C56-5049-4277-BFCC-01D0F12C9CD0}" srcOrd="0" destOrd="0" presId="urn:microsoft.com/office/officeart/2005/8/layout/cycle6"/>
    <dgm:cxn modelId="{886402E8-C6BB-432B-89FD-80D95D7D4E11}" type="presOf" srcId="{D8879721-8434-4149-A68B-8D312C1E9873}" destId="{23DE1830-DC06-47B5-98B4-F1C71F183B92}" srcOrd="0" destOrd="0" presId="urn:microsoft.com/office/officeart/2005/8/layout/cycle6"/>
    <dgm:cxn modelId="{89B1AC5D-840B-44C3-BFA1-146266BBE9C7}" type="presOf" srcId="{BF0C9F58-D1B0-4E1A-8DC8-59FFAAB1EB6F}" destId="{5CDCCAC6-84D3-4BD3-BE2C-301042764FB2}" srcOrd="0" destOrd="0" presId="urn:microsoft.com/office/officeart/2005/8/layout/cycle6"/>
    <dgm:cxn modelId="{6068504A-B796-4A13-B49A-7956F8D706AE}" srcId="{7BF99F87-4195-4610-9956-FEE560107B59}" destId="{2E302443-DD66-4550-9C8E-8432F86DAB12}" srcOrd="3" destOrd="0" parTransId="{DF27884C-39AF-48F7-8DEF-967808415E91}" sibTransId="{857443A7-FA76-460A-BB8C-FB710A98FAEC}"/>
    <dgm:cxn modelId="{48A5B9EE-4185-4A88-89AE-6AD5F5DC973B}" srcId="{7BF99F87-4195-4610-9956-FEE560107B59}" destId="{D84BB1F5-F561-41CC-8C79-19205B9966F3}" srcOrd="4" destOrd="0" parTransId="{FF1CA244-1ED6-4B1A-A64A-33FC5D06CDF6}" sibTransId="{95107272-3BF1-49CB-A351-A3F5DD247475}"/>
    <dgm:cxn modelId="{AA634804-352D-4264-B384-DE7CC6691415}" type="presOf" srcId="{AB9B52C0-E372-4EF5-A19B-C284039356BE}" destId="{8FFCE217-BE2F-4F8E-9367-3AB2E1EE4C78}" srcOrd="0" destOrd="0" presId="urn:microsoft.com/office/officeart/2005/8/layout/cycle6"/>
    <dgm:cxn modelId="{9C62E0A2-366B-413A-B3A0-74741D1619A1}" type="presOf" srcId="{857443A7-FA76-460A-BB8C-FB710A98FAEC}" destId="{7BB23863-5CA1-4BE7-94D6-66FE29C482EE}" srcOrd="0" destOrd="0" presId="urn:microsoft.com/office/officeart/2005/8/layout/cycle6"/>
    <dgm:cxn modelId="{0E49A28F-383F-491F-B543-05A0B8740F12}" srcId="{7BF99F87-4195-4610-9956-FEE560107B59}" destId="{E3BD8064-B4A5-42ED-AF90-9D20F9EA6D25}" srcOrd="1" destOrd="0" parTransId="{DBFBA0CE-DC46-4A44-8794-E105286367DB}" sibTransId="{D8879721-8434-4149-A68B-8D312C1E9873}"/>
    <dgm:cxn modelId="{E3D114B3-E8DC-4E1B-B33B-1480E2FE889C}" type="presOf" srcId="{95107272-3BF1-49CB-A351-A3F5DD247475}" destId="{7635E249-D3BB-4A81-8B0C-0BF0082AF98F}" srcOrd="0" destOrd="0" presId="urn:microsoft.com/office/officeart/2005/8/layout/cycle6"/>
    <dgm:cxn modelId="{1D92B037-0D7B-47B5-90A2-092C33C7582E}" type="presOf" srcId="{E3BD8064-B4A5-42ED-AF90-9D20F9EA6D25}" destId="{88871CCF-4DE6-4F77-8C2F-0C8218397450}" srcOrd="0" destOrd="0" presId="urn:microsoft.com/office/officeart/2005/8/layout/cycle6"/>
    <dgm:cxn modelId="{C478D8C7-FA37-4FF0-91B3-20373D545514}" type="presOf" srcId="{04149A7C-177E-4537-8907-BB4A42C28E2A}" destId="{BE509B0C-E449-4EB4-96D4-896125CD5C28}" srcOrd="0" destOrd="0" presId="urn:microsoft.com/office/officeart/2005/8/layout/cycle6"/>
    <dgm:cxn modelId="{E2B9C15C-D8AB-4B35-8166-71EEA825439F}" type="presOf" srcId="{D84BB1F5-F561-41CC-8C79-19205B9966F3}" destId="{16E1768A-D6C1-428B-B188-CE6777E1DF85}" srcOrd="0" destOrd="0" presId="urn:microsoft.com/office/officeart/2005/8/layout/cycle6"/>
    <dgm:cxn modelId="{1AFBC3CA-F8E0-453A-8654-BC067CE6BAF2}" srcId="{7BF99F87-4195-4610-9956-FEE560107B59}" destId="{AB9B52C0-E372-4EF5-A19B-C284039356BE}" srcOrd="2" destOrd="0" parTransId="{C19BFC9D-B3DC-4DF0-A134-75CDD0BD38C1}" sibTransId="{04149A7C-177E-4537-8907-BB4A42C28E2A}"/>
    <dgm:cxn modelId="{1A150868-0484-4D9C-B78D-1FFF06C3878F}" type="presOf" srcId="{2E302443-DD66-4550-9C8E-8432F86DAB12}" destId="{0267CCEC-F597-4A02-B546-4138632391E3}" srcOrd="0" destOrd="0" presId="urn:microsoft.com/office/officeart/2005/8/layout/cycle6"/>
    <dgm:cxn modelId="{F990E8A1-2183-4701-9D62-273F308EF68E}" type="presOf" srcId="{36FD0669-E23C-4655-A2C8-71E2D1C55867}" destId="{B9A2E200-D499-4406-A0FB-217B021493B2}" srcOrd="0" destOrd="0" presId="urn:microsoft.com/office/officeart/2005/8/layout/cycle6"/>
    <dgm:cxn modelId="{FEF470B5-9D0E-4011-96F3-DD30BE807F6F}" srcId="{7BF99F87-4195-4610-9956-FEE560107B59}" destId="{BF0C9F58-D1B0-4E1A-8DC8-59FFAAB1EB6F}" srcOrd="0" destOrd="0" parTransId="{AA30F2DC-C055-4606-9B41-7663DEC02DB1}" sibTransId="{36FD0669-E23C-4655-A2C8-71E2D1C55867}"/>
    <dgm:cxn modelId="{8E8D8CC1-B0DD-4A60-B068-AC7490323A14}" type="presParOf" srcId="{17848C56-5049-4277-BFCC-01D0F12C9CD0}" destId="{5CDCCAC6-84D3-4BD3-BE2C-301042764FB2}" srcOrd="0" destOrd="0" presId="urn:microsoft.com/office/officeart/2005/8/layout/cycle6"/>
    <dgm:cxn modelId="{AF6F46DC-0D10-460F-976A-112038D4B80B}" type="presParOf" srcId="{17848C56-5049-4277-BFCC-01D0F12C9CD0}" destId="{B3249DB4-E70A-4290-AB68-70510EA2E947}" srcOrd="1" destOrd="0" presId="urn:microsoft.com/office/officeart/2005/8/layout/cycle6"/>
    <dgm:cxn modelId="{1FB884C4-CD37-4043-95B3-5CA37AFE0929}" type="presParOf" srcId="{17848C56-5049-4277-BFCC-01D0F12C9CD0}" destId="{B9A2E200-D499-4406-A0FB-217B021493B2}" srcOrd="2" destOrd="0" presId="urn:microsoft.com/office/officeart/2005/8/layout/cycle6"/>
    <dgm:cxn modelId="{F922E5F3-7A03-4018-858B-7774E0402C2C}" type="presParOf" srcId="{17848C56-5049-4277-BFCC-01D0F12C9CD0}" destId="{88871CCF-4DE6-4F77-8C2F-0C8218397450}" srcOrd="3" destOrd="0" presId="urn:microsoft.com/office/officeart/2005/8/layout/cycle6"/>
    <dgm:cxn modelId="{34711D03-1DE1-4DD4-A35E-F0F2074F871C}" type="presParOf" srcId="{17848C56-5049-4277-BFCC-01D0F12C9CD0}" destId="{8B386FB2-C449-431F-BFE7-8820665F4B84}" srcOrd="4" destOrd="0" presId="urn:microsoft.com/office/officeart/2005/8/layout/cycle6"/>
    <dgm:cxn modelId="{EA589BE1-0F74-4F00-A472-45EC4D9A4942}" type="presParOf" srcId="{17848C56-5049-4277-BFCC-01D0F12C9CD0}" destId="{23DE1830-DC06-47B5-98B4-F1C71F183B92}" srcOrd="5" destOrd="0" presId="urn:microsoft.com/office/officeart/2005/8/layout/cycle6"/>
    <dgm:cxn modelId="{1E338082-CF1F-4342-BD7B-5AF299870201}" type="presParOf" srcId="{17848C56-5049-4277-BFCC-01D0F12C9CD0}" destId="{8FFCE217-BE2F-4F8E-9367-3AB2E1EE4C78}" srcOrd="6" destOrd="0" presId="urn:microsoft.com/office/officeart/2005/8/layout/cycle6"/>
    <dgm:cxn modelId="{5AA06987-C182-4F04-BEC7-772F854F3965}" type="presParOf" srcId="{17848C56-5049-4277-BFCC-01D0F12C9CD0}" destId="{FBB0E084-C103-4315-AEA8-4779E03C31AD}" srcOrd="7" destOrd="0" presId="urn:microsoft.com/office/officeart/2005/8/layout/cycle6"/>
    <dgm:cxn modelId="{D523ADF1-0C21-48D3-AB59-91F5434CF9BA}" type="presParOf" srcId="{17848C56-5049-4277-BFCC-01D0F12C9CD0}" destId="{BE509B0C-E449-4EB4-96D4-896125CD5C28}" srcOrd="8" destOrd="0" presId="urn:microsoft.com/office/officeart/2005/8/layout/cycle6"/>
    <dgm:cxn modelId="{9BA6A8CA-FACA-4B8A-8991-0518A28147C5}" type="presParOf" srcId="{17848C56-5049-4277-BFCC-01D0F12C9CD0}" destId="{0267CCEC-F597-4A02-B546-4138632391E3}" srcOrd="9" destOrd="0" presId="urn:microsoft.com/office/officeart/2005/8/layout/cycle6"/>
    <dgm:cxn modelId="{6E97B48C-DD4A-439F-9138-C63D81D892CA}" type="presParOf" srcId="{17848C56-5049-4277-BFCC-01D0F12C9CD0}" destId="{12F599DA-7031-43DB-A36F-34DCD8CD0B6D}" srcOrd="10" destOrd="0" presId="urn:microsoft.com/office/officeart/2005/8/layout/cycle6"/>
    <dgm:cxn modelId="{B42C7ABC-F8F5-4723-8943-376BECE4F947}" type="presParOf" srcId="{17848C56-5049-4277-BFCC-01D0F12C9CD0}" destId="{7BB23863-5CA1-4BE7-94D6-66FE29C482EE}" srcOrd="11" destOrd="0" presId="urn:microsoft.com/office/officeart/2005/8/layout/cycle6"/>
    <dgm:cxn modelId="{5CA6D07F-0CD8-43A0-B564-29FD3AF9203E}" type="presParOf" srcId="{17848C56-5049-4277-BFCC-01D0F12C9CD0}" destId="{16E1768A-D6C1-428B-B188-CE6777E1DF85}" srcOrd="12" destOrd="0" presId="urn:microsoft.com/office/officeart/2005/8/layout/cycle6"/>
    <dgm:cxn modelId="{FAE8B085-68AB-452E-9661-231CAFFFB585}" type="presParOf" srcId="{17848C56-5049-4277-BFCC-01D0F12C9CD0}" destId="{087B2D93-8CF9-4BCE-ACC3-67B0744F853C}" srcOrd="13" destOrd="0" presId="urn:microsoft.com/office/officeart/2005/8/layout/cycle6"/>
    <dgm:cxn modelId="{4C9E5EB0-05E0-4E70-A89A-F74E963C14B6}" type="presParOf" srcId="{17848C56-5049-4277-BFCC-01D0F12C9CD0}" destId="{7635E249-D3BB-4A81-8B0C-0BF0082AF98F}" srcOrd="14" destOrd="0" presId="urn:microsoft.com/office/officeart/2005/8/layout/cycle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DCCAC6-84D3-4BD3-BE2C-301042764FB2}">
      <dsp:nvSpPr>
        <dsp:cNvPr id="0" name=""/>
        <dsp:cNvSpPr/>
      </dsp:nvSpPr>
      <dsp:spPr>
        <a:xfrm>
          <a:off x="2823316" y="2667"/>
          <a:ext cx="1592367" cy="103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Java 8</a:t>
          </a:r>
          <a:endParaRPr lang="pl-PL" sz="2100" kern="1200" dirty="0"/>
        </a:p>
      </dsp:txBody>
      <dsp:txXfrm>
        <a:off x="2823316" y="2667"/>
        <a:ext cx="1592367" cy="1035039"/>
      </dsp:txXfrm>
    </dsp:sp>
    <dsp:sp modelId="{B9A2E200-D499-4406-A0FB-217B021493B2}">
      <dsp:nvSpPr>
        <dsp:cNvPr id="0" name=""/>
        <dsp:cNvSpPr/>
      </dsp:nvSpPr>
      <dsp:spPr>
        <a:xfrm>
          <a:off x="1553150" y="520187"/>
          <a:ext cx="4132698" cy="4132698"/>
        </a:xfrm>
        <a:custGeom>
          <a:avLst/>
          <a:gdLst/>
          <a:ahLst/>
          <a:cxnLst/>
          <a:rect l="0" t="0" r="0" b="0"/>
          <a:pathLst>
            <a:path>
              <a:moveTo>
                <a:pt x="2873452" y="164144"/>
              </a:moveTo>
              <a:arcTo wR="2066349" hR="2066349" stAng="17579487" swAng="1959661"/>
            </a:path>
          </a:pathLst>
        </a:custGeom>
        <a:noFill/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71CCF-4DE6-4F77-8C2F-0C8218397450}">
      <dsp:nvSpPr>
        <dsp:cNvPr id="0" name=""/>
        <dsp:cNvSpPr/>
      </dsp:nvSpPr>
      <dsp:spPr>
        <a:xfrm>
          <a:off x="4788531" y="1430480"/>
          <a:ext cx="1592367" cy="103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Spring Framework</a:t>
          </a:r>
          <a:endParaRPr lang="pl-PL" sz="2100" kern="1200" dirty="0"/>
        </a:p>
      </dsp:txBody>
      <dsp:txXfrm>
        <a:off x="4788531" y="1430480"/>
        <a:ext cx="1592367" cy="1035039"/>
      </dsp:txXfrm>
    </dsp:sp>
    <dsp:sp modelId="{23DE1830-DC06-47B5-98B4-F1C71F183B92}">
      <dsp:nvSpPr>
        <dsp:cNvPr id="0" name=""/>
        <dsp:cNvSpPr/>
      </dsp:nvSpPr>
      <dsp:spPr>
        <a:xfrm>
          <a:off x="1553150" y="520187"/>
          <a:ext cx="4132698" cy="4132698"/>
        </a:xfrm>
        <a:custGeom>
          <a:avLst/>
          <a:gdLst/>
          <a:ahLst/>
          <a:cxnLst/>
          <a:rect l="0" t="0" r="0" b="0"/>
          <a:pathLst>
            <a:path>
              <a:moveTo>
                <a:pt x="4129884" y="1958532"/>
              </a:moveTo>
              <a:arcTo wR="2066349" hR="2066349" stAng="21420545" swAng="2194860"/>
            </a:path>
          </a:pathLst>
        </a:custGeom>
        <a:noFill/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CE217-BE2F-4F8E-9367-3AB2E1EE4C78}">
      <dsp:nvSpPr>
        <dsp:cNvPr id="0" name=""/>
        <dsp:cNvSpPr/>
      </dsp:nvSpPr>
      <dsp:spPr>
        <a:xfrm>
          <a:off x="4037885" y="3740728"/>
          <a:ext cx="1592367" cy="103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err="1" smtClean="0"/>
            <a:t>Angular</a:t>
          </a:r>
          <a:r>
            <a:rPr lang="pl-PL" sz="2100" kern="1200" dirty="0" smtClean="0"/>
            <a:t> 2</a:t>
          </a:r>
          <a:endParaRPr lang="pl-PL" sz="2100" kern="1200" dirty="0"/>
        </a:p>
      </dsp:txBody>
      <dsp:txXfrm>
        <a:off x="4037885" y="3740728"/>
        <a:ext cx="1592367" cy="1035039"/>
      </dsp:txXfrm>
    </dsp:sp>
    <dsp:sp modelId="{BE509B0C-E449-4EB4-96D4-896125CD5C28}">
      <dsp:nvSpPr>
        <dsp:cNvPr id="0" name=""/>
        <dsp:cNvSpPr/>
      </dsp:nvSpPr>
      <dsp:spPr>
        <a:xfrm>
          <a:off x="1553150" y="520187"/>
          <a:ext cx="4132698" cy="4132698"/>
        </a:xfrm>
        <a:custGeom>
          <a:avLst/>
          <a:gdLst/>
          <a:ahLst/>
          <a:cxnLst/>
          <a:rect l="0" t="0" r="0" b="0"/>
          <a:pathLst>
            <a:path>
              <a:moveTo>
                <a:pt x="2476537" y="4091576"/>
              </a:moveTo>
              <a:arcTo wR="2066349" hR="2066349" stAng="4713015" swAng="1373971"/>
            </a:path>
          </a:pathLst>
        </a:custGeom>
        <a:noFill/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7CCEC-F597-4A02-B546-4138632391E3}">
      <dsp:nvSpPr>
        <dsp:cNvPr id="0" name=""/>
        <dsp:cNvSpPr/>
      </dsp:nvSpPr>
      <dsp:spPr>
        <a:xfrm>
          <a:off x="1608746" y="3740728"/>
          <a:ext cx="1592367" cy="103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err="1" smtClean="0"/>
            <a:t>SpringBoot</a:t>
          </a:r>
          <a:endParaRPr lang="pl-PL" sz="2100" kern="1200" dirty="0"/>
        </a:p>
      </dsp:txBody>
      <dsp:txXfrm>
        <a:off x="1608746" y="3740728"/>
        <a:ext cx="1592367" cy="1035039"/>
      </dsp:txXfrm>
    </dsp:sp>
    <dsp:sp modelId="{7BB23863-5CA1-4BE7-94D6-66FE29C482EE}">
      <dsp:nvSpPr>
        <dsp:cNvPr id="0" name=""/>
        <dsp:cNvSpPr/>
      </dsp:nvSpPr>
      <dsp:spPr>
        <a:xfrm>
          <a:off x="1553150" y="520187"/>
          <a:ext cx="4132698" cy="4132698"/>
        </a:xfrm>
        <a:custGeom>
          <a:avLst/>
          <a:gdLst/>
          <a:ahLst/>
          <a:cxnLst/>
          <a:rect l="0" t="0" r="0" b="0"/>
          <a:pathLst>
            <a:path>
              <a:moveTo>
                <a:pt x="345045" y="3209552"/>
              </a:moveTo>
              <a:arcTo wR="2066349" hR="2066349" stAng="8784594" swAng="2194860"/>
            </a:path>
          </a:pathLst>
        </a:custGeom>
        <a:noFill/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1768A-D6C1-428B-B188-CE6777E1DF85}">
      <dsp:nvSpPr>
        <dsp:cNvPr id="0" name=""/>
        <dsp:cNvSpPr/>
      </dsp:nvSpPr>
      <dsp:spPr>
        <a:xfrm>
          <a:off x="858100" y="1430480"/>
          <a:ext cx="1592367" cy="1035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kern="1200" dirty="0" smtClean="0"/>
            <a:t>Oracle</a:t>
          </a:r>
          <a:endParaRPr lang="pl-PL" sz="2100" kern="1200" dirty="0"/>
        </a:p>
      </dsp:txBody>
      <dsp:txXfrm>
        <a:off x="858100" y="1430480"/>
        <a:ext cx="1592367" cy="1035039"/>
      </dsp:txXfrm>
    </dsp:sp>
    <dsp:sp modelId="{7635E249-D3BB-4A81-8B0C-0BF0082AF98F}">
      <dsp:nvSpPr>
        <dsp:cNvPr id="0" name=""/>
        <dsp:cNvSpPr/>
      </dsp:nvSpPr>
      <dsp:spPr>
        <a:xfrm>
          <a:off x="1553150" y="520187"/>
          <a:ext cx="4132698" cy="4132698"/>
        </a:xfrm>
        <a:custGeom>
          <a:avLst/>
          <a:gdLst/>
          <a:ahLst/>
          <a:cxnLst/>
          <a:rect l="0" t="0" r="0" b="0"/>
          <a:pathLst>
            <a:path>
              <a:moveTo>
                <a:pt x="360308" y="900492"/>
              </a:moveTo>
              <a:arcTo wR="2066349" hR="2066349" stAng="12860852" swAng="1959661"/>
            </a:path>
          </a:pathLst>
        </a:custGeom>
        <a:noFill/>
        <a:ln w="1143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5" name="Podtytuł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1" name="Symbol zastępczy daty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obrazu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tytuł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1" name="Symbol zastępczy teks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7" name="Symbol zastępczy daty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771AF9D-D0D5-416F-BFFF-47B48E4A80B2}" type="datetimeFigureOut">
              <a:rPr lang="pl-PL" smtClean="0"/>
              <a:pPr/>
              <a:t>2017-06-20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AC9A22-FABC-434A-8351-7D587DC4F5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699792" y="1994916"/>
            <a:ext cx="6192688" cy="2868168"/>
          </a:xfrm>
        </p:spPr>
        <p:txBody>
          <a:bodyPr>
            <a:noAutofit/>
          </a:bodyPr>
          <a:lstStyle/>
          <a:p>
            <a:pPr algn="ctr"/>
            <a:r>
              <a:rPr lang="pl-PL" sz="5400" dirty="0" smtClean="0"/>
              <a:t>Raport podsumowujący wykonanie projektu</a:t>
            </a:r>
            <a:endParaRPr lang="pl-PL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Ustal dostępność</a:t>
            </a:r>
            <a:endParaRPr lang="pl-PL" dirty="0"/>
          </a:p>
        </p:txBody>
      </p:sp>
      <p:pic>
        <p:nvPicPr>
          <p:cNvPr id="5122" name="Picture 2" descr="C:\Users\Damian\Desktop\PZ________________PZ\PU4_ Ustal dostepnosc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947069"/>
            <a:ext cx="5181600" cy="4171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Zarządzaj dokumentacją pacjenta</a:t>
            </a:r>
            <a:endParaRPr lang="pl-PL" dirty="0"/>
          </a:p>
        </p:txBody>
      </p:sp>
      <p:pic>
        <p:nvPicPr>
          <p:cNvPr id="6146" name="Picture 2" descr="C:\Users\Damian\Desktop\PZ________________PZ\PU5_ Zarzadzaj dokumentacja pacjenta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701" y="1609725"/>
            <a:ext cx="7027997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Załóż konto</a:t>
            </a:r>
            <a:endParaRPr lang="pl-PL" dirty="0"/>
          </a:p>
        </p:txBody>
      </p:sp>
      <p:pic>
        <p:nvPicPr>
          <p:cNvPr id="7171" name="Picture 3" descr="C:\Users\Damian\Desktop\PZ________________PZ\PU6_ Zaloz konto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2401"/>
            <a:ext cx="7239000" cy="4481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Edytuj dane konta</a:t>
            </a:r>
            <a:endParaRPr lang="pl-PL" dirty="0"/>
          </a:p>
        </p:txBody>
      </p:sp>
      <p:pic>
        <p:nvPicPr>
          <p:cNvPr id="8194" name="Picture 2" descr="C:\Users\Damian\Desktop\PZ________________PZ\PU7_ Edytuj dane konta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387" y="1799431"/>
            <a:ext cx="5000625" cy="4467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Przeglądaj dokumentacje</a:t>
            </a:r>
            <a:endParaRPr lang="pl-PL" dirty="0"/>
          </a:p>
        </p:txBody>
      </p:sp>
      <p:pic>
        <p:nvPicPr>
          <p:cNvPr id="9218" name="Picture 2" descr="C:\Users\Damian\Desktop\PZ________________PZ\PU8_ Przegladaj dokumentacje pacjen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0800" y="1609725"/>
            <a:ext cx="4411799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Edytuj dokumentacje</a:t>
            </a:r>
            <a:endParaRPr lang="pl-PL" dirty="0"/>
          </a:p>
        </p:txBody>
      </p:sp>
      <p:pic>
        <p:nvPicPr>
          <p:cNvPr id="10242" name="Picture 2" descr="C:\Users\Damian\Desktop\PZ________________PZ\PU9 Edytuj dokumentacje pacjent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7" y="1609725"/>
            <a:ext cx="6689726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Dodaj wpis do dokumentacji</a:t>
            </a:r>
            <a:endParaRPr lang="pl-PL" dirty="0"/>
          </a:p>
        </p:txBody>
      </p:sp>
      <p:pic>
        <p:nvPicPr>
          <p:cNvPr id="11266" name="Picture 2" descr="C:\Users\Damian\Desktop\PZ________________PZ\PU10_ Dodaj wpis do dokumentacji pacjenta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7803" y="1609725"/>
            <a:ext cx="5737794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bazy danych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010" y="2000240"/>
            <a:ext cx="736819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</a:t>
            </a:r>
            <a:r>
              <a:rPr lang="pl-PL" dirty="0" err="1" smtClean="0"/>
              <a:t>deploymentu</a:t>
            </a:r>
            <a:endParaRPr lang="pl-PL" dirty="0"/>
          </a:p>
        </p:txBody>
      </p:sp>
      <p:pic>
        <p:nvPicPr>
          <p:cNvPr id="2050" name="Picture 2" descr="H:\New Folder\Deployment Diagram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83187"/>
            <a:ext cx="7239000" cy="1499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komponentów</a:t>
            </a:r>
            <a:endParaRPr lang="pl-PL" dirty="0"/>
          </a:p>
        </p:txBody>
      </p:sp>
      <p:pic>
        <p:nvPicPr>
          <p:cNvPr id="13314" name="Picture 2" descr="C:\Users\Damian\Desktop\PZ________________PZ\Component Diagram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9751"/>
            <a:ext cx="7239000" cy="41065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smtClean="0"/>
              <a:t>Naszym zadaniem projektowym było wykonanie projektu oraz implementacji aplikacji webowej wspomagającej funkcjonowanie przychodni. </a:t>
            </a:r>
            <a:endParaRPr lang="pl-PL" sz="2800" dirty="0" smtClean="0"/>
          </a:p>
          <a:p>
            <a:r>
              <a:rPr lang="pl-PL" sz="2800" dirty="0" smtClean="0"/>
              <a:t>Podstawowymi </a:t>
            </a:r>
            <a:r>
              <a:rPr lang="pl-PL" sz="2800" dirty="0" smtClean="0"/>
              <a:t>zadaniami aplikacji jest m.in.: umożliwianie klientowi rejestracji na wizyty oraz umożliwienie lekarzowi zarządzania dokumentacja pacjenta.</a:t>
            </a:r>
            <a:endParaRPr lang="pl-PL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Diagram sekwencji – odczyt z bazy</a:t>
            </a:r>
            <a:endParaRPr lang="pl-PL" dirty="0"/>
          </a:p>
        </p:txBody>
      </p:sp>
      <p:pic>
        <p:nvPicPr>
          <p:cNvPr id="3074" name="Picture 2" descr="H:\New Folder\Sequence Diagram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7155"/>
            <a:ext cx="7239000" cy="2511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Diagram sekwencji – </a:t>
            </a:r>
            <a:r>
              <a:rPr lang="pl-PL" dirty="0" smtClean="0"/>
              <a:t>zapis do </a:t>
            </a:r>
            <a:r>
              <a:rPr lang="pl-PL" dirty="0" smtClean="0"/>
              <a:t>bazy</a:t>
            </a:r>
            <a:endParaRPr lang="pl-PL" dirty="0"/>
          </a:p>
        </p:txBody>
      </p:sp>
      <p:pic>
        <p:nvPicPr>
          <p:cNvPr id="4098" name="Picture 2" descr="H:\New Folder\Sequence Diagram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25182"/>
            <a:ext cx="7239000" cy="26157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Użyte technologie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Użyte 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Intellij</a:t>
            </a:r>
            <a:r>
              <a:rPr lang="pl-PL" sz="3600" dirty="0" smtClean="0"/>
              <a:t> IDEA</a:t>
            </a:r>
          </a:p>
          <a:p>
            <a:r>
              <a:rPr lang="pl-PL" sz="3600" dirty="0" err="1" smtClean="0"/>
              <a:t>Webstorm</a:t>
            </a:r>
            <a:endParaRPr lang="pl-PL" sz="3600" dirty="0" smtClean="0"/>
          </a:p>
          <a:p>
            <a:r>
              <a:rPr lang="pl-PL" sz="3600" dirty="0" smtClean="0"/>
              <a:t>Visual </a:t>
            </a:r>
            <a:r>
              <a:rPr lang="pl-PL" sz="3600" dirty="0" err="1" smtClean="0"/>
              <a:t>Paradigm</a:t>
            </a:r>
            <a:endParaRPr lang="pl-PL" sz="3600" dirty="0" smtClean="0"/>
          </a:p>
          <a:p>
            <a:r>
              <a:rPr lang="pl-PL" sz="3600" dirty="0" smtClean="0"/>
              <a:t>Oracle SQL Developer</a:t>
            </a:r>
          </a:p>
          <a:p>
            <a:r>
              <a:rPr lang="pl-PL" sz="3600" dirty="0" err="1" smtClean="0"/>
              <a:t>Node.js</a:t>
            </a:r>
            <a:endParaRPr lang="pl-PL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autorzy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Maciej Olczak – kierownik projektu</a:t>
            </a:r>
          </a:p>
          <a:p>
            <a:r>
              <a:rPr lang="pl-PL" dirty="0" smtClean="0"/>
              <a:t>Tomasz Grzybowski – programista</a:t>
            </a:r>
          </a:p>
          <a:p>
            <a:r>
              <a:rPr lang="pl-PL" dirty="0" smtClean="0"/>
              <a:t>Grzegorz Włodarczyk – programista</a:t>
            </a:r>
          </a:p>
          <a:p>
            <a:r>
              <a:rPr lang="pl-PL" dirty="0" smtClean="0"/>
              <a:t>Agnieszka </a:t>
            </a:r>
            <a:r>
              <a:rPr lang="pl-PL" dirty="0" err="1" smtClean="0"/>
              <a:t>Celuch</a:t>
            </a:r>
            <a:r>
              <a:rPr lang="pl-PL" dirty="0" smtClean="0"/>
              <a:t> – programista</a:t>
            </a:r>
          </a:p>
          <a:p>
            <a:r>
              <a:rPr lang="pl-PL" dirty="0" smtClean="0"/>
              <a:t>Grzegorz </a:t>
            </a:r>
            <a:r>
              <a:rPr lang="pl-PL" dirty="0" err="1" smtClean="0"/>
              <a:t>Dwojakowski</a:t>
            </a:r>
            <a:r>
              <a:rPr lang="pl-PL" dirty="0" smtClean="0"/>
              <a:t> – programista</a:t>
            </a:r>
          </a:p>
          <a:p>
            <a:r>
              <a:rPr lang="pl-PL" dirty="0" smtClean="0"/>
              <a:t>Damian Pietruszewski – analityk/tester</a:t>
            </a:r>
          </a:p>
          <a:p>
            <a:r>
              <a:rPr lang="pl-PL" dirty="0" smtClean="0"/>
              <a:t>Michał </a:t>
            </a:r>
            <a:r>
              <a:rPr lang="pl-PL" dirty="0" err="1" smtClean="0"/>
              <a:t>Fierka</a:t>
            </a:r>
            <a:r>
              <a:rPr lang="pl-PL" dirty="0" smtClean="0"/>
              <a:t> – analityk/tester</a:t>
            </a:r>
          </a:p>
          <a:p>
            <a:r>
              <a:rPr lang="pl-PL" dirty="0" smtClean="0"/>
              <a:t>Damian Dobrzyński – baza danych</a:t>
            </a:r>
          </a:p>
          <a:p>
            <a:r>
              <a:rPr lang="pl-PL" dirty="0" smtClean="0"/>
              <a:t>Hubert Fabisiak – architekt</a:t>
            </a:r>
          </a:p>
          <a:p>
            <a:r>
              <a:rPr lang="pl-PL" dirty="0" smtClean="0"/>
              <a:t>Paweł </a:t>
            </a:r>
            <a:r>
              <a:rPr lang="pl-PL" dirty="0" err="1" smtClean="0"/>
              <a:t>Freliga</a:t>
            </a:r>
            <a:r>
              <a:rPr lang="pl-PL" dirty="0" smtClean="0"/>
              <a:t> - architekt</a:t>
            </a:r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9532" y="2420888"/>
            <a:ext cx="8424936" cy="1579612"/>
          </a:xfrm>
        </p:spPr>
        <p:txBody>
          <a:bodyPr>
            <a:normAutofit/>
          </a:bodyPr>
          <a:lstStyle/>
          <a:p>
            <a:r>
              <a:rPr lang="pl-PL" sz="5400" dirty="0" smtClean="0"/>
              <a:t>Dziękujemy za uwagę</a:t>
            </a:r>
            <a:r>
              <a:rPr lang="pl-PL" sz="3200" dirty="0" smtClean="0"/>
              <a:t/>
            </a:r>
            <a:br>
              <a:rPr lang="pl-PL" sz="3200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Wymagania Niefunkcjonalne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1. System po stronie klienta wymaga użycia jedynie przeglądarki internetowej.</a:t>
            </a:r>
          </a:p>
          <a:p>
            <a:r>
              <a:rPr lang="pl-PL" dirty="0" smtClean="0"/>
              <a:t>2. System działa na najnowszych wersjach przeglądarki Chrome.</a:t>
            </a:r>
          </a:p>
          <a:p>
            <a:r>
              <a:rPr lang="pl-PL" dirty="0" smtClean="0"/>
              <a:t>3. System umożliwia niezakłóconą pracę 5 użytkownikom jednocześnie.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Wymagania Niefunkcjonalne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4. Czas awarii rozumianej jako brak możliwości korzystania z systemu który wynika z przyczyn wewnętrznych aplikacji nie może być dłuższy niż 1 godzina.</a:t>
            </a:r>
          </a:p>
          <a:p>
            <a:r>
              <a:rPr lang="pl-PL" dirty="0" smtClean="0"/>
              <a:t>5. Każdy użytkownik jest identyfikowany przez unikatowy login.</a:t>
            </a:r>
          </a:p>
          <a:p>
            <a:r>
              <a:rPr lang="pl-PL" dirty="0" smtClean="0"/>
              <a:t>6. Weryfikacja danych potrzebnych do logowania nie trwa dłużej niż 3 sekundy.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Wymagania Niefunkcjonalne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7. Reakcje na działania użytkownika systemu nie przekraczają 2 sekund, reakcje na działania wymagające wykonania zapytań do bazy danych nie przekraczają 5 sekund.</a:t>
            </a:r>
          </a:p>
          <a:p>
            <a:r>
              <a:rPr lang="pl-PL" dirty="0" smtClean="0"/>
              <a:t>8. Interfejs użytkownika aplikacji jest w języku polskim.</a:t>
            </a:r>
          </a:p>
          <a:p>
            <a:r>
              <a:rPr lang="pl-PL" dirty="0" smtClean="0"/>
              <a:t>9. Interfejs użytkownika oparty jest na jednakowej kolorystyce i stylu.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funkcjonalne</a:t>
            </a:r>
            <a:endParaRPr lang="pl-PL" dirty="0"/>
          </a:p>
        </p:txBody>
      </p:sp>
      <p:pic>
        <p:nvPicPr>
          <p:cNvPr id="1026" name="Picture 2" descr="C:\Users\Damian\Desktop\PZ________________PZ\Przychodni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6131"/>
            <a:ext cx="7239000" cy="4813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Zarejestruj </a:t>
            </a:r>
            <a:r>
              <a:rPr lang="pl-PL" dirty="0" err="1" smtClean="0"/>
              <a:t>wizyte</a:t>
            </a:r>
            <a:endParaRPr lang="pl-PL" dirty="0"/>
          </a:p>
        </p:txBody>
      </p:sp>
      <p:pic>
        <p:nvPicPr>
          <p:cNvPr id="2050" name="Picture 2" descr="C:\Users\Damian\Desktop\PZ________________PZ\PU1_ Zarejestruj wizyte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302" y="1609725"/>
            <a:ext cx="4486795" cy="48466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Usuń wizytę</a:t>
            </a:r>
            <a:endParaRPr lang="pl-PL" dirty="0"/>
          </a:p>
        </p:txBody>
      </p:sp>
      <p:pic>
        <p:nvPicPr>
          <p:cNvPr id="3074" name="Picture 2" descr="C:\Users\Damian\Desktop\PZ________________PZ\PU2_ Usuń wizyte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763" y="1609725"/>
            <a:ext cx="5395874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Przeglądaj rejestrację</a:t>
            </a:r>
            <a:endParaRPr lang="pl-PL" dirty="0"/>
          </a:p>
        </p:txBody>
      </p:sp>
      <p:pic>
        <p:nvPicPr>
          <p:cNvPr id="4098" name="Picture 2" descr="C:\Users\Damian\Desktop\PZ________________PZ\PU3_ Przegladaj rejestracje Activity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943" y="1609725"/>
            <a:ext cx="5799513" cy="4846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gaty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ogaty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ogaty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53</TotalTime>
  <Words>285</Words>
  <Application>Microsoft Office PowerPoint</Application>
  <PresentationFormat>Pokaz na ekranie (4:3)</PresentationFormat>
  <Paragraphs>56</Paragraphs>
  <Slides>25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Bogaty</vt:lpstr>
      <vt:lpstr>Raport podsumowujący wykonanie projektu</vt:lpstr>
      <vt:lpstr>Opis projektu</vt:lpstr>
      <vt:lpstr>Wymagania Niefunkcjonalne</vt:lpstr>
      <vt:lpstr>Wymagania Niefunkcjonalne</vt:lpstr>
      <vt:lpstr>Wymagania Niefunkcjonalne</vt:lpstr>
      <vt:lpstr>Wymagania funkcjonalne</vt:lpstr>
      <vt:lpstr>Zarejestruj wizyte</vt:lpstr>
      <vt:lpstr>Usuń wizytę</vt:lpstr>
      <vt:lpstr>Przeglądaj rejestrację</vt:lpstr>
      <vt:lpstr>Ustal dostępność</vt:lpstr>
      <vt:lpstr>Zarządzaj dokumentacją pacjenta</vt:lpstr>
      <vt:lpstr>Załóż konto</vt:lpstr>
      <vt:lpstr>Edytuj dane konta</vt:lpstr>
      <vt:lpstr>Przeglądaj dokumentacje</vt:lpstr>
      <vt:lpstr>Edytuj dokumentacje</vt:lpstr>
      <vt:lpstr>Dodaj wpis do dokumentacji</vt:lpstr>
      <vt:lpstr>Model bazy danych</vt:lpstr>
      <vt:lpstr>Diagram deploymentu</vt:lpstr>
      <vt:lpstr>Diagram komponentów</vt:lpstr>
      <vt:lpstr>Diagram sekwencji – odczyt z bazy</vt:lpstr>
      <vt:lpstr>Diagram sekwencji – zapis do bazy</vt:lpstr>
      <vt:lpstr>Użyte technologie</vt:lpstr>
      <vt:lpstr>Użyte narzędzia</vt:lpstr>
      <vt:lpstr>autorzy</vt:lpstr>
      <vt:lpstr>Dziękujemy za uwagę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podsumowujący wykonanie projektu</dc:title>
  <dc:creator>Damian</dc:creator>
  <cp:lastModifiedBy>Student</cp:lastModifiedBy>
  <cp:revision>8</cp:revision>
  <dcterms:created xsi:type="dcterms:W3CDTF">2017-06-20T08:02:19Z</dcterms:created>
  <dcterms:modified xsi:type="dcterms:W3CDTF">2017-06-20T12:03:07Z</dcterms:modified>
</cp:coreProperties>
</file>