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733" r:id="rId4"/>
    <p:sldMasterId id="2147483750" r:id="rId5"/>
  </p:sldMasterIdLst>
  <p:notesMasterIdLst>
    <p:notesMasterId r:id="rId18"/>
  </p:notesMasterIdLst>
  <p:handoutMasterIdLst>
    <p:handoutMasterId r:id="rId19"/>
  </p:handoutMasterIdLst>
  <p:sldIdLst>
    <p:sldId id="257" r:id="rId6"/>
    <p:sldId id="332" r:id="rId7"/>
    <p:sldId id="330" r:id="rId8"/>
    <p:sldId id="258" r:id="rId9"/>
    <p:sldId id="324" r:id="rId10"/>
    <p:sldId id="327" r:id="rId11"/>
    <p:sldId id="328" r:id="rId12"/>
    <p:sldId id="333" r:id="rId13"/>
    <p:sldId id="326" r:id="rId14"/>
    <p:sldId id="329" r:id="rId15"/>
    <p:sldId id="325" r:id="rId16"/>
    <p:sldId id="331" r:id="rId17"/>
  </p:sldIdLst>
  <p:sldSz cx="10693400" cy="7561263"/>
  <p:notesSz cx="6731000" cy="9855200"/>
  <p:embeddedFontLst>
    <p:embeddedFont>
      <p:font typeface="Segoe UI" panose="020B0502040204020203" pitchFamily="34" charset="0"/>
      <p:regular r:id="rId20"/>
      <p:bold r:id="rId21"/>
      <p:italic r:id="rId22"/>
      <p:boldItalic r:id="rId23"/>
    </p:embeddedFont>
    <p:embeddedFont>
      <p:font typeface="Source Code Pro" panose="020B0509030403020204" pitchFamily="49" charset="0"/>
      <p:regular r:id="rId24"/>
      <p:bold r:id="rId25"/>
      <p:italic r:id="rId26"/>
      <p:boldItalic r:id="rId27"/>
    </p:embeddedFont>
  </p:embeddedFontLst>
  <p:defaultText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48">
          <p15:clr>
            <a:srgbClr val="A4A3A4"/>
          </p15:clr>
        </p15:guide>
        <p15:guide id="2" orient="horz" pos="111">
          <p15:clr>
            <a:srgbClr val="A4A3A4"/>
          </p15:clr>
        </p15:guide>
        <p15:guide id="3" orient="horz" pos="704" userDrawn="1">
          <p15:clr>
            <a:srgbClr val="A4A3A4"/>
          </p15:clr>
        </p15:guide>
        <p15:guide id="4" orient="horz" pos="931" userDrawn="1">
          <p15:clr>
            <a:srgbClr val="A4A3A4"/>
          </p15:clr>
        </p15:guide>
        <p15:guide id="5" orient="horz" pos="4421">
          <p15:clr>
            <a:srgbClr val="A4A3A4"/>
          </p15:clr>
        </p15:guide>
        <p15:guide id="6" pos="6609">
          <p15:clr>
            <a:srgbClr val="A4A3A4"/>
          </p15:clr>
        </p15:guide>
        <p15:guide id="7" pos="123" userDrawn="1">
          <p15:clr>
            <a:srgbClr val="A4A3A4"/>
          </p15:clr>
        </p15:guide>
        <p15:guide id="8" pos="418" userDrawn="1">
          <p15:clr>
            <a:srgbClr val="A4A3A4"/>
          </p15:clr>
        </p15:guide>
        <p15:guide id="9" pos="3232">
          <p15:clr>
            <a:srgbClr val="A4A3A4"/>
          </p15:clr>
        </p15:guide>
        <p15:guide id="10" pos="3503">
          <p15:clr>
            <a:srgbClr val="A4A3A4"/>
          </p15:clr>
        </p15:guide>
        <p15:guide id="11" pos="6316">
          <p15:clr>
            <a:srgbClr val="A4A3A4"/>
          </p15:clr>
        </p15:guide>
        <p15:guide id="12" orient="horz" pos="4650">
          <p15:clr>
            <a:srgbClr val="A4A3A4"/>
          </p15:clr>
        </p15:guide>
        <p15:guide id="13" orient="horz" pos="114">
          <p15:clr>
            <a:srgbClr val="A4A3A4"/>
          </p15:clr>
        </p15:guide>
        <p15:guide id="14" orient="horz" pos="702">
          <p15:clr>
            <a:srgbClr val="A4A3A4"/>
          </p15:clr>
        </p15:guide>
        <p15:guide id="15" orient="horz" pos="929">
          <p15:clr>
            <a:srgbClr val="A4A3A4"/>
          </p15:clr>
        </p15:guide>
        <p15:guide id="16" orient="horz" pos="4423">
          <p15:clr>
            <a:srgbClr val="A4A3A4"/>
          </p15:clr>
        </p15:guide>
        <p15:guide id="17" pos="6612">
          <p15:clr>
            <a:srgbClr val="A4A3A4"/>
          </p15:clr>
        </p15:guide>
        <p15:guide id="18" pos="124">
          <p15:clr>
            <a:srgbClr val="A4A3A4"/>
          </p15:clr>
        </p15:guide>
        <p15:guide id="19" pos="420">
          <p15:clr>
            <a:srgbClr val="A4A3A4"/>
          </p15:clr>
        </p15:guide>
        <p15:guide id="20" pos="3233">
          <p15:clr>
            <a:srgbClr val="A4A3A4"/>
          </p15:clr>
        </p15:guide>
        <p15:guide id="21" pos="350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Jemmett (MLCSU)" initials="TJ(" lastIdx="1" clrIdx="0">
    <p:extLst>
      <p:ext uri="{19B8F6BF-5375-455C-9EA6-DF929625EA0E}">
        <p15:presenceInfo xmlns:p15="http://schemas.microsoft.com/office/powerpoint/2012/main" userId="S::Thomas.Jemmett@midlandsandlancashirecsu.nhs.uk::8ae41e24-e915-4839-81f9-f94464251c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223"/>
    <a:srgbClr val="F8BE05"/>
    <a:srgbClr val="F9BF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AD0B1F-220E-4BD6-8CF3-2997107719DB}" v="21" dt="2019-11-04T13:59:48.0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76" autoAdjust="0"/>
  </p:normalViewPr>
  <p:slideViewPr>
    <p:cSldViewPr snapToGrid="0">
      <p:cViewPr varScale="1">
        <p:scale>
          <a:sx n="102" d="100"/>
          <a:sy n="102" d="100"/>
        </p:scale>
        <p:origin x="1419" y="66"/>
      </p:cViewPr>
      <p:guideLst>
        <p:guide orient="horz" pos="4648"/>
        <p:guide orient="horz" pos="111"/>
        <p:guide orient="horz" pos="704"/>
        <p:guide orient="horz" pos="931"/>
        <p:guide orient="horz" pos="4421"/>
        <p:guide pos="6609"/>
        <p:guide pos="123"/>
        <p:guide pos="418"/>
        <p:guide pos="3232"/>
        <p:guide pos="3503"/>
        <p:guide pos="6316"/>
        <p:guide orient="horz" pos="4650"/>
        <p:guide orient="horz" pos="114"/>
        <p:guide orient="horz" pos="702"/>
        <p:guide orient="horz" pos="929"/>
        <p:guide orient="horz" pos="4423"/>
        <p:guide pos="6612"/>
        <p:guide pos="124"/>
        <p:guide pos="420"/>
        <p:guide pos="3233"/>
        <p:guide pos="350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1" d="100"/>
          <a:sy n="91"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6.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4.fntdata"/><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handoutMaster" Target="handoutMasters/handout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Jemmett (MLCSU)" userId="8ae41e24-e915-4839-81f9-f94464251c90" providerId="ADAL" clId="{F3AD0B1F-220E-4BD6-8CF3-2997107719DB}"/>
    <pc:docChg chg="custSel addSld modSld">
      <pc:chgData name="Thomas Jemmett (MLCSU)" userId="8ae41e24-e915-4839-81f9-f94464251c90" providerId="ADAL" clId="{F3AD0B1F-220E-4BD6-8CF3-2997107719DB}" dt="2019-11-04T13:59:53.357" v="286" actId="20577"/>
      <pc:docMkLst>
        <pc:docMk/>
      </pc:docMkLst>
      <pc:sldChg chg="addSp delSp modSp delAnim">
        <pc:chgData name="Thomas Jemmett (MLCSU)" userId="8ae41e24-e915-4839-81f9-f94464251c90" providerId="ADAL" clId="{F3AD0B1F-220E-4BD6-8CF3-2997107719DB}" dt="2019-11-04T12:24:28.846" v="110" actId="478"/>
        <pc:sldMkLst>
          <pc:docMk/>
          <pc:sldMk cId="2178941179" sldId="332"/>
        </pc:sldMkLst>
        <pc:spChg chg="mod">
          <ac:chgData name="Thomas Jemmett (MLCSU)" userId="8ae41e24-e915-4839-81f9-f94464251c90" providerId="ADAL" clId="{F3AD0B1F-220E-4BD6-8CF3-2997107719DB}" dt="2019-11-04T12:23:58.320" v="56" actId="20577"/>
          <ac:spMkLst>
            <pc:docMk/>
            <pc:sldMk cId="2178941179" sldId="332"/>
            <ac:spMk id="2" creationId="{D83B1EA7-D589-48EE-9CEB-8C8DA028849B}"/>
          </ac:spMkLst>
        </pc:spChg>
        <pc:spChg chg="del">
          <ac:chgData name="Thomas Jemmett (MLCSU)" userId="8ae41e24-e915-4839-81f9-f94464251c90" providerId="ADAL" clId="{F3AD0B1F-220E-4BD6-8CF3-2997107719DB}" dt="2019-11-04T12:23:37.932" v="10" actId="478"/>
          <ac:spMkLst>
            <pc:docMk/>
            <pc:sldMk cId="2178941179" sldId="332"/>
            <ac:spMk id="3" creationId="{C76FB007-2990-4442-8F34-02F806108F6E}"/>
          </ac:spMkLst>
        </pc:spChg>
        <pc:spChg chg="add del mod">
          <ac:chgData name="Thomas Jemmett (MLCSU)" userId="8ae41e24-e915-4839-81f9-f94464251c90" providerId="ADAL" clId="{F3AD0B1F-220E-4BD6-8CF3-2997107719DB}" dt="2019-11-04T12:24:26.609" v="109" actId="478"/>
          <ac:spMkLst>
            <pc:docMk/>
            <pc:sldMk cId="2178941179" sldId="332"/>
            <ac:spMk id="6" creationId="{603B8AF3-017B-42DF-9667-2AEF9A874A07}"/>
          </ac:spMkLst>
        </pc:spChg>
        <pc:spChg chg="add del mod">
          <ac:chgData name="Thomas Jemmett (MLCSU)" userId="8ae41e24-e915-4839-81f9-f94464251c90" providerId="ADAL" clId="{F3AD0B1F-220E-4BD6-8CF3-2997107719DB}" dt="2019-11-04T12:24:28.846" v="110" actId="478"/>
          <ac:spMkLst>
            <pc:docMk/>
            <pc:sldMk cId="2178941179" sldId="332"/>
            <ac:spMk id="8" creationId="{4470DCD7-8C5D-4DA0-863D-319C03D16AEB}"/>
          </ac:spMkLst>
        </pc:spChg>
      </pc:sldChg>
      <pc:sldChg chg="addSp modSp add modAnim">
        <pc:chgData name="Thomas Jemmett (MLCSU)" userId="8ae41e24-e915-4839-81f9-f94464251c90" providerId="ADAL" clId="{F3AD0B1F-220E-4BD6-8CF3-2997107719DB}" dt="2019-11-04T13:59:53.357" v="286" actId="20577"/>
        <pc:sldMkLst>
          <pc:docMk/>
          <pc:sldMk cId="990529249" sldId="333"/>
        </pc:sldMkLst>
        <pc:spChg chg="mod">
          <ac:chgData name="Thomas Jemmett (MLCSU)" userId="8ae41e24-e915-4839-81f9-f94464251c90" providerId="ADAL" clId="{F3AD0B1F-220E-4BD6-8CF3-2997107719DB}" dt="2019-11-04T13:58:39.722" v="151" actId="20577"/>
          <ac:spMkLst>
            <pc:docMk/>
            <pc:sldMk cId="990529249" sldId="333"/>
            <ac:spMk id="2" creationId="{4483E36B-70BE-4EA1-9729-F7E223B6F6F4}"/>
          </ac:spMkLst>
        </pc:spChg>
        <pc:spChg chg="mod">
          <ac:chgData name="Thomas Jemmett (MLCSU)" userId="8ae41e24-e915-4839-81f9-f94464251c90" providerId="ADAL" clId="{F3AD0B1F-220E-4BD6-8CF3-2997107719DB}" dt="2019-11-04T13:59:53.357" v="286" actId="20577"/>
          <ac:spMkLst>
            <pc:docMk/>
            <pc:sldMk cId="990529249" sldId="333"/>
            <ac:spMk id="3" creationId="{19C782B4-4259-4203-95E8-A6BCB837325B}"/>
          </ac:spMkLst>
        </pc:spChg>
        <pc:spChg chg="add mod">
          <ac:chgData name="Thomas Jemmett (MLCSU)" userId="8ae41e24-e915-4839-81f9-f94464251c90" providerId="ADAL" clId="{F3AD0B1F-220E-4BD6-8CF3-2997107719DB}" dt="2019-11-04T13:59:48.057" v="281"/>
          <ac:spMkLst>
            <pc:docMk/>
            <pc:sldMk cId="990529249" sldId="333"/>
            <ac:spMk id="5" creationId="{C08D9000-516B-4084-8208-F04C6A79F186}"/>
          </ac:spMkLst>
        </pc:spChg>
      </pc:sldChg>
    </pc:docChg>
  </pc:docChgLst>
  <pc:docChgLst>
    <pc:chgData name="Thomas Jemmett (MLCSU)" userId="8ae41e24-e915-4839-81f9-f94464251c90" providerId="ADAL" clId="{D85B7E46-694A-4458-8489-0423F1407FBE}"/>
    <pc:docChg chg="undo custSel addSld delSld modSld">
      <pc:chgData name="Thomas Jemmett (MLCSU)" userId="8ae41e24-e915-4839-81f9-f94464251c90" providerId="ADAL" clId="{D85B7E46-694A-4458-8489-0423F1407FBE}" dt="2019-10-11T10:40:08.029" v="3422" actId="6549"/>
      <pc:docMkLst>
        <pc:docMk/>
      </pc:docMkLst>
      <pc:sldChg chg="modSp">
        <pc:chgData name="Thomas Jemmett (MLCSU)" userId="8ae41e24-e915-4839-81f9-f94464251c90" providerId="ADAL" clId="{D85B7E46-694A-4458-8489-0423F1407FBE}" dt="2019-10-11T08:55:49.418" v="1270" actId="20577"/>
        <pc:sldMkLst>
          <pc:docMk/>
          <pc:sldMk cId="443945904" sldId="257"/>
        </pc:sldMkLst>
        <pc:spChg chg="mod">
          <ac:chgData name="Thomas Jemmett (MLCSU)" userId="8ae41e24-e915-4839-81f9-f94464251c90" providerId="ADAL" clId="{D85B7E46-694A-4458-8489-0423F1407FBE}" dt="2019-10-11T08:55:49.418" v="1270" actId="20577"/>
          <ac:spMkLst>
            <pc:docMk/>
            <pc:sldMk cId="443945904" sldId="257"/>
            <ac:spMk id="3" creationId="{9AF9F85A-3A35-42CC-B558-940DA43FF0D0}"/>
          </ac:spMkLst>
        </pc:spChg>
      </pc:sldChg>
      <pc:sldChg chg="addSp delSp modSp modAnim">
        <pc:chgData name="Thomas Jemmett (MLCSU)" userId="8ae41e24-e915-4839-81f9-f94464251c90" providerId="ADAL" clId="{D85B7E46-694A-4458-8489-0423F1407FBE}" dt="2019-10-11T10:13:18.274" v="2575" actId="20577"/>
        <pc:sldMkLst>
          <pc:docMk/>
          <pc:sldMk cId="745829815" sldId="258"/>
        </pc:sldMkLst>
        <pc:spChg chg="mod">
          <ac:chgData name="Thomas Jemmett (MLCSU)" userId="8ae41e24-e915-4839-81f9-f94464251c90" providerId="ADAL" clId="{D85B7E46-694A-4458-8489-0423F1407FBE}" dt="2019-10-11T07:31:27.163" v="827" actId="14100"/>
          <ac:spMkLst>
            <pc:docMk/>
            <pc:sldMk cId="745829815" sldId="258"/>
            <ac:spMk id="3" creationId="{C76FB007-2990-4442-8F34-02F806108F6E}"/>
          </ac:spMkLst>
        </pc:spChg>
        <pc:spChg chg="mod">
          <ac:chgData name="Thomas Jemmett (MLCSU)" userId="8ae41e24-e915-4839-81f9-f94464251c90" providerId="ADAL" clId="{D85B7E46-694A-4458-8489-0423F1407FBE}" dt="2019-10-11T07:28:18.017" v="514" actId="14100"/>
          <ac:spMkLst>
            <pc:docMk/>
            <pc:sldMk cId="745829815" sldId="258"/>
            <ac:spMk id="6" creationId="{97A0E887-9909-4914-8CC9-0F5DDBCEF6D2}"/>
          </ac:spMkLst>
        </pc:spChg>
        <pc:spChg chg="add mod">
          <ac:chgData name="Thomas Jemmett (MLCSU)" userId="8ae41e24-e915-4839-81f9-f94464251c90" providerId="ADAL" clId="{D85B7E46-694A-4458-8489-0423F1407FBE}" dt="2019-10-11T07:29:58.097" v="587" actId="1076"/>
          <ac:spMkLst>
            <pc:docMk/>
            <pc:sldMk cId="745829815" sldId="258"/>
            <ac:spMk id="8" creationId="{A66EB3F0-77AC-49FE-85C7-B027BBCF45D5}"/>
          </ac:spMkLst>
        </pc:spChg>
        <pc:spChg chg="add mod">
          <ac:chgData name="Thomas Jemmett (MLCSU)" userId="8ae41e24-e915-4839-81f9-f94464251c90" providerId="ADAL" clId="{D85B7E46-694A-4458-8489-0423F1407FBE}" dt="2019-10-11T10:13:18.274" v="2575" actId="20577"/>
          <ac:spMkLst>
            <pc:docMk/>
            <pc:sldMk cId="745829815" sldId="258"/>
            <ac:spMk id="9" creationId="{5EB9AAF2-217B-424B-AF1E-DB1A77BB80AD}"/>
          </ac:spMkLst>
        </pc:spChg>
        <pc:picChg chg="del">
          <ac:chgData name="Thomas Jemmett (MLCSU)" userId="8ae41e24-e915-4839-81f9-f94464251c90" providerId="ADAL" clId="{D85B7E46-694A-4458-8489-0423F1407FBE}" dt="2019-10-11T07:29:52.289" v="586" actId="478"/>
          <ac:picMkLst>
            <pc:docMk/>
            <pc:sldMk cId="745829815" sldId="258"/>
            <ac:picMk id="7" creationId="{B1B0457C-8EBC-4B37-857A-0F5FCEEDEB79}"/>
          </ac:picMkLst>
        </pc:picChg>
      </pc:sldChg>
      <pc:sldChg chg="addSp delSp modSp del modAnim">
        <pc:chgData name="Thomas Jemmett (MLCSU)" userId="8ae41e24-e915-4839-81f9-f94464251c90" providerId="ADAL" clId="{D85B7E46-694A-4458-8489-0423F1407FBE}" dt="2019-10-11T10:28:50.592" v="3132" actId="2696"/>
        <pc:sldMkLst>
          <pc:docMk/>
          <pc:sldMk cId="2017605276" sldId="322"/>
        </pc:sldMkLst>
        <pc:spChg chg="del">
          <ac:chgData name="Thomas Jemmett (MLCSU)" userId="8ae41e24-e915-4839-81f9-f94464251c90" providerId="ADAL" clId="{D85B7E46-694A-4458-8489-0423F1407FBE}" dt="2019-10-11T10:24:57.714" v="3061" actId="478"/>
          <ac:spMkLst>
            <pc:docMk/>
            <pc:sldMk cId="2017605276" sldId="322"/>
            <ac:spMk id="2" creationId="{00000000-0000-0000-0000-000000000000}"/>
          </ac:spMkLst>
        </pc:spChg>
        <pc:spChg chg="del mod">
          <ac:chgData name="Thomas Jemmett (MLCSU)" userId="8ae41e24-e915-4839-81f9-f94464251c90" providerId="ADAL" clId="{D85B7E46-694A-4458-8489-0423F1407FBE}" dt="2019-10-11T10:27:37.821" v="3114" actId="478"/>
          <ac:spMkLst>
            <pc:docMk/>
            <pc:sldMk cId="2017605276" sldId="322"/>
            <ac:spMk id="3" creationId="{00000000-0000-0000-0000-000000000000}"/>
          </ac:spMkLst>
        </pc:spChg>
        <pc:spChg chg="add del mod">
          <ac:chgData name="Thomas Jemmett (MLCSU)" userId="8ae41e24-e915-4839-81f9-f94464251c90" providerId="ADAL" clId="{D85B7E46-694A-4458-8489-0423F1407FBE}" dt="2019-10-11T10:24:59.199" v="3062" actId="478"/>
          <ac:spMkLst>
            <pc:docMk/>
            <pc:sldMk cId="2017605276" sldId="322"/>
            <ac:spMk id="7" creationId="{A8E14BE2-30D8-48A1-996D-82C2B6CE291D}"/>
          </ac:spMkLst>
        </pc:spChg>
        <pc:spChg chg="add del mod">
          <ac:chgData name="Thomas Jemmett (MLCSU)" userId="8ae41e24-e915-4839-81f9-f94464251c90" providerId="ADAL" clId="{D85B7E46-694A-4458-8489-0423F1407FBE}" dt="2019-10-11T10:27:58.725" v="3117" actId="478"/>
          <ac:spMkLst>
            <pc:docMk/>
            <pc:sldMk cId="2017605276" sldId="322"/>
            <ac:spMk id="8" creationId="{90C4B23F-EE80-48AB-9229-A4F027EEEE26}"/>
          </ac:spMkLst>
        </pc:spChg>
        <pc:spChg chg="add del mod">
          <ac:chgData name="Thomas Jemmett (MLCSU)" userId="8ae41e24-e915-4839-81f9-f94464251c90" providerId="ADAL" clId="{D85B7E46-694A-4458-8489-0423F1407FBE}" dt="2019-10-11T10:27:40.312" v="3115" actId="478"/>
          <ac:spMkLst>
            <pc:docMk/>
            <pc:sldMk cId="2017605276" sldId="322"/>
            <ac:spMk id="12" creationId="{9F6A6C3F-4101-4FDA-A80B-ED534406F445}"/>
          </ac:spMkLst>
        </pc:spChg>
        <pc:spChg chg="add mod">
          <ac:chgData name="Thomas Jemmett (MLCSU)" userId="8ae41e24-e915-4839-81f9-f94464251c90" providerId="ADAL" clId="{D85B7E46-694A-4458-8489-0423F1407FBE}" dt="2019-10-11T10:28:34.757" v="3130" actId="1076"/>
          <ac:spMkLst>
            <pc:docMk/>
            <pc:sldMk cId="2017605276" sldId="322"/>
            <ac:spMk id="13" creationId="{736CD771-700B-4F36-8C07-C24B39B441D9}"/>
          </ac:spMkLst>
        </pc:spChg>
        <pc:spChg chg="add mod">
          <ac:chgData name="Thomas Jemmett (MLCSU)" userId="8ae41e24-e915-4839-81f9-f94464251c90" providerId="ADAL" clId="{D85B7E46-694A-4458-8489-0423F1407FBE}" dt="2019-10-11T10:28:38.010" v="3131" actId="1076"/>
          <ac:spMkLst>
            <pc:docMk/>
            <pc:sldMk cId="2017605276" sldId="322"/>
            <ac:spMk id="14" creationId="{5159C19D-AB26-48AC-853E-D5F56890063A}"/>
          </ac:spMkLst>
        </pc:spChg>
        <pc:picChg chg="del">
          <ac:chgData name="Thomas Jemmett (MLCSU)" userId="8ae41e24-e915-4839-81f9-f94464251c90" providerId="ADAL" clId="{D85B7E46-694A-4458-8489-0423F1407FBE}" dt="2019-10-11T10:25:00.302" v="3063" actId="478"/>
          <ac:picMkLst>
            <pc:docMk/>
            <pc:sldMk cId="2017605276" sldId="322"/>
            <ac:picMk id="5" creationId="{17388565-41E8-4F1B-8CF8-18B7E731F324}"/>
          </ac:picMkLst>
        </pc:picChg>
        <pc:picChg chg="del">
          <ac:chgData name="Thomas Jemmett (MLCSU)" userId="8ae41e24-e915-4839-81f9-f94464251c90" providerId="ADAL" clId="{D85B7E46-694A-4458-8489-0423F1407FBE}" dt="2019-10-11T10:25:00.815" v="3064" actId="478"/>
          <ac:picMkLst>
            <pc:docMk/>
            <pc:sldMk cId="2017605276" sldId="322"/>
            <ac:picMk id="6" creationId="{6D70640F-EFF0-4539-BD38-4A6A0B870436}"/>
          </ac:picMkLst>
        </pc:picChg>
        <pc:picChg chg="del">
          <ac:chgData name="Thomas Jemmett (MLCSU)" userId="8ae41e24-e915-4839-81f9-f94464251c90" providerId="ADAL" clId="{D85B7E46-694A-4458-8489-0423F1407FBE}" dt="2019-10-11T10:25:01.320" v="3065" actId="478"/>
          <ac:picMkLst>
            <pc:docMk/>
            <pc:sldMk cId="2017605276" sldId="322"/>
            <ac:picMk id="9" creationId="{973B27AD-3326-47F7-AA1B-0762215D1C72}"/>
          </ac:picMkLst>
        </pc:picChg>
        <pc:picChg chg="del">
          <ac:chgData name="Thomas Jemmett (MLCSU)" userId="8ae41e24-e915-4839-81f9-f94464251c90" providerId="ADAL" clId="{D85B7E46-694A-4458-8489-0423F1407FBE}" dt="2019-10-11T10:25:01.745" v="3066" actId="478"/>
          <ac:picMkLst>
            <pc:docMk/>
            <pc:sldMk cId="2017605276" sldId="322"/>
            <ac:picMk id="11" creationId="{0E2A3CC1-DD34-4763-A6BF-4557DB97D506}"/>
          </ac:picMkLst>
        </pc:picChg>
      </pc:sldChg>
      <pc:sldChg chg="del">
        <pc:chgData name="Thomas Jemmett (MLCSU)" userId="8ae41e24-e915-4839-81f9-f94464251c90" providerId="ADAL" clId="{D85B7E46-694A-4458-8489-0423F1407FBE}" dt="2019-10-11T08:49:37.981" v="1260" actId="2696"/>
        <pc:sldMkLst>
          <pc:docMk/>
          <pc:sldMk cId="1684352097" sldId="323"/>
        </pc:sldMkLst>
      </pc:sldChg>
      <pc:sldChg chg="addSp delSp modSp modAnim">
        <pc:chgData name="Thomas Jemmett (MLCSU)" userId="8ae41e24-e915-4839-81f9-f94464251c90" providerId="ADAL" clId="{D85B7E46-694A-4458-8489-0423F1407FBE}" dt="2019-10-11T10:40:08.029" v="3422" actId="6549"/>
        <pc:sldMkLst>
          <pc:docMk/>
          <pc:sldMk cId="1291548750" sldId="324"/>
        </pc:sldMkLst>
        <pc:spChg chg="add del">
          <ac:chgData name="Thomas Jemmett (MLCSU)" userId="8ae41e24-e915-4839-81f9-f94464251c90" providerId="ADAL" clId="{D85B7E46-694A-4458-8489-0423F1407FBE}" dt="2019-10-11T08:40:43.208" v="1026"/>
          <ac:spMkLst>
            <pc:docMk/>
            <pc:sldMk cId="1291548750" sldId="324"/>
            <ac:spMk id="3" creationId="{C973BBB4-D042-4159-8F59-0648B9A72135}"/>
          </ac:spMkLst>
        </pc:spChg>
        <pc:spChg chg="mod">
          <ac:chgData name="Thomas Jemmett (MLCSU)" userId="8ae41e24-e915-4839-81f9-f94464251c90" providerId="ADAL" clId="{D85B7E46-694A-4458-8489-0423F1407FBE}" dt="2019-10-11T08:25:03.815" v="1004" actId="14100"/>
          <ac:spMkLst>
            <pc:docMk/>
            <pc:sldMk cId="1291548750" sldId="324"/>
            <ac:spMk id="6" creationId="{B02C4079-AD20-4F92-8B63-E21F56501AE7}"/>
          </ac:spMkLst>
        </pc:spChg>
        <pc:spChg chg="add del">
          <ac:chgData name="Thomas Jemmett (MLCSU)" userId="8ae41e24-e915-4839-81f9-f94464251c90" providerId="ADAL" clId="{D85B7E46-694A-4458-8489-0423F1407FBE}" dt="2019-10-11T08:19:59.257" v="830"/>
          <ac:spMkLst>
            <pc:docMk/>
            <pc:sldMk cId="1291548750" sldId="324"/>
            <ac:spMk id="8" creationId="{6010595D-0554-46E1-A40B-74EA0486D989}"/>
          </ac:spMkLst>
        </pc:spChg>
        <pc:spChg chg="add mod">
          <ac:chgData name="Thomas Jemmett (MLCSU)" userId="8ae41e24-e915-4839-81f9-f94464251c90" providerId="ADAL" clId="{D85B7E46-694A-4458-8489-0423F1407FBE}" dt="2019-10-11T08:40:49.622" v="1028" actId="20577"/>
          <ac:spMkLst>
            <pc:docMk/>
            <pc:sldMk cId="1291548750" sldId="324"/>
            <ac:spMk id="9" creationId="{8643499C-F5E0-4B0E-9C9D-0C779582D68A}"/>
          </ac:spMkLst>
        </pc:spChg>
        <pc:spChg chg="add mod">
          <ac:chgData name="Thomas Jemmett (MLCSU)" userId="8ae41e24-e915-4839-81f9-f94464251c90" providerId="ADAL" clId="{D85B7E46-694A-4458-8489-0423F1407FBE}" dt="2019-10-11T08:41:02.692" v="1032" actId="20577"/>
          <ac:spMkLst>
            <pc:docMk/>
            <pc:sldMk cId="1291548750" sldId="324"/>
            <ac:spMk id="10" creationId="{DD9C73FB-58A6-40F2-93E9-310A2FA68777}"/>
          </ac:spMkLst>
        </pc:spChg>
        <pc:spChg chg="add mod">
          <ac:chgData name="Thomas Jemmett (MLCSU)" userId="8ae41e24-e915-4839-81f9-f94464251c90" providerId="ADAL" clId="{D85B7E46-694A-4458-8489-0423F1407FBE}" dt="2019-10-11T10:40:08.029" v="3422" actId="6549"/>
          <ac:spMkLst>
            <pc:docMk/>
            <pc:sldMk cId="1291548750" sldId="324"/>
            <ac:spMk id="11" creationId="{310B0D0C-20FF-4F7E-A105-54E4735F3FD4}"/>
          </ac:spMkLst>
        </pc:spChg>
        <pc:spChg chg="add mod">
          <ac:chgData name="Thomas Jemmett (MLCSU)" userId="8ae41e24-e915-4839-81f9-f94464251c90" providerId="ADAL" clId="{D85B7E46-694A-4458-8489-0423F1407FBE}" dt="2019-10-11T10:13:13.967" v="2573" actId="20577"/>
          <ac:spMkLst>
            <pc:docMk/>
            <pc:sldMk cId="1291548750" sldId="324"/>
            <ac:spMk id="12" creationId="{67285516-897A-42F4-95D6-3BDC52C551EC}"/>
          </ac:spMkLst>
        </pc:spChg>
        <pc:picChg chg="add del">
          <ac:chgData name="Thomas Jemmett (MLCSU)" userId="8ae41e24-e915-4839-81f9-f94464251c90" providerId="ADAL" clId="{D85B7E46-694A-4458-8489-0423F1407FBE}" dt="2019-10-11T08:24:52.453" v="1003" actId="478"/>
          <ac:picMkLst>
            <pc:docMk/>
            <pc:sldMk cId="1291548750" sldId="324"/>
            <ac:picMk id="7" creationId="{A06C038E-653D-430E-9A7C-AAC456AE6CBE}"/>
          </ac:picMkLst>
        </pc:picChg>
      </pc:sldChg>
      <pc:sldChg chg="addSp delSp modSp add modAnim">
        <pc:chgData name="Thomas Jemmett (MLCSU)" userId="8ae41e24-e915-4839-81f9-f94464251c90" providerId="ADAL" clId="{D85B7E46-694A-4458-8489-0423F1407FBE}" dt="2019-10-11T10:12:53.350" v="2565" actId="20577"/>
        <pc:sldMkLst>
          <pc:docMk/>
          <pc:sldMk cId="247987285" sldId="325"/>
        </pc:sldMkLst>
        <pc:spChg chg="mod">
          <ac:chgData name="Thomas Jemmett (MLCSU)" userId="8ae41e24-e915-4839-81f9-f94464251c90" providerId="ADAL" clId="{D85B7E46-694A-4458-8489-0423F1407FBE}" dt="2019-10-11T10:09:50.660" v="2379" actId="20577"/>
          <ac:spMkLst>
            <pc:docMk/>
            <pc:sldMk cId="247987285" sldId="325"/>
            <ac:spMk id="2" creationId="{066142C8-3E0F-4632-A062-C64D15A068E4}"/>
          </ac:spMkLst>
        </pc:spChg>
        <pc:spChg chg="mod">
          <ac:chgData name="Thomas Jemmett (MLCSU)" userId="8ae41e24-e915-4839-81f9-f94464251c90" providerId="ADAL" clId="{D85B7E46-694A-4458-8489-0423F1407FBE}" dt="2019-10-11T10:10:30.979" v="2494" actId="14100"/>
          <ac:spMkLst>
            <pc:docMk/>
            <pc:sldMk cId="247987285" sldId="325"/>
            <ac:spMk id="3" creationId="{0DECA019-227D-4419-82C3-87CA05FF5442}"/>
          </ac:spMkLst>
        </pc:spChg>
        <pc:spChg chg="add mod">
          <ac:chgData name="Thomas Jemmett (MLCSU)" userId="8ae41e24-e915-4839-81f9-f94464251c90" providerId="ADAL" clId="{D85B7E46-694A-4458-8489-0423F1407FBE}" dt="2019-10-11T10:12:53.350" v="2565" actId="20577"/>
          <ac:spMkLst>
            <pc:docMk/>
            <pc:sldMk cId="247987285" sldId="325"/>
            <ac:spMk id="6" creationId="{E67A7F27-B488-49C4-8D38-0ABBD2971E88}"/>
          </ac:spMkLst>
        </pc:spChg>
        <pc:spChg chg="add del">
          <ac:chgData name="Thomas Jemmett (MLCSU)" userId="8ae41e24-e915-4839-81f9-f94464251c90" providerId="ADAL" clId="{D85B7E46-694A-4458-8489-0423F1407FBE}" dt="2019-10-11T10:11:54.438" v="2555" actId="478"/>
          <ac:spMkLst>
            <pc:docMk/>
            <pc:sldMk cId="247987285" sldId="325"/>
            <ac:spMk id="7" creationId="{8DFABA0F-E6DD-46E9-82B8-78AF79F70020}"/>
          </ac:spMkLst>
        </pc:spChg>
        <pc:spChg chg="add mod">
          <ac:chgData name="Thomas Jemmett (MLCSU)" userId="8ae41e24-e915-4839-81f9-f94464251c90" providerId="ADAL" clId="{D85B7E46-694A-4458-8489-0423F1407FBE}" dt="2019-10-11T10:12:01.462" v="2556" actId="1076"/>
          <ac:spMkLst>
            <pc:docMk/>
            <pc:sldMk cId="247987285" sldId="325"/>
            <ac:spMk id="8" creationId="{44966CBE-69A2-40B5-8BF5-A7AA9928395D}"/>
          </ac:spMkLst>
        </pc:spChg>
        <pc:picChg chg="add del">
          <ac:chgData name="Thomas Jemmett (MLCSU)" userId="8ae41e24-e915-4839-81f9-f94464251c90" providerId="ADAL" clId="{D85B7E46-694A-4458-8489-0423F1407FBE}" dt="2019-10-11T10:10:31.599" v="2495" actId="478"/>
          <ac:picMkLst>
            <pc:docMk/>
            <pc:sldMk cId="247987285" sldId="325"/>
            <ac:picMk id="5" creationId="{F6D6DD32-8BCA-4B85-B520-2E433B894147}"/>
          </ac:picMkLst>
        </pc:picChg>
        <pc:picChg chg="add mod modCrop">
          <ac:chgData name="Thomas Jemmett (MLCSU)" userId="8ae41e24-e915-4839-81f9-f94464251c90" providerId="ADAL" clId="{D85B7E46-694A-4458-8489-0423F1407FBE}" dt="2019-10-11T10:12:44.885" v="2563" actId="732"/>
          <ac:picMkLst>
            <pc:docMk/>
            <pc:sldMk cId="247987285" sldId="325"/>
            <ac:picMk id="9" creationId="{9EFC5CA4-7A3C-48E7-A213-39C902AD3C45}"/>
          </ac:picMkLst>
        </pc:picChg>
      </pc:sldChg>
      <pc:sldChg chg="addSp delSp modSp add modAnim">
        <pc:chgData name="Thomas Jemmett (MLCSU)" userId="8ae41e24-e915-4839-81f9-f94464251c90" providerId="ADAL" clId="{D85B7E46-694A-4458-8489-0423F1407FBE}" dt="2019-10-11T10:13:01.333" v="2567" actId="20577"/>
        <pc:sldMkLst>
          <pc:docMk/>
          <pc:sldMk cId="3858720597" sldId="326"/>
        </pc:sldMkLst>
        <pc:spChg chg="mod">
          <ac:chgData name="Thomas Jemmett (MLCSU)" userId="8ae41e24-e915-4839-81f9-f94464251c90" providerId="ADAL" clId="{D85B7E46-694A-4458-8489-0423F1407FBE}" dt="2019-10-11T10:07:15.791" v="2123" actId="20577"/>
          <ac:spMkLst>
            <pc:docMk/>
            <pc:sldMk cId="3858720597" sldId="326"/>
            <ac:spMk id="2" creationId="{20C3FD57-41A4-483C-8983-4BEB57136051}"/>
          </ac:spMkLst>
        </pc:spChg>
        <pc:spChg chg="mod">
          <ac:chgData name="Thomas Jemmett (MLCSU)" userId="8ae41e24-e915-4839-81f9-f94464251c90" providerId="ADAL" clId="{D85B7E46-694A-4458-8489-0423F1407FBE}" dt="2019-10-11T10:07:36.499" v="2125" actId="14100"/>
          <ac:spMkLst>
            <pc:docMk/>
            <pc:sldMk cId="3858720597" sldId="326"/>
            <ac:spMk id="3" creationId="{7AEEC5EB-D33D-4F31-8054-6A539AA1CB3C}"/>
          </ac:spMkLst>
        </pc:spChg>
        <pc:spChg chg="add mod">
          <ac:chgData name="Thomas Jemmett (MLCSU)" userId="8ae41e24-e915-4839-81f9-f94464251c90" providerId="ADAL" clId="{D85B7E46-694A-4458-8489-0423F1407FBE}" dt="2019-10-11T10:07:30.283" v="2124" actId="1076"/>
          <ac:spMkLst>
            <pc:docMk/>
            <pc:sldMk cId="3858720597" sldId="326"/>
            <ac:spMk id="6" creationId="{0B9258BD-799E-4270-A904-C2AD11E00335}"/>
          </ac:spMkLst>
        </pc:spChg>
        <pc:spChg chg="add mod">
          <ac:chgData name="Thomas Jemmett (MLCSU)" userId="8ae41e24-e915-4839-81f9-f94464251c90" providerId="ADAL" clId="{D85B7E46-694A-4458-8489-0423F1407FBE}" dt="2019-10-11T10:13:01.333" v="2567" actId="20577"/>
          <ac:spMkLst>
            <pc:docMk/>
            <pc:sldMk cId="3858720597" sldId="326"/>
            <ac:spMk id="7" creationId="{AE03885F-A413-4F87-9BC0-6DCFBFB73E8D}"/>
          </ac:spMkLst>
        </pc:spChg>
        <pc:spChg chg="add mod">
          <ac:chgData name="Thomas Jemmett (MLCSU)" userId="8ae41e24-e915-4839-81f9-f94464251c90" providerId="ADAL" clId="{D85B7E46-694A-4458-8489-0423F1407FBE}" dt="2019-10-11T10:09:23.673" v="2340" actId="2711"/>
          <ac:spMkLst>
            <pc:docMk/>
            <pc:sldMk cId="3858720597" sldId="326"/>
            <ac:spMk id="8" creationId="{2E8918DB-0C99-44DF-B646-6F7203EB9098}"/>
          </ac:spMkLst>
        </pc:spChg>
        <pc:picChg chg="add del">
          <ac:chgData name="Thomas Jemmett (MLCSU)" userId="8ae41e24-e915-4839-81f9-f94464251c90" providerId="ADAL" clId="{D85B7E46-694A-4458-8489-0423F1407FBE}" dt="2019-10-10T14:50:08.772" v="241" actId="478"/>
          <ac:picMkLst>
            <pc:docMk/>
            <pc:sldMk cId="3858720597" sldId="326"/>
            <ac:picMk id="5" creationId="{F842B59C-E2D7-43CF-9464-4843DA5C5E4A}"/>
          </ac:picMkLst>
        </pc:picChg>
      </pc:sldChg>
      <pc:sldChg chg="addSp modSp add modAnim">
        <pc:chgData name="Thomas Jemmett (MLCSU)" userId="8ae41e24-e915-4839-81f9-f94464251c90" providerId="ADAL" clId="{D85B7E46-694A-4458-8489-0423F1407FBE}" dt="2019-10-11T10:13:09.934" v="2571" actId="20577"/>
        <pc:sldMkLst>
          <pc:docMk/>
          <pc:sldMk cId="2306361436" sldId="327"/>
        </pc:sldMkLst>
        <pc:spChg chg="mod">
          <ac:chgData name="Thomas Jemmett (MLCSU)" userId="8ae41e24-e915-4839-81f9-f94464251c90" providerId="ADAL" clId="{D85B7E46-694A-4458-8489-0423F1407FBE}" dt="2019-10-11T08:46:12.047" v="1074" actId="20577"/>
          <ac:spMkLst>
            <pc:docMk/>
            <pc:sldMk cId="2306361436" sldId="327"/>
            <ac:spMk id="2" creationId="{52ECC264-6A1E-46D7-9DD0-2BD5763210D8}"/>
          </ac:spMkLst>
        </pc:spChg>
        <pc:spChg chg="mod">
          <ac:chgData name="Thomas Jemmett (MLCSU)" userId="8ae41e24-e915-4839-81f9-f94464251c90" providerId="ADAL" clId="{D85B7E46-694A-4458-8489-0423F1407FBE}" dt="2019-10-11T08:48:50.910" v="1253" actId="2711"/>
          <ac:spMkLst>
            <pc:docMk/>
            <pc:sldMk cId="2306361436" sldId="327"/>
            <ac:spMk id="3" creationId="{3623432A-9302-4554-81B5-121BA7DA8FF7}"/>
          </ac:spMkLst>
        </pc:spChg>
        <pc:spChg chg="add mod">
          <ac:chgData name="Thomas Jemmett (MLCSU)" userId="8ae41e24-e915-4839-81f9-f94464251c90" providerId="ADAL" clId="{D85B7E46-694A-4458-8489-0423F1407FBE}" dt="2019-10-11T10:13:09.934" v="2571" actId="20577"/>
          <ac:spMkLst>
            <pc:docMk/>
            <pc:sldMk cId="2306361436" sldId="327"/>
            <ac:spMk id="6" creationId="{D9E344DC-32F1-449F-B8AD-A29F3C4CCF7E}"/>
          </ac:spMkLst>
        </pc:spChg>
        <pc:picChg chg="add mod modCrop">
          <ac:chgData name="Thomas Jemmett (MLCSU)" userId="8ae41e24-e915-4839-81f9-f94464251c90" providerId="ADAL" clId="{D85B7E46-694A-4458-8489-0423F1407FBE}" dt="2019-10-11T09:14:13.880" v="1710" actId="1076"/>
          <ac:picMkLst>
            <pc:docMk/>
            <pc:sldMk cId="2306361436" sldId="327"/>
            <ac:picMk id="5" creationId="{6B014747-F4C7-43A6-9F52-B873ADC8E0DD}"/>
          </ac:picMkLst>
        </pc:picChg>
      </pc:sldChg>
      <pc:sldChg chg="addSp delSp modSp add modAnim">
        <pc:chgData name="Thomas Jemmett (MLCSU)" userId="8ae41e24-e915-4839-81f9-f94464251c90" providerId="ADAL" clId="{D85B7E46-694A-4458-8489-0423F1407FBE}" dt="2019-10-11T10:38:57.424" v="3421" actId="1076"/>
        <pc:sldMkLst>
          <pc:docMk/>
          <pc:sldMk cId="610493347" sldId="328"/>
        </pc:sldMkLst>
        <pc:spChg chg="mod">
          <ac:chgData name="Thomas Jemmett (MLCSU)" userId="8ae41e24-e915-4839-81f9-f94464251c90" providerId="ADAL" clId="{D85B7E46-694A-4458-8489-0423F1407FBE}" dt="2019-10-11T09:02:27.589" v="1311" actId="20577"/>
          <ac:spMkLst>
            <pc:docMk/>
            <pc:sldMk cId="610493347" sldId="328"/>
            <ac:spMk id="2" creationId="{B7C9ABDC-53F0-4F08-9FEA-DAEFF25A3F05}"/>
          </ac:spMkLst>
        </pc:spChg>
        <pc:spChg chg="mod">
          <ac:chgData name="Thomas Jemmett (MLCSU)" userId="8ae41e24-e915-4839-81f9-f94464251c90" providerId="ADAL" clId="{D85B7E46-694A-4458-8489-0423F1407FBE}" dt="2019-10-11T09:05:04.286" v="1621" actId="14100"/>
          <ac:spMkLst>
            <pc:docMk/>
            <pc:sldMk cId="610493347" sldId="328"/>
            <ac:spMk id="3" creationId="{09B05917-E80F-4661-9A62-E05ABA4413FA}"/>
          </ac:spMkLst>
        </pc:spChg>
        <pc:spChg chg="add mod">
          <ac:chgData name="Thomas Jemmett (MLCSU)" userId="8ae41e24-e915-4839-81f9-f94464251c90" providerId="ADAL" clId="{D85B7E46-694A-4458-8489-0423F1407FBE}" dt="2019-10-11T09:07:45.452" v="1638" actId="1076"/>
          <ac:spMkLst>
            <pc:docMk/>
            <pc:sldMk cId="610493347" sldId="328"/>
            <ac:spMk id="5" creationId="{F11F4BC9-BFC7-4A25-9549-680554FEAF7E}"/>
          </ac:spMkLst>
        </pc:spChg>
        <pc:spChg chg="add del">
          <ac:chgData name="Thomas Jemmett (MLCSU)" userId="8ae41e24-e915-4839-81f9-f94464251c90" providerId="ADAL" clId="{D85B7E46-694A-4458-8489-0423F1407FBE}" dt="2019-10-11T09:05:09.977" v="1623"/>
          <ac:spMkLst>
            <pc:docMk/>
            <pc:sldMk cId="610493347" sldId="328"/>
            <ac:spMk id="6" creationId="{A78534A1-C99D-4625-BCB9-66630D0FFC6F}"/>
          </ac:spMkLst>
        </pc:spChg>
        <pc:spChg chg="add del mod">
          <ac:chgData name="Thomas Jemmett (MLCSU)" userId="8ae41e24-e915-4839-81f9-f94464251c90" providerId="ADAL" clId="{D85B7E46-694A-4458-8489-0423F1407FBE}" dt="2019-10-11T09:05:30.200" v="1633" actId="478"/>
          <ac:spMkLst>
            <pc:docMk/>
            <pc:sldMk cId="610493347" sldId="328"/>
            <ac:spMk id="7" creationId="{CBE6526E-37B0-487F-B207-06C913A28EB2}"/>
          </ac:spMkLst>
        </pc:spChg>
        <pc:spChg chg="add mod">
          <ac:chgData name="Thomas Jemmett (MLCSU)" userId="8ae41e24-e915-4839-81f9-f94464251c90" providerId="ADAL" clId="{D85B7E46-694A-4458-8489-0423F1407FBE}" dt="2019-10-11T10:13:05.636" v="2569" actId="20577"/>
          <ac:spMkLst>
            <pc:docMk/>
            <pc:sldMk cId="610493347" sldId="328"/>
            <ac:spMk id="10" creationId="{E10130C5-6F26-40DA-A81C-84AB1DEAEA85}"/>
          </ac:spMkLst>
        </pc:spChg>
        <pc:picChg chg="add mod modCrop">
          <ac:chgData name="Thomas Jemmett (MLCSU)" userId="8ae41e24-e915-4839-81f9-f94464251c90" providerId="ADAL" clId="{D85B7E46-694A-4458-8489-0423F1407FBE}" dt="2019-10-11T10:38:42.806" v="3416" actId="1076"/>
          <ac:picMkLst>
            <pc:docMk/>
            <pc:sldMk cId="610493347" sldId="328"/>
            <ac:picMk id="8" creationId="{8A5C6504-4E2A-4F97-A49A-E587A3E8CF49}"/>
          </ac:picMkLst>
        </pc:picChg>
        <pc:picChg chg="add mod modCrop">
          <ac:chgData name="Thomas Jemmett (MLCSU)" userId="8ae41e24-e915-4839-81f9-f94464251c90" providerId="ADAL" clId="{D85B7E46-694A-4458-8489-0423F1407FBE}" dt="2019-10-11T10:38:57.424" v="3421" actId="1076"/>
          <ac:picMkLst>
            <pc:docMk/>
            <pc:sldMk cId="610493347" sldId="328"/>
            <ac:picMk id="9" creationId="{94A101DB-92F8-4B9A-A6EB-D41606DFB7B3}"/>
          </ac:picMkLst>
        </pc:picChg>
      </pc:sldChg>
      <pc:sldChg chg="addSp delSp modSp delAnim modAnim addCm delCm modCm">
        <pc:chgData name="Thomas Jemmett (MLCSU)" userId="8ae41e24-e915-4839-81f9-f94464251c90" providerId="ADAL" clId="{D85B7E46-694A-4458-8489-0423F1407FBE}" dt="2019-10-11T10:38:17.582" v="3414" actId="2711"/>
        <pc:sldMkLst>
          <pc:docMk/>
          <pc:sldMk cId="4157195799" sldId="329"/>
        </pc:sldMkLst>
        <pc:spChg chg="mod">
          <ac:chgData name="Thomas Jemmett (MLCSU)" userId="8ae41e24-e915-4839-81f9-f94464251c90" providerId="ADAL" clId="{D85B7E46-694A-4458-8489-0423F1407FBE}" dt="2019-10-11T09:15:56.872" v="1747" actId="20577"/>
          <ac:spMkLst>
            <pc:docMk/>
            <pc:sldMk cId="4157195799" sldId="329"/>
            <ac:spMk id="2" creationId="{20C3FD57-41A4-483C-8983-4BEB57136051}"/>
          </ac:spMkLst>
        </pc:spChg>
        <pc:spChg chg="mod">
          <ac:chgData name="Thomas Jemmett (MLCSU)" userId="8ae41e24-e915-4839-81f9-f94464251c90" providerId="ADAL" clId="{D85B7E46-694A-4458-8489-0423F1407FBE}" dt="2019-10-11T09:19:03.927" v="1902" actId="14100"/>
          <ac:spMkLst>
            <pc:docMk/>
            <pc:sldMk cId="4157195799" sldId="329"/>
            <ac:spMk id="3" creationId="{7AEEC5EB-D33D-4F31-8054-6A539AA1CB3C}"/>
          </ac:spMkLst>
        </pc:spChg>
        <pc:spChg chg="del">
          <ac:chgData name="Thomas Jemmett (MLCSU)" userId="8ae41e24-e915-4839-81f9-f94464251c90" providerId="ADAL" clId="{D85B7E46-694A-4458-8489-0423F1407FBE}" dt="2019-10-11T09:17:54.027" v="1889" actId="478"/>
          <ac:spMkLst>
            <pc:docMk/>
            <pc:sldMk cId="4157195799" sldId="329"/>
            <ac:spMk id="6" creationId="{0B9258BD-799E-4270-A904-C2AD11E00335}"/>
          </ac:spMkLst>
        </pc:spChg>
        <pc:spChg chg="add mod">
          <ac:chgData name="Thomas Jemmett (MLCSU)" userId="8ae41e24-e915-4839-81f9-f94464251c90" providerId="ADAL" clId="{D85B7E46-694A-4458-8489-0423F1407FBE}" dt="2019-10-11T10:38:17.582" v="3414" actId="2711"/>
          <ac:spMkLst>
            <pc:docMk/>
            <pc:sldMk cId="4157195799" sldId="329"/>
            <ac:spMk id="8" creationId="{E9BB4894-C028-4B73-B624-F79DE1EB3CF6}"/>
          </ac:spMkLst>
        </pc:spChg>
        <pc:picChg chg="add mod">
          <ac:chgData name="Thomas Jemmett (MLCSU)" userId="8ae41e24-e915-4839-81f9-f94464251c90" providerId="ADAL" clId="{D85B7E46-694A-4458-8489-0423F1407FBE}" dt="2019-10-11T09:19:08.764" v="1903" actId="1076"/>
          <ac:picMkLst>
            <pc:docMk/>
            <pc:sldMk cId="4157195799" sldId="329"/>
            <ac:picMk id="5" creationId="{E7CFC1B4-A757-415D-A5C1-CFB8F796000F}"/>
          </ac:picMkLst>
        </pc:picChg>
      </pc:sldChg>
      <pc:sldChg chg="delSp modSp add delAnim modAnim">
        <pc:chgData name="Thomas Jemmett (MLCSU)" userId="8ae41e24-e915-4839-81f9-f94464251c90" providerId="ADAL" clId="{D85B7E46-694A-4458-8489-0423F1407FBE}" dt="2019-10-11T10:33:15.533" v="3412" actId="20577"/>
        <pc:sldMkLst>
          <pc:docMk/>
          <pc:sldMk cId="3580976471" sldId="330"/>
        </pc:sldMkLst>
        <pc:spChg chg="mod">
          <ac:chgData name="Thomas Jemmett (MLCSU)" userId="8ae41e24-e915-4839-81f9-f94464251c90" providerId="ADAL" clId="{D85B7E46-694A-4458-8489-0423F1407FBE}" dt="2019-10-11T10:15:01.482" v="2609" actId="20577"/>
          <ac:spMkLst>
            <pc:docMk/>
            <pc:sldMk cId="3580976471" sldId="330"/>
            <ac:spMk id="2" creationId="{D83B1EA7-D589-48EE-9CEB-8C8DA028849B}"/>
          </ac:spMkLst>
        </pc:spChg>
        <pc:spChg chg="mod">
          <ac:chgData name="Thomas Jemmett (MLCSU)" userId="8ae41e24-e915-4839-81f9-f94464251c90" providerId="ADAL" clId="{D85B7E46-694A-4458-8489-0423F1407FBE}" dt="2019-10-11T10:33:15.533" v="3412" actId="20577"/>
          <ac:spMkLst>
            <pc:docMk/>
            <pc:sldMk cId="3580976471" sldId="330"/>
            <ac:spMk id="3" creationId="{C76FB007-2990-4442-8F34-02F806108F6E}"/>
          </ac:spMkLst>
        </pc:spChg>
        <pc:spChg chg="del">
          <ac:chgData name="Thomas Jemmett (MLCSU)" userId="8ae41e24-e915-4839-81f9-f94464251c90" providerId="ADAL" clId="{D85B7E46-694A-4458-8489-0423F1407FBE}" dt="2019-10-11T10:15:05.736" v="2611" actId="478"/>
          <ac:spMkLst>
            <pc:docMk/>
            <pc:sldMk cId="3580976471" sldId="330"/>
            <ac:spMk id="6" creationId="{97A0E887-9909-4914-8CC9-0F5DDBCEF6D2}"/>
          </ac:spMkLst>
        </pc:spChg>
        <pc:spChg chg="del">
          <ac:chgData name="Thomas Jemmett (MLCSU)" userId="8ae41e24-e915-4839-81f9-f94464251c90" providerId="ADAL" clId="{D85B7E46-694A-4458-8489-0423F1407FBE}" dt="2019-10-11T10:15:03.969" v="2610" actId="478"/>
          <ac:spMkLst>
            <pc:docMk/>
            <pc:sldMk cId="3580976471" sldId="330"/>
            <ac:spMk id="8" creationId="{A66EB3F0-77AC-49FE-85C7-B027BBCF45D5}"/>
          </ac:spMkLst>
        </pc:spChg>
      </pc:sldChg>
      <pc:sldChg chg="add del">
        <pc:chgData name="Thomas Jemmett (MLCSU)" userId="8ae41e24-e915-4839-81f9-f94464251c90" providerId="ADAL" clId="{D85B7E46-694A-4458-8489-0423F1407FBE}" dt="2019-10-11T10:14:50.377" v="2589"/>
        <pc:sldMkLst>
          <pc:docMk/>
          <pc:sldMk cId="3750665977" sldId="330"/>
        </pc:sldMkLst>
      </pc:sldChg>
      <pc:sldChg chg="modSp add">
        <pc:chgData name="Thomas Jemmett (MLCSU)" userId="8ae41e24-e915-4839-81f9-f94464251c90" providerId="ADAL" clId="{D85B7E46-694A-4458-8489-0423F1407FBE}" dt="2019-10-11T10:29:02.444" v="3140" actId="20577"/>
        <pc:sldMkLst>
          <pc:docMk/>
          <pc:sldMk cId="2693264717" sldId="331"/>
        </pc:sldMkLst>
        <pc:spChg chg="mod">
          <ac:chgData name="Thomas Jemmett (MLCSU)" userId="8ae41e24-e915-4839-81f9-f94464251c90" providerId="ADAL" clId="{D85B7E46-694A-4458-8489-0423F1407FBE}" dt="2019-10-11T10:29:02.444" v="3140" actId="20577"/>
          <ac:spMkLst>
            <pc:docMk/>
            <pc:sldMk cId="2693264717" sldId="331"/>
            <ac:spMk id="2" creationId="{7767E80A-66A8-4F95-ADBC-01F4CB4B41F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7500" cy="494344"/>
          </a:xfrm>
          <a:prstGeom prst="rect">
            <a:avLst/>
          </a:prstGeom>
        </p:spPr>
        <p:txBody>
          <a:bodyPr vert="horz" lIns="90965" tIns="45482" rIns="90965" bIns="45482" rtlCol="0"/>
          <a:lstStyle>
            <a:lvl1pPr algn="l">
              <a:defRPr sz="1200"/>
            </a:lvl1pPr>
          </a:lstStyle>
          <a:p>
            <a:endParaRPr lang="en-GB" dirty="0">
              <a:latin typeface="Segoe UI" panose="020B0502040204020203" pitchFamily="34" charset="0"/>
              <a:cs typeface="Segoe UI" panose="020B0502040204020203" pitchFamily="34" charset="0"/>
            </a:endParaRPr>
          </a:p>
        </p:txBody>
      </p:sp>
      <p:sp>
        <p:nvSpPr>
          <p:cNvPr id="3" name="Date Placeholder 2"/>
          <p:cNvSpPr>
            <a:spLocks noGrp="1"/>
          </p:cNvSpPr>
          <p:nvPr>
            <p:ph type="dt" sz="quarter" idx="1"/>
          </p:nvPr>
        </p:nvSpPr>
        <p:spPr>
          <a:xfrm>
            <a:off x="3811928" y="0"/>
            <a:ext cx="2917500" cy="494344"/>
          </a:xfrm>
          <a:prstGeom prst="rect">
            <a:avLst/>
          </a:prstGeom>
        </p:spPr>
        <p:txBody>
          <a:bodyPr vert="horz" lIns="90965" tIns="45482" rIns="90965" bIns="45482" rtlCol="0"/>
          <a:lstStyle>
            <a:lvl1pPr algn="r">
              <a:defRPr sz="1200"/>
            </a:lvl1pPr>
          </a:lstStyle>
          <a:p>
            <a:fld id="{7B801442-24E6-48BC-AE76-DDF03C0BE28A}" type="datetimeFigureOut">
              <a:rPr lang="en-GB" smtClean="0">
                <a:latin typeface="Segoe UI" panose="020B0502040204020203" pitchFamily="34" charset="0"/>
                <a:cs typeface="Segoe UI" panose="020B0502040204020203" pitchFamily="34" charset="0"/>
              </a:rPr>
              <a:t>04/11/2019</a:t>
            </a:fld>
            <a:endParaRPr lang="en-GB">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2"/>
          </p:nvPr>
        </p:nvSpPr>
        <p:spPr>
          <a:xfrm>
            <a:off x="0" y="9360856"/>
            <a:ext cx="2917500" cy="494344"/>
          </a:xfrm>
          <a:prstGeom prst="rect">
            <a:avLst/>
          </a:prstGeom>
        </p:spPr>
        <p:txBody>
          <a:bodyPr vert="horz" lIns="90965" tIns="45482" rIns="90965" bIns="45482" rtlCol="0" anchor="b"/>
          <a:lstStyle>
            <a:lvl1pPr algn="l">
              <a:defRPr sz="1200"/>
            </a:lvl1pPr>
          </a:lstStyle>
          <a:p>
            <a:endParaRPr lang="en-GB"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3"/>
          </p:nvPr>
        </p:nvSpPr>
        <p:spPr>
          <a:xfrm>
            <a:off x="3811928" y="9360856"/>
            <a:ext cx="2917500" cy="494344"/>
          </a:xfrm>
          <a:prstGeom prst="rect">
            <a:avLst/>
          </a:prstGeom>
        </p:spPr>
        <p:txBody>
          <a:bodyPr vert="horz" lIns="90965" tIns="45482" rIns="90965" bIns="45482" rtlCol="0" anchor="b"/>
          <a:lstStyle>
            <a:lvl1pPr algn="r">
              <a:defRPr sz="1200"/>
            </a:lvl1pPr>
          </a:lstStyle>
          <a:p>
            <a:fld id="{D9595DC6-97BE-483C-815F-8968491C5407}" type="slidenum">
              <a:rPr lang="en-GB" smtClean="0">
                <a:latin typeface="Segoe UI" panose="020B0502040204020203" pitchFamily="34" charset="0"/>
                <a:cs typeface="Segoe UI" panose="020B0502040204020203" pitchFamily="34" charset="0"/>
              </a:rPr>
              <a:t>‹#›</a:t>
            </a:fld>
            <a:endParaRPr lang="en-GB">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63064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7500" cy="494344"/>
          </a:xfrm>
          <a:prstGeom prst="rect">
            <a:avLst/>
          </a:prstGeom>
        </p:spPr>
        <p:txBody>
          <a:bodyPr vert="horz" lIns="90965" tIns="45482" rIns="90965" bIns="45482" rtlCol="0"/>
          <a:lstStyle>
            <a:lvl1pPr algn="l">
              <a:defRPr sz="1200">
                <a:latin typeface="Segoe UI" panose="020B0502040204020203" pitchFamily="34" charset="0"/>
                <a:cs typeface="Segoe UI" panose="020B0502040204020203" pitchFamily="34" charset="0"/>
              </a:defRPr>
            </a:lvl1pPr>
          </a:lstStyle>
          <a:p>
            <a:endParaRPr lang="en-GB" dirty="0"/>
          </a:p>
        </p:txBody>
      </p:sp>
      <p:sp>
        <p:nvSpPr>
          <p:cNvPr id="3" name="Date Placeholder 2"/>
          <p:cNvSpPr>
            <a:spLocks noGrp="1"/>
          </p:cNvSpPr>
          <p:nvPr>
            <p:ph type="dt" idx="1"/>
          </p:nvPr>
        </p:nvSpPr>
        <p:spPr>
          <a:xfrm>
            <a:off x="3811928" y="0"/>
            <a:ext cx="2917500" cy="494344"/>
          </a:xfrm>
          <a:prstGeom prst="rect">
            <a:avLst/>
          </a:prstGeom>
        </p:spPr>
        <p:txBody>
          <a:bodyPr vert="horz" lIns="90965" tIns="45482" rIns="90965" bIns="45482" rtlCol="0"/>
          <a:lstStyle>
            <a:lvl1pPr algn="r">
              <a:defRPr sz="1200">
                <a:latin typeface="Segoe UI" panose="020B0502040204020203" pitchFamily="34" charset="0"/>
                <a:cs typeface="Segoe UI" panose="020B0502040204020203" pitchFamily="34" charset="0"/>
              </a:defRPr>
            </a:lvl1pPr>
          </a:lstStyle>
          <a:p>
            <a:fld id="{892D59DF-F70F-4721-BE77-6CE62E0E0187}" type="datetimeFigureOut">
              <a:rPr lang="en-GB" smtClean="0"/>
              <a:pPr/>
              <a:t>04/11/2019</a:t>
            </a:fld>
            <a:endParaRPr lang="en-GB"/>
          </a:p>
        </p:txBody>
      </p:sp>
      <p:sp>
        <p:nvSpPr>
          <p:cNvPr id="4" name="Slide Image Placeholder 3"/>
          <p:cNvSpPr>
            <a:spLocks noGrp="1" noRot="1" noChangeAspect="1"/>
          </p:cNvSpPr>
          <p:nvPr>
            <p:ph type="sldImg" idx="2"/>
          </p:nvPr>
        </p:nvSpPr>
        <p:spPr>
          <a:xfrm>
            <a:off x="1014413" y="1231900"/>
            <a:ext cx="4702175" cy="3325813"/>
          </a:xfrm>
          <a:prstGeom prst="rect">
            <a:avLst/>
          </a:prstGeom>
          <a:noFill/>
          <a:ln w="12700">
            <a:solidFill>
              <a:prstClr val="black"/>
            </a:solidFill>
          </a:ln>
        </p:spPr>
        <p:txBody>
          <a:bodyPr vert="horz" lIns="90965" tIns="45482" rIns="90965" bIns="45482" rtlCol="0" anchor="ctr"/>
          <a:lstStyle/>
          <a:p>
            <a:endParaRPr lang="en-GB"/>
          </a:p>
        </p:txBody>
      </p:sp>
      <p:sp>
        <p:nvSpPr>
          <p:cNvPr id="5" name="Notes Placeholder 4"/>
          <p:cNvSpPr>
            <a:spLocks noGrp="1"/>
          </p:cNvSpPr>
          <p:nvPr>
            <p:ph type="body" sz="quarter" idx="3"/>
          </p:nvPr>
        </p:nvSpPr>
        <p:spPr>
          <a:xfrm>
            <a:off x="672786" y="4742222"/>
            <a:ext cx="5385429" cy="3881871"/>
          </a:xfrm>
          <a:prstGeom prst="rect">
            <a:avLst/>
          </a:prstGeom>
        </p:spPr>
        <p:txBody>
          <a:bodyPr vert="horz" lIns="90965" tIns="45482" rIns="90965" bIns="454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60856"/>
            <a:ext cx="2917500" cy="494344"/>
          </a:xfrm>
          <a:prstGeom prst="rect">
            <a:avLst/>
          </a:prstGeom>
        </p:spPr>
        <p:txBody>
          <a:bodyPr vert="horz" lIns="90965" tIns="45482" rIns="90965" bIns="45482" rtlCol="0" anchor="b"/>
          <a:lstStyle>
            <a:lvl1pPr algn="l">
              <a:defRPr sz="1200">
                <a:latin typeface="Segoe UI" panose="020B0502040204020203" pitchFamily="34" charset="0"/>
                <a:cs typeface="Segoe UI" panose="020B0502040204020203" pitchFamily="34" charset="0"/>
              </a:defRPr>
            </a:lvl1pPr>
          </a:lstStyle>
          <a:p>
            <a:endParaRPr lang="en-GB"/>
          </a:p>
        </p:txBody>
      </p:sp>
      <p:sp>
        <p:nvSpPr>
          <p:cNvPr id="7" name="Slide Number Placeholder 6"/>
          <p:cNvSpPr>
            <a:spLocks noGrp="1"/>
          </p:cNvSpPr>
          <p:nvPr>
            <p:ph type="sldNum" sz="quarter" idx="5"/>
          </p:nvPr>
        </p:nvSpPr>
        <p:spPr>
          <a:xfrm>
            <a:off x="3811928" y="9360856"/>
            <a:ext cx="2917500" cy="494344"/>
          </a:xfrm>
          <a:prstGeom prst="rect">
            <a:avLst/>
          </a:prstGeom>
        </p:spPr>
        <p:txBody>
          <a:bodyPr vert="horz" lIns="90965" tIns="45482" rIns="90965" bIns="45482" rtlCol="0" anchor="b"/>
          <a:lstStyle>
            <a:lvl1pPr algn="r">
              <a:defRPr sz="1200">
                <a:latin typeface="Segoe UI" panose="020B0502040204020203" pitchFamily="34" charset="0"/>
                <a:cs typeface="Segoe UI" panose="020B0502040204020203" pitchFamily="34" charset="0"/>
              </a:defRPr>
            </a:lvl1pPr>
          </a:lstStyle>
          <a:p>
            <a:fld id="{3737C15B-F325-4E1B-8D01-22104E2DC43C}" type="slidenum">
              <a:rPr lang="en-GB" smtClean="0"/>
              <a:pPr/>
              <a:t>‹#›</a:t>
            </a:fld>
            <a:endParaRPr lang="en-GB"/>
          </a:p>
        </p:txBody>
      </p:sp>
    </p:spTree>
    <p:extLst>
      <p:ext uri="{BB962C8B-B14F-4D97-AF65-F5344CB8AC3E}">
        <p14:creationId xmlns:p14="http://schemas.microsoft.com/office/powerpoint/2010/main" val="3361836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200" kern="1200">
        <a:solidFill>
          <a:schemeClr val="tx1"/>
        </a:solidFill>
        <a:latin typeface="Segoe UI" panose="020B0502040204020203" pitchFamily="34" charset="0"/>
        <a:ea typeface="+mn-ea"/>
        <a:cs typeface="Segoe UI" panose="020B0502040204020203" pitchFamily="34" charset="0"/>
      </a:defRPr>
    </a:lvl2pPr>
    <a:lvl3pPr marL="914400" algn="l" defTabSz="914400" rtl="0" eaLnBrk="1" latinLnBrk="0" hangingPunct="1">
      <a:defRPr sz="1200" kern="1200">
        <a:solidFill>
          <a:schemeClr val="tx1"/>
        </a:solidFill>
        <a:latin typeface="Segoe UI" panose="020B0502040204020203" pitchFamily="34" charset="0"/>
        <a:ea typeface="+mn-ea"/>
        <a:cs typeface="Segoe UI" panose="020B0502040204020203" pitchFamily="34" charset="0"/>
      </a:defRPr>
    </a:lvl3pPr>
    <a:lvl4pPr marL="1371600" algn="l" defTabSz="914400" rtl="0" eaLnBrk="1" latinLnBrk="0" hangingPunct="1">
      <a:defRPr sz="1200" kern="1200">
        <a:solidFill>
          <a:schemeClr val="tx1"/>
        </a:solidFill>
        <a:latin typeface="Segoe UI" panose="020B0502040204020203" pitchFamily="34" charset="0"/>
        <a:ea typeface="+mn-ea"/>
        <a:cs typeface="Segoe UI" panose="020B0502040204020203" pitchFamily="34" charset="0"/>
      </a:defRPr>
    </a:lvl4pPr>
    <a:lvl5pPr marL="1828800" algn="l" defTabSz="914400" rtl="0" eaLnBrk="1" latinLnBrk="0" hangingPunct="1">
      <a:defRPr sz="120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697240" cy="7558411"/>
          </a:xfrm>
          <a:prstGeom prst="rect">
            <a:avLst/>
          </a:prstGeom>
        </p:spPr>
      </p:pic>
      <p:sp>
        <p:nvSpPr>
          <p:cNvPr id="7" name="Title 1"/>
          <p:cNvSpPr>
            <a:spLocks noGrp="1"/>
          </p:cNvSpPr>
          <p:nvPr>
            <p:ph type="ctrTitle" hasCustomPrompt="1"/>
          </p:nvPr>
        </p:nvSpPr>
        <p:spPr>
          <a:xfrm>
            <a:off x="666000" y="2160000"/>
            <a:ext cx="7920000" cy="2520000"/>
          </a:xfrm>
        </p:spPr>
        <p:txBody>
          <a:bodyPr anchor="b" anchorCtr="0">
            <a:noAutofit/>
          </a:bodyPr>
          <a:lstStyle>
            <a:lvl1pPr>
              <a:defRPr sz="3600" b="1">
                <a:latin typeface="Segoe UI" panose="020B0502040204020203" pitchFamily="34" charset="0"/>
                <a:cs typeface="Segoe UI" panose="020B0502040204020203" pitchFamily="34" charset="0"/>
              </a:defRPr>
            </a:lvl1pPr>
          </a:lstStyle>
          <a:p>
            <a:r>
              <a:rPr lang="en-US"/>
              <a:t>Title</a:t>
            </a:r>
            <a:endParaRPr lang="en-US" dirty="0"/>
          </a:p>
        </p:txBody>
      </p:sp>
      <p:sp>
        <p:nvSpPr>
          <p:cNvPr id="8" name="Subtitle 2"/>
          <p:cNvSpPr>
            <a:spLocks noGrp="1"/>
          </p:cNvSpPr>
          <p:nvPr>
            <p:ph type="subTitle" idx="1" hasCustomPrompt="1"/>
          </p:nvPr>
        </p:nvSpPr>
        <p:spPr>
          <a:xfrm>
            <a:off x="666000" y="5040000"/>
            <a:ext cx="7920000" cy="1440000"/>
          </a:xfrm>
        </p:spPr>
        <p:txBody>
          <a:bodyPr>
            <a:noAutofit/>
          </a:bodyPr>
          <a:lstStyle>
            <a:lvl1pPr marL="0" indent="0" algn="l">
              <a:buNone/>
              <a:defRPr sz="2400">
                <a:solidFill>
                  <a:schemeClr val="tx1"/>
                </a:solidFill>
                <a:latin typeface="Segoe UI" panose="020B0502040204020203" pitchFamily="34" charset="0"/>
                <a:cs typeface="Segoe UI" panose="020B0502040204020203" pitchFamily="34" charset="0"/>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Subtitle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46514" y="360269"/>
            <a:ext cx="2168596" cy="1832644"/>
          </a:xfrm>
          <a:prstGeom prst="rect">
            <a:avLst/>
          </a:prstGeom>
        </p:spPr>
      </p:pic>
    </p:spTree>
    <p:extLst>
      <p:ext uri="{BB962C8B-B14F-4D97-AF65-F5344CB8AC3E}">
        <p14:creationId xmlns:p14="http://schemas.microsoft.com/office/powerpoint/2010/main" val="17502352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6751" y="396000"/>
            <a:ext cx="9359900" cy="720000"/>
          </a:xfrm>
        </p:spPr>
        <p:txBody>
          <a:bodyPr lIns="72000" tIns="72000" rIns="72000" bIns="72000" anchor="b" anchorCtr="0"/>
          <a:lstStyle>
            <a:lvl1pPr>
              <a:defRPr sz="2800" baseline="0">
                <a:solidFill>
                  <a:srgbClr val="2C2825"/>
                </a:solidFill>
              </a:defRPr>
            </a:lvl1pPr>
          </a:lstStyle>
          <a:p>
            <a:r>
              <a:rPr lang="en-GB"/>
              <a:t>Content-A </a:t>
            </a:r>
            <a:endParaRPr lang="en-US"/>
          </a:p>
        </p:txBody>
      </p:sp>
      <p:sp>
        <p:nvSpPr>
          <p:cNvPr id="13" name="Text Placeholder 4"/>
          <p:cNvSpPr>
            <a:spLocks noGrp="1"/>
          </p:cNvSpPr>
          <p:nvPr>
            <p:ph type="body" sz="quarter" idx="16"/>
          </p:nvPr>
        </p:nvSpPr>
        <p:spPr>
          <a:xfrm>
            <a:off x="666751" y="1476000"/>
            <a:ext cx="9359900" cy="554075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Edit Master text styles</a:t>
            </a:r>
          </a:p>
        </p:txBody>
      </p:sp>
      <p:sp>
        <p:nvSpPr>
          <p:cNvPr id="5" name="Slide Number Placeholder 4"/>
          <p:cNvSpPr>
            <a:spLocks noGrp="1"/>
          </p:cNvSpPr>
          <p:nvPr>
            <p:ph type="sldNum" sz="quarter" idx="18"/>
          </p:nvPr>
        </p:nvSpPr>
        <p:spPr/>
        <p:txBody>
          <a:bodyPr/>
          <a:lstStyle/>
          <a:p>
            <a:fld id="{450B0164-1B0E-EC47-A805-AF4E4DD1E6D8}" type="slidenum">
              <a:rPr lang="en-US" smtClean="0"/>
              <a:pPr/>
              <a:t>‹#›</a:t>
            </a:fld>
            <a:endParaRPr lang="en-US"/>
          </a:p>
        </p:txBody>
      </p:sp>
    </p:spTree>
    <p:extLst>
      <p:ext uri="{BB962C8B-B14F-4D97-AF65-F5344CB8AC3E}">
        <p14:creationId xmlns:p14="http://schemas.microsoft.com/office/powerpoint/2010/main" val="384450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B">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562000" y="1474788"/>
            <a:ext cx="4462462" cy="554400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Edit Master text styles</a:t>
            </a:r>
          </a:p>
        </p:txBody>
      </p:sp>
      <p:sp>
        <p:nvSpPr>
          <p:cNvPr id="13" name="Text Placeholder 4"/>
          <p:cNvSpPr>
            <a:spLocks noGrp="1"/>
          </p:cNvSpPr>
          <p:nvPr>
            <p:ph type="body" sz="quarter" idx="16"/>
          </p:nvPr>
        </p:nvSpPr>
        <p:spPr>
          <a:xfrm>
            <a:off x="666751" y="1474788"/>
            <a:ext cx="4464000" cy="554400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Edit Master text styles</a:t>
            </a:r>
          </a:p>
        </p:txBody>
      </p:sp>
      <p:sp>
        <p:nvSpPr>
          <p:cNvPr id="4" name="Slide Number Placeholder 3"/>
          <p:cNvSpPr>
            <a:spLocks noGrp="1"/>
          </p:cNvSpPr>
          <p:nvPr>
            <p:ph type="sldNum" sz="quarter" idx="18"/>
          </p:nvPr>
        </p:nvSpPr>
        <p:spPr/>
        <p:txBody>
          <a:bodyPr/>
          <a:lstStyle/>
          <a:p>
            <a:fld id="{450B0164-1B0E-EC47-A805-AF4E4DD1E6D8}" type="slidenum">
              <a:rPr lang="en-US" smtClean="0"/>
              <a:pPr/>
              <a:t>‹#›</a:t>
            </a:fld>
            <a:endParaRPr lang="en-US"/>
          </a:p>
        </p:txBody>
      </p:sp>
      <p:sp>
        <p:nvSpPr>
          <p:cNvPr id="8" name="Title 1"/>
          <p:cNvSpPr>
            <a:spLocks noGrp="1"/>
          </p:cNvSpPr>
          <p:nvPr>
            <p:ph type="ctrTitle" hasCustomPrompt="1"/>
          </p:nvPr>
        </p:nvSpPr>
        <p:spPr>
          <a:xfrm>
            <a:off x="666751" y="396000"/>
            <a:ext cx="9359900" cy="720000"/>
          </a:xfrm>
        </p:spPr>
        <p:txBody>
          <a:bodyPr lIns="72000" tIns="72000" rIns="72000" bIns="72000" anchor="b" anchorCtr="0"/>
          <a:lstStyle>
            <a:lvl1pPr>
              <a:defRPr sz="2800" baseline="0">
                <a:solidFill>
                  <a:srgbClr val="2C2825"/>
                </a:solidFill>
              </a:defRPr>
            </a:lvl1pPr>
          </a:lstStyle>
          <a:p>
            <a:r>
              <a:rPr lang="en-GB"/>
              <a:t>Content-B</a:t>
            </a:r>
            <a:endParaRPr lang="en-US"/>
          </a:p>
        </p:txBody>
      </p:sp>
    </p:spTree>
    <p:extLst>
      <p:ext uri="{BB962C8B-B14F-4D97-AF65-F5344CB8AC3E}">
        <p14:creationId xmlns:p14="http://schemas.microsoft.com/office/powerpoint/2010/main" val="1673908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YLA">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66751" y="396000"/>
            <a:ext cx="9359900" cy="720000"/>
          </a:xfrm>
        </p:spPr>
        <p:txBody>
          <a:bodyPr lIns="72000" tIns="72000" rIns="72000" bIns="72000" anchor="b" anchorCtr="0"/>
          <a:lstStyle>
            <a:lvl1pPr>
              <a:defRPr sz="2800" baseline="0">
                <a:solidFill>
                  <a:srgbClr val="2C2825"/>
                </a:solidFill>
              </a:defRPr>
            </a:lvl1pPr>
          </a:lstStyle>
          <a:p>
            <a:r>
              <a:rPr lang="en-GB"/>
              <a:t>Content-YL-A</a:t>
            </a:r>
            <a:endParaRPr lang="en-US"/>
          </a:p>
        </p:txBody>
      </p:sp>
      <p:sp>
        <p:nvSpPr>
          <p:cNvPr id="8" name="Text Placeholder 4"/>
          <p:cNvSpPr>
            <a:spLocks noGrp="1"/>
          </p:cNvSpPr>
          <p:nvPr>
            <p:ph type="body" sz="quarter" idx="16"/>
          </p:nvPr>
        </p:nvSpPr>
        <p:spPr>
          <a:xfrm>
            <a:off x="666751" y="1476000"/>
            <a:ext cx="9359900" cy="554075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Edit Master text styles</a:t>
            </a:r>
          </a:p>
        </p:txBody>
      </p:sp>
      <p:sp>
        <p:nvSpPr>
          <p:cNvPr id="3" name="Slide Number Placeholder 2"/>
          <p:cNvSpPr>
            <a:spLocks noGrp="1"/>
          </p:cNvSpPr>
          <p:nvPr>
            <p:ph type="sldNum" sz="quarter" idx="18"/>
          </p:nvPr>
        </p:nvSpPr>
        <p:spPr/>
        <p:txBody>
          <a:bodyPr/>
          <a:lstStyle/>
          <a:p>
            <a:fld id="{450B0164-1B0E-EC47-A805-AF4E4DD1E6D8}" type="slidenum">
              <a:rPr lang="en-US" smtClean="0"/>
              <a:pPr/>
              <a:t>‹#›</a:t>
            </a:fld>
            <a:endParaRPr lang="en-US"/>
          </a:p>
        </p:txBody>
      </p:sp>
    </p:spTree>
    <p:extLst>
      <p:ext uri="{BB962C8B-B14F-4D97-AF65-F5344CB8AC3E}">
        <p14:creationId xmlns:p14="http://schemas.microsoft.com/office/powerpoint/2010/main" val="1376808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BKA">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66751" y="396000"/>
            <a:ext cx="9359900" cy="720000"/>
          </a:xfrm>
        </p:spPr>
        <p:txBody>
          <a:bodyPr lIns="72000" tIns="72000" rIns="72000" bIns="72000" anchor="b" anchorCtr="0"/>
          <a:lstStyle>
            <a:lvl1pPr>
              <a:defRPr sz="2800" baseline="0">
                <a:solidFill>
                  <a:schemeClr val="bg1"/>
                </a:solidFill>
              </a:defRPr>
            </a:lvl1pPr>
          </a:lstStyle>
          <a:p>
            <a:r>
              <a:rPr lang="en-GB"/>
              <a:t>Content-BK-A</a:t>
            </a:r>
            <a:endParaRPr lang="en-US"/>
          </a:p>
        </p:txBody>
      </p:sp>
      <p:sp>
        <p:nvSpPr>
          <p:cNvPr id="8" name="Text Placeholder 4"/>
          <p:cNvSpPr>
            <a:spLocks noGrp="1"/>
          </p:cNvSpPr>
          <p:nvPr>
            <p:ph type="body" sz="quarter" idx="16"/>
          </p:nvPr>
        </p:nvSpPr>
        <p:spPr>
          <a:xfrm>
            <a:off x="666751" y="1476000"/>
            <a:ext cx="9359900" cy="5540750"/>
          </a:xfrm>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Edit Master text styles</a:t>
            </a:r>
          </a:p>
        </p:txBody>
      </p:sp>
      <p:sp>
        <p:nvSpPr>
          <p:cNvPr id="3" name="Slide Number Placeholder 2"/>
          <p:cNvSpPr>
            <a:spLocks noGrp="1"/>
          </p:cNvSpPr>
          <p:nvPr>
            <p:ph type="sldNum" sz="quarter" idx="18"/>
          </p:nvPr>
        </p:nvSpPr>
        <p:spPr/>
        <p:txBody>
          <a:bodyPr/>
          <a:lstStyle>
            <a:lvl1pPr>
              <a:defRPr>
                <a:solidFill>
                  <a:schemeClr val="bg1"/>
                </a:solidFill>
              </a:defRPr>
            </a:lvl1pPr>
          </a:lstStyle>
          <a:p>
            <a:fld id="{450B0164-1B0E-EC47-A805-AF4E4DD1E6D8}" type="slidenum">
              <a:rPr lang="en-US" smtClean="0"/>
              <a:pPr/>
              <a:t>‹#›</a:t>
            </a:fld>
            <a:endParaRPr lang="en-US"/>
          </a:p>
        </p:txBody>
      </p:sp>
    </p:spTree>
    <p:extLst>
      <p:ext uri="{BB962C8B-B14F-4D97-AF65-F5344CB8AC3E}">
        <p14:creationId xmlns:p14="http://schemas.microsoft.com/office/powerpoint/2010/main" val="3434813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 y="342"/>
            <a:ext cx="10692406" cy="7560579"/>
          </a:xfrm>
          <a:prstGeom prst="rect">
            <a:avLst/>
          </a:prstGeom>
        </p:spPr>
      </p:pic>
      <p:sp>
        <p:nvSpPr>
          <p:cNvPr id="12" name="Title 1"/>
          <p:cNvSpPr>
            <a:spLocks noGrp="1"/>
          </p:cNvSpPr>
          <p:nvPr>
            <p:ph type="ctrTitle" hasCustomPrompt="1"/>
          </p:nvPr>
        </p:nvSpPr>
        <p:spPr>
          <a:xfrm>
            <a:off x="4099139" y="1474788"/>
            <a:ext cx="5927512" cy="1082974"/>
          </a:xfrm>
        </p:spPr>
        <p:txBody>
          <a:bodyPr anchor="b" anchorCtr="0">
            <a:noAutofit/>
          </a:bodyPr>
          <a:lstStyle>
            <a:lvl1pPr>
              <a:defRPr baseline="0">
                <a:solidFill>
                  <a:srgbClr val="2C2825"/>
                </a:solidFill>
              </a:defRPr>
            </a:lvl1pPr>
          </a:lstStyle>
          <a:p>
            <a:r>
              <a:rPr lang="en-GB"/>
              <a:t>Contact</a:t>
            </a:r>
            <a:endParaRPr lang="en-US" dirty="0"/>
          </a:p>
        </p:txBody>
      </p:sp>
      <p:sp>
        <p:nvSpPr>
          <p:cNvPr id="14" name="Text Placeholder 13"/>
          <p:cNvSpPr>
            <a:spLocks noGrp="1"/>
          </p:cNvSpPr>
          <p:nvPr>
            <p:ph type="body" sz="quarter" idx="10"/>
          </p:nvPr>
        </p:nvSpPr>
        <p:spPr>
          <a:xfrm>
            <a:off x="4099137" y="2771593"/>
            <a:ext cx="5927513" cy="3458566"/>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Edit Master text styles</a:t>
            </a:r>
          </a:p>
        </p:txBody>
      </p:sp>
      <p:sp>
        <p:nvSpPr>
          <p:cNvPr id="3" name="Slide Number Placeholder 2"/>
          <p:cNvSpPr>
            <a:spLocks noGrp="1"/>
          </p:cNvSpPr>
          <p:nvPr>
            <p:ph type="sldNum" sz="quarter" idx="12"/>
          </p:nvPr>
        </p:nvSpPr>
        <p:spPr/>
        <p:txBody>
          <a:bodyPr/>
          <a:lstStyle/>
          <a:p>
            <a:fld id="{450B0164-1B0E-EC47-A805-AF4E4DD1E6D8}" type="slidenum">
              <a:rPr lang="en-US" smtClean="0"/>
              <a:pPr/>
              <a:t>‹#›</a:t>
            </a:fld>
            <a:endParaRPr lang="en-US"/>
          </a:p>
        </p:txBody>
      </p:sp>
    </p:spTree>
    <p:extLst>
      <p:ext uri="{BB962C8B-B14F-4D97-AF65-F5344CB8AC3E}">
        <p14:creationId xmlns:p14="http://schemas.microsoft.com/office/powerpoint/2010/main" val="426154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0692933" cy="7558414"/>
          </a:xfrm>
          <a:prstGeom prst="rect">
            <a:avLst/>
          </a:prstGeom>
        </p:spPr>
      </p:pic>
      <p:sp>
        <p:nvSpPr>
          <p:cNvPr id="7" name="Title 1"/>
          <p:cNvSpPr>
            <a:spLocks noGrp="1"/>
          </p:cNvSpPr>
          <p:nvPr>
            <p:ph type="ctrTitle" hasCustomPrompt="1"/>
          </p:nvPr>
        </p:nvSpPr>
        <p:spPr>
          <a:xfrm>
            <a:off x="666000" y="2160000"/>
            <a:ext cx="7920000" cy="2520000"/>
          </a:xfrm>
        </p:spPr>
        <p:txBody>
          <a:bodyPr anchor="b" anchorCtr="0">
            <a:noAutofit/>
          </a:bodyPr>
          <a:lstStyle>
            <a:lvl1pPr>
              <a:defRPr sz="3600" b="1">
                <a:solidFill>
                  <a:schemeClr val="bg1"/>
                </a:solidFill>
                <a:latin typeface="Segoe UI" panose="020B0502040204020203" pitchFamily="34" charset="0"/>
                <a:cs typeface="Segoe UI" panose="020B0502040204020203" pitchFamily="34" charset="0"/>
              </a:defRPr>
            </a:lvl1pPr>
          </a:lstStyle>
          <a:p>
            <a:r>
              <a:rPr lang="en-US"/>
              <a:t>Chapter title</a:t>
            </a:r>
            <a:endParaRPr lang="en-US" dirty="0"/>
          </a:p>
        </p:txBody>
      </p:sp>
      <p:sp>
        <p:nvSpPr>
          <p:cNvPr id="8" name="Subtitle 2"/>
          <p:cNvSpPr>
            <a:spLocks noGrp="1"/>
          </p:cNvSpPr>
          <p:nvPr>
            <p:ph type="subTitle" idx="1" hasCustomPrompt="1"/>
          </p:nvPr>
        </p:nvSpPr>
        <p:spPr>
          <a:xfrm>
            <a:off x="666000" y="5040000"/>
            <a:ext cx="7920000" cy="1440000"/>
          </a:xfrm>
        </p:spPr>
        <p:txBody>
          <a:bodyPr>
            <a:noAutofit/>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Chapter subtitle</a:t>
            </a:r>
            <a:endParaRPr lang="en-US" dirty="0"/>
          </a:p>
        </p:txBody>
      </p:sp>
      <p:sp>
        <p:nvSpPr>
          <p:cNvPr id="4" name="Slide Number Placeholder 3"/>
          <p:cNvSpPr>
            <a:spLocks noGrp="1"/>
          </p:cNvSpPr>
          <p:nvPr>
            <p:ph type="sldNum" sz="quarter" idx="11"/>
          </p:nvPr>
        </p:nvSpPr>
        <p:spPr/>
        <p:txBody>
          <a:bodyPr/>
          <a:lstStyle/>
          <a:p>
            <a:fld id="{450B0164-1B0E-EC47-A805-AF4E4DD1E6D8}" type="slidenum">
              <a:rPr lang="en-US" smtClean="0"/>
              <a:pPr/>
              <a:t>‹#›</a:t>
            </a:fld>
            <a:endParaRPr lang="en-US"/>
          </a:p>
        </p:txBody>
      </p:sp>
    </p:spTree>
    <p:extLst>
      <p:ext uri="{BB962C8B-B14F-4D97-AF65-F5344CB8AC3E}">
        <p14:creationId xmlns:p14="http://schemas.microsoft.com/office/powerpoint/2010/main" val="382873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6751" y="396000"/>
            <a:ext cx="9359900" cy="720000"/>
          </a:xfrm>
        </p:spPr>
        <p:txBody>
          <a:bodyPr lIns="72000" tIns="72000" rIns="72000" bIns="72000" anchor="b" anchorCtr="0"/>
          <a:lstStyle>
            <a:lvl1pPr>
              <a:defRPr sz="2800" baseline="0">
                <a:solidFill>
                  <a:srgbClr val="2C2825"/>
                </a:solidFill>
              </a:defRPr>
            </a:lvl1pPr>
          </a:lstStyle>
          <a:p>
            <a:r>
              <a:rPr lang="en-GB"/>
              <a:t>Content-A </a:t>
            </a:r>
            <a:endParaRPr lang="en-US"/>
          </a:p>
        </p:txBody>
      </p:sp>
      <p:sp>
        <p:nvSpPr>
          <p:cNvPr id="13" name="Text Placeholder 4"/>
          <p:cNvSpPr>
            <a:spLocks noGrp="1"/>
          </p:cNvSpPr>
          <p:nvPr>
            <p:ph type="body" sz="quarter" idx="16"/>
          </p:nvPr>
        </p:nvSpPr>
        <p:spPr>
          <a:xfrm>
            <a:off x="666751" y="1476000"/>
            <a:ext cx="9359900" cy="554075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p:txBody>
      </p:sp>
      <p:sp>
        <p:nvSpPr>
          <p:cNvPr id="5" name="Slide Number Placeholder 4"/>
          <p:cNvSpPr>
            <a:spLocks noGrp="1"/>
          </p:cNvSpPr>
          <p:nvPr>
            <p:ph type="sldNum" sz="quarter" idx="18"/>
          </p:nvPr>
        </p:nvSpPr>
        <p:spPr/>
        <p:txBody>
          <a:bodyPr/>
          <a:lstStyle/>
          <a:p>
            <a:fld id="{450B0164-1B0E-EC47-A805-AF4E4DD1E6D8}" type="slidenum">
              <a:rPr lang="en-US" smtClean="0"/>
              <a:pPr/>
              <a:t>‹#›</a:t>
            </a:fld>
            <a:endParaRPr lang="en-US"/>
          </a:p>
        </p:txBody>
      </p:sp>
    </p:spTree>
    <p:extLst>
      <p:ext uri="{BB962C8B-B14F-4D97-AF65-F5344CB8AC3E}">
        <p14:creationId xmlns:p14="http://schemas.microsoft.com/office/powerpoint/2010/main" val="35194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B">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562000" y="1474788"/>
            <a:ext cx="4462462" cy="554400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p:txBody>
      </p:sp>
      <p:sp>
        <p:nvSpPr>
          <p:cNvPr id="13" name="Text Placeholder 4"/>
          <p:cNvSpPr>
            <a:spLocks noGrp="1"/>
          </p:cNvSpPr>
          <p:nvPr>
            <p:ph type="body" sz="quarter" idx="16"/>
          </p:nvPr>
        </p:nvSpPr>
        <p:spPr>
          <a:xfrm>
            <a:off x="666751" y="1474788"/>
            <a:ext cx="4464000" cy="554400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p:txBody>
      </p:sp>
      <p:sp>
        <p:nvSpPr>
          <p:cNvPr id="4" name="Slide Number Placeholder 3"/>
          <p:cNvSpPr>
            <a:spLocks noGrp="1"/>
          </p:cNvSpPr>
          <p:nvPr>
            <p:ph type="sldNum" sz="quarter" idx="18"/>
          </p:nvPr>
        </p:nvSpPr>
        <p:spPr/>
        <p:txBody>
          <a:bodyPr/>
          <a:lstStyle/>
          <a:p>
            <a:fld id="{450B0164-1B0E-EC47-A805-AF4E4DD1E6D8}" type="slidenum">
              <a:rPr lang="en-US" smtClean="0"/>
              <a:pPr/>
              <a:t>‹#›</a:t>
            </a:fld>
            <a:endParaRPr lang="en-US"/>
          </a:p>
        </p:txBody>
      </p:sp>
      <p:sp>
        <p:nvSpPr>
          <p:cNvPr id="8" name="Title 1"/>
          <p:cNvSpPr>
            <a:spLocks noGrp="1"/>
          </p:cNvSpPr>
          <p:nvPr>
            <p:ph type="ctrTitle" hasCustomPrompt="1"/>
          </p:nvPr>
        </p:nvSpPr>
        <p:spPr>
          <a:xfrm>
            <a:off x="666751" y="396000"/>
            <a:ext cx="9359900" cy="720000"/>
          </a:xfrm>
        </p:spPr>
        <p:txBody>
          <a:bodyPr lIns="72000" tIns="72000" rIns="72000" bIns="72000" anchor="b" anchorCtr="0"/>
          <a:lstStyle>
            <a:lvl1pPr>
              <a:defRPr sz="2800" baseline="0">
                <a:solidFill>
                  <a:srgbClr val="2C2825"/>
                </a:solidFill>
              </a:defRPr>
            </a:lvl1pPr>
          </a:lstStyle>
          <a:p>
            <a:r>
              <a:rPr lang="en-GB"/>
              <a:t>Content-B</a:t>
            </a:r>
            <a:endParaRPr lang="en-US"/>
          </a:p>
        </p:txBody>
      </p:sp>
    </p:spTree>
    <p:extLst>
      <p:ext uri="{BB962C8B-B14F-4D97-AF65-F5344CB8AC3E}">
        <p14:creationId xmlns:p14="http://schemas.microsoft.com/office/powerpoint/2010/main" val="80987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YLA">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66751" y="396000"/>
            <a:ext cx="9359900" cy="720000"/>
          </a:xfrm>
        </p:spPr>
        <p:txBody>
          <a:bodyPr lIns="72000" tIns="72000" rIns="72000" bIns="72000" anchor="b" anchorCtr="0"/>
          <a:lstStyle>
            <a:lvl1pPr>
              <a:defRPr sz="2800" baseline="0">
                <a:solidFill>
                  <a:srgbClr val="2C2825"/>
                </a:solidFill>
              </a:defRPr>
            </a:lvl1pPr>
          </a:lstStyle>
          <a:p>
            <a:r>
              <a:rPr lang="en-GB"/>
              <a:t>Content-YL-A</a:t>
            </a:r>
            <a:endParaRPr lang="en-US"/>
          </a:p>
        </p:txBody>
      </p:sp>
      <p:sp>
        <p:nvSpPr>
          <p:cNvPr id="8" name="Text Placeholder 4"/>
          <p:cNvSpPr>
            <a:spLocks noGrp="1"/>
          </p:cNvSpPr>
          <p:nvPr>
            <p:ph type="body" sz="quarter" idx="16"/>
          </p:nvPr>
        </p:nvSpPr>
        <p:spPr>
          <a:xfrm>
            <a:off x="666751" y="1476000"/>
            <a:ext cx="9359900" cy="554075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p:txBody>
      </p:sp>
      <p:sp>
        <p:nvSpPr>
          <p:cNvPr id="3" name="Slide Number Placeholder 2"/>
          <p:cNvSpPr>
            <a:spLocks noGrp="1"/>
          </p:cNvSpPr>
          <p:nvPr>
            <p:ph type="sldNum" sz="quarter" idx="18"/>
          </p:nvPr>
        </p:nvSpPr>
        <p:spPr/>
        <p:txBody>
          <a:bodyPr/>
          <a:lstStyle/>
          <a:p>
            <a:fld id="{450B0164-1B0E-EC47-A805-AF4E4DD1E6D8}" type="slidenum">
              <a:rPr lang="en-US" smtClean="0"/>
              <a:pPr/>
              <a:t>‹#›</a:t>
            </a:fld>
            <a:endParaRPr lang="en-US"/>
          </a:p>
        </p:txBody>
      </p:sp>
    </p:spTree>
    <p:extLst>
      <p:ext uri="{BB962C8B-B14F-4D97-AF65-F5344CB8AC3E}">
        <p14:creationId xmlns:p14="http://schemas.microsoft.com/office/powerpoint/2010/main" val="1588095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BKA">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66751" y="396000"/>
            <a:ext cx="9359900" cy="720000"/>
          </a:xfrm>
        </p:spPr>
        <p:txBody>
          <a:bodyPr lIns="72000" tIns="72000" rIns="72000" bIns="72000" anchor="b" anchorCtr="0"/>
          <a:lstStyle>
            <a:lvl1pPr>
              <a:defRPr sz="2800" baseline="0">
                <a:solidFill>
                  <a:schemeClr val="bg1"/>
                </a:solidFill>
              </a:defRPr>
            </a:lvl1pPr>
          </a:lstStyle>
          <a:p>
            <a:r>
              <a:rPr lang="en-GB"/>
              <a:t>Content-BK-A</a:t>
            </a:r>
            <a:endParaRPr lang="en-US"/>
          </a:p>
        </p:txBody>
      </p:sp>
      <p:sp>
        <p:nvSpPr>
          <p:cNvPr id="8" name="Text Placeholder 4"/>
          <p:cNvSpPr>
            <a:spLocks noGrp="1"/>
          </p:cNvSpPr>
          <p:nvPr>
            <p:ph type="body" sz="quarter" idx="16"/>
          </p:nvPr>
        </p:nvSpPr>
        <p:spPr>
          <a:xfrm>
            <a:off x="666751" y="1476000"/>
            <a:ext cx="9359900" cy="5540750"/>
          </a:xfrm>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p:txBody>
      </p:sp>
      <p:sp>
        <p:nvSpPr>
          <p:cNvPr id="3" name="Slide Number Placeholder 2"/>
          <p:cNvSpPr>
            <a:spLocks noGrp="1"/>
          </p:cNvSpPr>
          <p:nvPr>
            <p:ph type="sldNum" sz="quarter" idx="18"/>
          </p:nvPr>
        </p:nvSpPr>
        <p:spPr/>
        <p:txBody>
          <a:bodyPr/>
          <a:lstStyle>
            <a:lvl1pPr>
              <a:defRPr>
                <a:solidFill>
                  <a:schemeClr val="bg1"/>
                </a:solidFill>
              </a:defRPr>
            </a:lvl1pPr>
          </a:lstStyle>
          <a:p>
            <a:fld id="{450B0164-1B0E-EC47-A805-AF4E4DD1E6D8}" type="slidenum">
              <a:rPr lang="en-US" smtClean="0"/>
              <a:pPr/>
              <a:t>‹#›</a:t>
            </a:fld>
            <a:endParaRPr lang="en-US"/>
          </a:p>
        </p:txBody>
      </p:sp>
    </p:spTree>
    <p:extLst>
      <p:ext uri="{BB962C8B-B14F-4D97-AF65-F5344CB8AC3E}">
        <p14:creationId xmlns:p14="http://schemas.microsoft.com/office/powerpoint/2010/main" val="267836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 y="342"/>
            <a:ext cx="10692406" cy="7560579"/>
          </a:xfrm>
          <a:prstGeom prst="rect">
            <a:avLst/>
          </a:prstGeom>
        </p:spPr>
      </p:pic>
      <p:sp>
        <p:nvSpPr>
          <p:cNvPr id="12" name="Title 1"/>
          <p:cNvSpPr>
            <a:spLocks noGrp="1"/>
          </p:cNvSpPr>
          <p:nvPr>
            <p:ph type="ctrTitle" hasCustomPrompt="1"/>
          </p:nvPr>
        </p:nvSpPr>
        <p:spPr>
          <a:xfrm>
            <a:off x="4099139" y="1474788"/>
            <a:ext cx="5927512" cy="1082974"/>
          </a:xfrm>
        </p:spPr>
        <p:txBody>
          <a:bodyPr anchor="b" anchorCtr="0">
            <a:noAutofit/>
          </a:bodyPr>
          <a:lstStyle>
            <a:lvl1pPr>
              <a:defRPr baseline="0">
                <a:solidFill>
                  <a:srgbClr val="2C2825"/>
                </a:solidFill>
              </a:defRPr>
            </a:lvl1pPr>
          </a:lstStyle>
          <a:p>
            <a:r>
              <a:rPr lang="en-GB"/>
              <a:t>Contact</a:t>
            </a:r>
            <a:endParaRPr lang="en-US" dirty="0"/>
          </a:p>
        </p:txBody>
      </p:sp>
      <p:sp>
        <p:nvSpPr>
          <p:cNvPr id="14" name="Text Placeholder 13"/>
          <p:cNvSpPr>
            <a:spLocks noGrp="1"/>
          </p:cNvSpPr>
          <p:nvPr>
            <p:ph type="body" sz="quarter" idx="10"/>
          </p:nvPr>
        </p:nvSpPr>
        <p:spPr>
          <a:xfrm>
            <a:off x="4099137" y="2771593"/>
            <a:ext cx="5927513" cy="3458566"/>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p:txBody>
      </p:sp>
      <p:sp>
        <p:nvSpPr>
          <p:cNvPr id="3" name="Slide Number Placeholder 2"/>
          <p:cNvSpPr>
            <a:spLocks noGrp="1"/>
          </p:cNvSpPr>
          <p:nvPr>
            <p:ph type="sldNum" sz="quarter" idx="12"/>
          </p:nvPr>
        </p:nvSpPr>
        <p:spPr/>
        <p:txBody>
          <a:bodyPr/>
          <a:lstStyle/>
          <a:p>
            <a:fld id="{450B0164-1B0E-EC47-A805-AF4E4DD1E6D8}" type="slidenum">
              <a:rPr lang="en-US" smtClean="0"/>
              <a:pPr/>
              <a:t>‹#›</a:t>
            </a:fld>
            <a:endParaRPr lang="en-US"/>
          </a:p>
        </p:txBody>
      </p:sp>
    </p:spTree>
    <p:extLst>
      <p:ext uri="{BB962C8B-B14F-4D97-AF65-F5344CB8AC3E}">
        <p14:creationId xmlns:p14="http://schemas.microsoft.com/office/powerpoint/2010/main" val="92130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697240" cy="7558411"/>
          </a:xfrm>
          <a:prstGeom prst="rect">
            <a:avLst/>
          </a:prstGeom>
        </p:spPr>
      </p:pic>
      <p:sp>
        <p:nvSpPr>
          <p:cNvPr id="7" name="Title 1"/>
          <p:cNvSpPr>
            <a:spLocks noGrp="1"/>
          </p:cNvSpPr>
          <p:nvPr>
            <p:ph type="ctrTitle" hasCustomPrompt="1"/>
          </p:nvPr>
        </p:nvSpPr>
        <p:spPr>
          <a:xfrm>
            <a:off x="666000" y="2160000"/>
            <a:ext cx="7920000" cy="2520000"/>
          </a:xfrm>
        </p:spPr>
        <p:txBody>
          <a:bodyPr anchor="b" anchorCtr="0">
            <a:noAutofit/>
          </a:bodyPr>
          <a:lstStyle>
            <a:lvl1pPr>
              <a:defRPr sz="3600" b="1">
                <a:latin typeface="Segoe UI" panose="020B0502040204020203" pitchFamily="34" charset="0"/>
                <a:cs typeface="Segoe UI" panose="020B0502040204020203" pitchFamily="34" charset="0"/>
              </a:defRPr>
            </a:lvl1pPr>
          </a:lstStyle>
          <a:p>
            <a:r>
              <a:rPr lang="en-US"/>
              <a:t>Title</a:t>
            </a:r>
            <a:endParaRPr lang="en-US" dirty="0"/>
          </a:p>
        </p:txBody>
      </p:sp>
      <p:sp>
        <p:nvSpPr>
          <p:cNvPr id="8" name="Subtitle 2"/>
          <p:cNvSpPr>
            <a:spLocks noGrp="1"/>
          </p:cNvSpPr>
          <p:nvPr>
            <p:ph type="subTitle" idx="1" hasCustomPrompt="1"/>
          </p:nvPr>
        </p:nvSpPr>
        <p:spPr>
          <a:xfrm>
            <a:off x="666000" y="5040000"/>
            <a:ext cx="7920000" cy="1440000"/>
          </a:xfrm>
        </p:spPr>
        <p:txBody>
          <a:bodyPr>
            <a:noAutofit/>
          </a:bodyPr>
          <a:lstStyle>
            <a:lvl1pPr marL="0" indent="0" algn="l">
              <a:buNone/>
              <a:defRPr sz="2400">
                <a:solidFill>
                  <a:schemeClr val="tx1"/>
                </a:solidFill>
                <a:latin typeface="Segoe UI" panose="020B0502040204020203" pitchFamily="34" charset="0"/>
                <a:cs typeface="Segoe UI" panose="020B0502040204020203" pitchFamily="34" charset="0"/>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Subtitle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46514" y="360269"/>
            <a:ext cx="2168596" cy="1832644"/>
          </a:xfrm>
          <a:prstGeom prst="rect">
            <a:avLst/>
          </a:prstGeom>
        </p:spPr>
      </p:pic>
    </p:spTree>
    <p:extLst>
      <p:ext uri="{BB962C8B-B14F-4D97-AF65-F5344CB8AC3E}">
        <p14:creationId xmlns:p14="http://schemas.microsoft.com/office/powerpoint/2010/main" val="23398531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0692933" cy="7558414"/>
          </a:xfrm>
          <a:prstGeom prst="rect">
            <a:avLst/>
          </a:prstGeom>
        </p:spPr>
      </p:pic>
      <p:sp>
        <p:nvSpPr>
          <p:cNvPr id="7" name="Title 1"/>
          <p:cNvSpPr>
            <a:spLocks noGrp="1"/>
          </p:cNvSpPr>
          <p:nvPr>
            <p:ph type="ctrTitle" hasCustomPrompt="1"/>
          </p:nvPr>
        </p:nvSpPr>
        <p:spPr>
          <a:xfrm>
            <a:off x="666000" y="2160000"/>
            <a:ext cx="7920000" cy="2520000"/>
          </a:xfrm>
        </p:spPr>
        <p:txBody>
          <a:bodyPr anchor="b" anchorCtr="0">
            <a:noAutofit/>
          </a:bodyPr>
          <a:lstStyle>
            <a:lvl1pPr>
              <a:defRPr sz="3600" b="1">
                <a:solidFill>
                  <a:schemeClr val="bg1"/>
                </a:solidFill>
                <a:latin typeface="Segoe UI" panose="020B0502040204020203" pitchFamily="34" charset="0"/>
                <a:cs typeface="Segoe UI" panose="020B0502040204020203" pitchFamily="34" charset="0"/>
              </a:defRPr>
            </a:lvl1pPr>
          </a:lstStyle>
          <a:p>
            <a:r>
              <a:rPr lang="en-US"/>
              <a:t>Chapter title</a:t>
            </a:r>
            <a:endParaRPr lang="en-US" dirty="0"/>
          </a:p>
        </p:txBody>
      </p:sp>
      <p:sp>
        <p:nvSpPr>
          <p:cNvPr id="8" name="Subtitle 2"/>
          <p:cNvSpPr>
            <a:spLocks noGrp="1"/>
          </p:cNvSpPr>
          <p:nvPr>
            <p:ph type="subTitle" idx="1" hasCustomPrompt="1"/>
          </p:nvPr>
        </p:nvSpPr>
        <p:spPr>
          <a:xfrm>
            <a:off x="666000" y="5040000"/>
            <a:ext cx="7920000" cy="1440000"/>
          </a:xfrm>
        </p:spPr>
        <p:txBody>
          <a:bodyPr>
            <a:noAutofit/>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Chapter subtitle</a:t>
            </a:r>
            <a:endParaRPr lang="en-US" dirty="0"/>
          </a:p>
        </p:txBody>
      </p:sp>
      <p:sp>
        <p:nvSpPr>
          <p:cNvPr id="4" name="Slide Number Placeholder 3"/>
          <p:cNvSpPr>
            <a:spLocks noGrp="1"/>
          </p:cNvSpPr>
          <p:nvPr>
            <p:ph type="sldNum" sz="quarter" idx="11"/>
          </p:nvPr>
        </p:nvSpPr>
        <p:spPr/>
        <p:txBody>
          <a:bodyPr/>
          <a:lstStyle/>
          <a:p>
            <a:fld id="{450B0164-1B0E-EC47-A805-AF4E4DD1E6D8}" type="slidenum">
              <a:rPr lang="en-US" smtClean="0"/>
              <a:pPr/>
              <a:t>‹#›</a:t>
            </a:fld>
            <a:endParaRPr lang="en-US"/>
          </a:p>
        </p:txBody>
      </p:sp>
    </p:spTree>
    <p:extLst>
      <p:ext uri="{BB962C8B-B14F-4D97-AF65-F5344CB8AC3E}">
        <p14:creationId xmlns:p14="http://schemas.microsoft.com/office/powerpoint/2010/main" val="174812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6751" y="396000"/>
            <a:ext cx="9359900" cy="720000"/>
          </a:xfrm>
          <a:prstGeom prst="rect">
            <a:avLst/>
          </a:prstGeom>
        </p:spPr>
        <p:txBody>
          <a:bodyPr vert="horz" lIns="72000" tIns="72000" rIns="72000" bIns="7200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66750" y="1474788"/>
            <a:ext cx="9359900" cy="5544000"/>
          </a:xfrm>
          <a:prstGeom prst="rect">
            <a:avLst/>
          </a:prstGeom>
        </p:spPr>
        <p:txBody>
          <a:bodyPr vert="horz" lIns="72000" tIns="72000" rIns="72000" bIns="72000" rtlCol="0">
            <a:noAutofit/>
          </a:bodyPr>
          <a:lstStyle/>
          <a:p>
            <a:pPr lvl="0"/>
            <a:r>
              <a:rPr lang="en-US" dirty="0"/>
              <a:t>Click to edit Master </a:t>
            </a:r>
            <a:r>
              <a:rPr lang="en-US"/>
              <a:t>text styles</a:t>
            </a:r>
          </a:p>
        </p:txBody>
      </p:sp>
      <p:sp>
        <p:nvSpPr>
          <p:cNvPr id="8" name="Footer Placeholder 4"/>
          <p:cNvSpPr>
            <a:spLocks noGrp="1"/>
          </p:cNvSpPr>
          <p:nvPr>
            <p:ph type="ftr" sz="quarter" idx="3"/>
          </p:nvPr>
        </p:nvSpPr>
        <p:spPr>
          <a:xfrm>
            <a:off x="666751" y="7020000"/>
            <a:ext cx="7920000" cy="361337"/>
          </a:xfrm>
          <a:prstGeom prst="rect">
            <a:avLst/>
          </a:prstGeom>
        </p:spPr>
        <p:txBody>
          <a:bodyPr lIns="72000" tIns="72000" rIns="72000" bIns="72000"/>
          <a:lstStyle>
            <a:lvl1pPr algn="l">
              <a:defRPr sz="1000">
                <a:solidFill>
                  <a:srgbClr val="2C2825"/>
                </a:solidFill>
                <a:latin typeface="Segoe UI" panose="020B0502040204020203" pitchFamily="34" charset="0"/>
                <a:ea typeface="Segoe UI" panose="020B0502040204020203" pitchFamily="34" charset="0"/>
                <a:cs typeface="Segoe UI" panose="020B0502040204020203" pitchFamily="34" charset="0"/>
              </a:defRPr>
            </a:lvl1pPr>
          </a:lstStyle>
          <a:p>
            <a:endParaRPr lang="en-US" dirty="0"/>
          </a:p>
        </p:txBody>
      </p:sp>
      <p:sp>
        <p:nvSpPr>
          <p:cNvPr id="9" name="Slide Number Placeholder 5"/>
          <p:cNvSpPr>
            <a:spLocks noGrp="1"/>
          </p:cNvSpPr>
          <p:nvPr>
            <p:ph type="sldNum" sz="quarter" idx="4"/>
          </p:nvPr>
        </p:nvSpPr>
        <p:spPr>
          <a:xfrm>
            <a:off x="9306000" y="7020538"/>
            <a:ext cx="720000" cy="361337"/>
          </a:xfrm>
          <a:prstGeom prst="rect">
            <a:avLst/>
          </a:prstGeom>
        </p:spPr>
        <p:txBody>
          <a:bodyPr lIns="72000" tIns="72000" rIns="72000" bIns="72000"/>
          <a:lstStyle>
            <a:lvl1pPr algn="r">
              <a:defRPr sz="1000">
                <a:solidFill>
                  <a:srgbClr val="2C2825"/>
                </a:solidFill>
                <a:latin typeface="Segoe UI" panose="020B0502040204020203" pitchFamily="34" charset="0"/>
                <a:cs typeface="Segoe UI" panose="020B0502040204020203" pitchFamily="34" charset="0"/>
              </a:defRPr>
            </a:lvl1pPr>
          </a:lstStyle>
          <a:p>
            <a:fld id="{450B0164-1B0E-EC47-A805-AF4E4DD1E6D8}" type="slidenum">
              <a:rPr lang="en-US" smtClean="0"/>
              <a:pPr/>
              <a:t>‹#›</a:t>
            </a:fld>
            <a:endParaRPr lang="en-US"/>
          </a:p>
        </p:txBody>
      </p:sp>
    </p:spTree>
    <p:extLst>
      <p:ext uri="{BB962C8B-B14F-4D97-AF65-F5344CB8AC3E}">
        <p14:creationId xmlns:p14="http://schemas.microsoft.com/office/powerpoint/2010/main" val="561955928"/>
      </p:ext>
    </p:extLst>
  </p:cSld>
  <p:clrMap bg1="lt1" tx1="dk1" bg2="lt2" tx2="dk2" accent1="accent1" accent2="accent2" accent3="accent3" accent4="accent4" accent5="accent5" accent6="accent6" hlink="hlink" folHlink="folHlink"/>
  <p:sldLayoutIdLst>
    <p:sldLayoutId id="2147483734" r:id="rId1"/>
    <p:sldLayoutId id="2147483739" r:id="rId2"/>
    <p:sldLayoutId id="2147483744" r:id="rId3"/>
    <p:sldLayoutId id="2147483743" r:id="rId4"/>
    <p:sldLayoutId id="2147483738" r:id="rId5"/>
    <p:sldLayoutId id="2147483741" r:id="rId6"/>
    <p:sldLayoutId id="2147483749" r:id="rId7"/>
  </p:sldLayoutIdLst>
  <p:hf hdr="0"/>
  <p:txStyles>
    <p:titleStyle>
      <a:lvl1pPr algn="l" defTabSz="521437" rtl="0" eaLnBrk="1" latinLnBrk="0" hangingPunct="1">
        <a:spcBef>
          <a:spcPct val="0"/>
        </a:spcBef>
        <a:buNone/>
        <a:defRPr sz="2800" b="1" i="0"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521437" rtl="0" eaLnBrk="1" latinLnBrk="0" hangingPunct="1">
        <a:lnSpc>
          <a:spcPct val="120000"/>
        </a:lnSpc>
        <a:spcBef>
          <a:spcPts val="0"/>
        </a:spcBef>
        <a:spcAft>
          <a:spcPts val="1000"/>
        </a:spcAft>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1pPr>
      <a:lvl2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b="0" kern="1200">
          <a:solidFill>
            <a:schemeClr val="tx1"/>
          </a:solidFill>
          <a:latin typeface="Segoe UI" panose="020B0502040204020203" pitchFamily="34" charset="0"/>
          <a:ea typeface="+mn-ea"/>
          <a:cs typeface="Segoe UI" panose="020B0502040204020203" pitchFamily="34" charset="0"/>
        </a:defRPr>
      </a:lvl2pPr>
      <a:lvl3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360363" marR="0" indent="-360363" algn="l" defTabSz="521437" rtl="0" eaLnBrk="1" fontAlgn="auto" latinLnBrk="0" hangingPunct="1">
        <a:lnSpc>
          <a:spcPct val="120000"/>
        </a:lnSpc>
        <a:spcBef>
          <a:spcPts val="0"/>
        </a:spcBef>
        <a:spcAft>
          <a:spcPts val="1000"/>
        </a:spcAft>
        <a:buClrTx/>
        <a:buSzTx/>
        <a:buFont typeface="Arial" panose="020B0604020202020204" pitchFamily="34" charset="0"/>
        <a:buChar char="•"/>
        <a:tabLst/>
        <a:defRPr sz="2000" kern="1200">
          <a:solidFill>
            <a:schemeClr val="tx1"/>
          </a:solidFill>
          <a:latin typeface="Segoe UI" panose="020B0502040204020203" pitchFamily="34" charset="0"/>
          <a:ea typeface="+mn-ea"/>
          <a:cs typeface="Segoe UI" panose="020B0502040204020203" pitchFamily="34" charset="0"/>
        </a:defRPr>
      </a:lvl5pPr>
      <a:lvl6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6pPr>
      <a:lvl7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7pPr>
      <a:lvl8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8pPr>
      <a:lvl9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6751" y="396000"/>
            <a:ext cx="9359900" cy="720000"/>
          </a:xfrm>
          <a:prstGeom prst="rect">
            <a:avLst/>
          </a:prstGeom>
        </p:spPr>
        <p:txBody>
          <a:bodyPr vert="horz" lIns="72000" tIns="72000" rIns="72000" bIns="7200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66750" y="1474788"/>
            <a:ext cx="9359900" cy="5544000"/>
          </a:xfrm>
          <a:prstGeom prst="rect">
            <a:avLst/>
          </a:prstGeom>
        </p:spPr>
        <p:txBody>
          <a:bodyPr vert="horz" lIns="72000" tIns="72000" rIns="72000" bIns="72000" rtlCol="0">
            <a:noAutofit/>
          </a:bodyPr>
          <a:lstStyle/>
          <a:p>
            <a:pPr lvl="0"/>
            <a:r>
              <a:rPr lang="en-US" dirty="0"/>
              <a:t>Click to edit Master </a:t>
            </a:r>
            <a:r>
              <a:rPr lang="en-US"/>
              <a:t>text styles</a:t>
            </a:r>
          </a:p>
        </p:txBody>
      </p:sp>
      <p:sp>
        <p:nvSpPr>
          <p:cNvPr id="8" name="Footer Placeholder 4"/>
          <p:cNvSpPr>
            <a:spLocks noGrp="1"/>
          </p:cNvSpPr>
          <p:nvPr>
            <p:ph type="ftr" sz="quarter" idx="3"/>
          </p:nvPr>
        </p:nvSpPr>
        <p:spPr>
          <a:xfrm>
            <a:off x="666751" y="7020000"/>
            <a:ext cx="7920000" cy="361337"/>
          </a:xfrm>
          <a:prstGeom prst="rect">
            <a:avLst/>
          </a:prstGeom>
        </p:spPr>
        <p:txBody>
          <a:bodyPr lIns="72000" tIns="72000" rIns="72000" bIns="72000"/>
          <a:lstStyle>
            <a:lvl1pPr algn="l">
              <a:defRPr sz="1000">
                <a:solidFill>
                  <a:srgbClr val="2C2825"/>
                </a:solidFill>
                <a:latin typeface="Segoe UI" panose="020B0502040204020203" pitchFamily="34" charset="0"/>
                <a:ea typeface="Segoe UI" panose="020B0502040204020203" pitchFamily="34" charset="0"/>
                <a:cs typeface="Segoe UI" panose="020B0502040204020203" pitchFamily="34" charset="0"/>
              </a:defRPr>
            </a:lvl1pPr>
          </a:lstStyle>
          <a:p>
            <a:endParaRPr lang="en-US" dirty="0"/>
          </a:p>
        </p:txBody>
      </p:sp>
      <p:sp>
        <p:nvSpPr>
          <p:cNvPr id="9" name="Slide Number Placeholder 5"/>
          <p:cNvSpPr>
            <a:spLocks noGrp="1"/>
          </p:cNvSpPr>
          <p:nvPr>
            <p:ph type="sldNum" sz="quarter" idx="4"/>
          </p:nvPr>
        </p:nvSpPr>
        <p:spPr>
          <a:xfrm>
            <a:off x="9306000" y="7020538"/>
            <a:ext cx="720000" cy="361337"/>
          </a:xfrm>
          <a:prstGeom prst="rect">
            <a:avLst/>
          </a:prstGeom>
        </p:spPr>
        <p:txBody>
          <a:bodyPr lIns="72000" tIns="72000" rIns="72000" bIns="72000"/>
          <a:lstStyle>
            <a:lvl1pPr algn="r">
              <a:defRPr sz="1000">
                <a:solidFill>
                  <a:srgbClr val="2C2825"/>
                </a:solidFill>
                <a:latin typeface="Segoe UI" panose="020B0502040204020203" pitchFamily="34" charset="0"/>
                <a:cs typeface="Segoe UI" panose="020B0502040204020203" pitchFamily="34" charset="0"/>
              </a:defRPr>
            </a:lvl1pPr>
          </a:lstStyle>
          <a:p>
            <a:fld id="{450B0164-1B0E-EC47-A805-AF4E4DD1E6D8}" type="slidenum">
              <a:rPr lang="en-US" smtClean="0"/>
              <a:pPr/>
              <a:t>‹#›</a:t>
            </a:fld>
            <a:endParaRPr lang="en-US"/>
          </a:p>
        </p:txBody>
      </p:sp>
    </p:spTree>
    <p:extLst>
      <p:ext uri="{BB962C8B-B14F-4D97-AF65-F5344CB8AC3E}">
        <p14:creationId xmlns:p14="http://schemas.microsoft.com/office/powerpoint/2010/main" val="93659084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Lst>
  <p:hf hdr="0"/>
  <p:txStyles>
    <p:titleStyle>
      <a:lvl1pPr algn="l" defTabSz="521437" rtl="0" eaLnBrk="1" latinLnBrk="0" hangingPunct="1">
        <a:spcBef>
          <a:spcPct val="0"/>
        </a:spcBef>
        <a:buNone/>
        <a:defRPr sz="2800" b="1" i="0"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521437" rtl="0" eaLnBrk="1" latinLnBrk="0" hangingPunct="1">
        <a:lnSpc>
          <a:spcPct val="120000"/>
        </a:lnSpc>
        <a:spcBef>
          <a:spcPts val="0"/>
        </a:spcBef>
        <a:spcAft>
          <a:spcPts val="1000"/>
        </a:spcAft>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1pPr>
      <a:lvl2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b="0" kern="1200">
          <a:solidFill>
            <a:schemeClr val="tx1"/>
          </a:solidFill>
          <a:latin typeface="Segoe UI" panose="020B0502040204020203" pitchFamily="34" charset="0"/>
          <a:ea typeface="+mn-ea"/>
          <a:cs typeface="Segoe UI" panose="020B0502040204020203" pitchFamily="34" charset="0"/>
        </a:defRPr>
      </a:lvl2pPr>
      <a:lvl3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360363" marR="0" indent="-360363" algn="l" defTabSz="521437" rtl="0" eaLnBrk="1" fontAlgn="auto" latinLnBrk="0" hangingPunct="1">
        <a:lnSpc>
          <a:spcPct val="120000"/>
        </a:lnSpc>
        <a:spcBef>
          <a:spcPts val="0"/>
        </a:spcBef>
        <a:spcAft>
          <a:spcPts val="1000"/>
        </a:spcAft>
        <a:buClrTx/>
        <a:buSzTx/>
        <a:buFont typeface="Arial" panose="020B0604020202020204" pitchFamily="34" charset="0"/>
        <a:buChar char="•"/>
        <a:tabLst/>
        <a:defRPr sz="2000" kern="1200">
          <a:solidFill>
            <a:schemeClr val="tx1"/>
          </a:solidFill>
          <a:latin typeface="Segoe UI" panose="020B0502040204020203" pitchFamily="34" charset="0"/>
          <a:ea typeface="+mn-ea"/>
          <a:cs typeface="Segoe UI" panose="020B0502040204020203" pitchFamily="34" charset="0"/>
        </a:defRPr>
      </a:lvl5pPr>
      <a:lvl6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6pPr>
      <a:lvl7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7pPr>
      <a:lvl8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8pPr>
      <a:lvl9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omjemmett/" TargetMode="External"/><Relationship Id="rId2" Type="http://schemas.openxmlformats.org/officeDocument/2006/relationships/hyperlink" Target="mailto:thomas.jemmett@nhs.net" TargetMode="External"/><Relationship Id="rId1" Type="http://schemas.openxmlformats.org/officeDocument/2006/relationships/slideLayout" Target="../slideLayouts/slideLayout2.xml"/><Relationship Id="rId4" Type="http://schemas.openxmlformats.org/officeDocument/2006/relationships/hyperlink" Target="https://twitter.com/tom_jemmett"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tom_jemmett" TargetMode="External"/><Relationship Id="rId2" Type="http://schemas.openxmlformats.org/officeDocument/2006/relationships/hyperlink" Target="mailto:thomas.Jemmett@nhs.net" TargetMode="Externa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tom_jemmett" TargetMode="External"/><Relationship Id="rId2" Type="http://schemas.openxmlformats.org/officeDocument/2006/relationships/hyperlink" Target="mailto:thomas.jemmett@nhs.net" TargetMode="Externa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tomjemmett/" TargetMode="External"/><Relationship Id="rId2" Type="http://schemas.openxmlformats.org/officeDocument/2006/relationships/hyperlink" Target="mailto:thomas.jemmett@nhs.net" TargetMode="External"/><Relationship Id="rId1" Type="http://schemas.openxmlformats.org/officeDocument/2006/relationships/slideLayout" Target="../slideLayouts/slideLayout2.xml"/><Relationship Id="rId4" Type="http://schemas.openxmlformats.org/officeDocument/2006/relationships/hyperlink" Target="https://twitter.com/tom_jemmet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tom_jemmett" TargetMode="External"/><Relationship Id="rId2" Type="http://schemas.openxmlformats.org/officeDocument/2006/relationships/hyperlink" Target="mailto:thomas.Jemmett@nhs.net"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db.rstudio.com/getting-started/database-queries" TargetMode="External"/><Relationship Id="rId2" Type="http://schemas.openxmlformats.org/officeDocument/2006/relationships/hyperlink" Target="https://db.rstudio.com/databases/" TargetMode="External"/><Relationship Id="rId1" Type="http://schemas.openxmlformats.org/officeDocument/2006/relationships/slideLayout" Target="../slideLayouts/slideLayout5.xml"/><Relationship Id="rId5" Type="http://schemas.openxmlformats.org/officeDocument/2006/relationships/hyperlink" Target="https://twitter.com/tom_jemmett" TargetMode="External"/><Relationship Id="rId4" Type="http://schemas.openxmlformats.org/officeDocument/2006/relationships/hyperlink" Target="mailto:thomas.Jemmett@nhs.ne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b.rstudio.com/best-practices/managing-credentials/" TargetMode="External"/><Relationship Id="rId2" Type="http://schemas.openxmlformats.org/officeDocument/2006/relationships/hyperlink" Target="https://db.rstudio.com/best-practices/drivers/" TargetMode="External"/><Relationship Id="rId1" Type="http://schemas.openxmlformats.org/officeDocument/2006/relationships/slideLayout" Target="../slideLayouts/slideLayout5.xml"/><Relationship Id="rId5" Type="http://schemas.openxmlformats.org/officeDocument/2006/relationships/hyperlink" Target="https://twitter.com/tom_jemmett" TargetMode="External"/><Relationship Id="rId4" Type="http://schemas.openxmlformats.org/officeDocument/2006/relationships/hyperlink" Target="mailto:thomas.Jemmett@nhs.ne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witter.com/tom_jemmett" TargetMode="External"/><Relationship Id="rId2" Type="http://schemas.openxmlformats.org/officeDocument/2006/relationships/hyperlink" Target="mailto:thomas.Jemmett@nhs.net"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mailto:thomas.Jemmett@nhs.net" TargetMode="External"/><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twitter.com/tom_jemmet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thomas.Jemmett@nhs.net" TargetMode="External"/><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s://twitter.com/tom_jemmet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twitter.com/tom_jemmett" TargetMode="External"/><Relationship Id="rId2" Type="http://schemas.openxmlformats.org/officeDocument/2006/relationships/hyperlink" Target="mailto:thomas.Jemmett@nhs.net"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E80A-66A8-4F95-ADBC-01F4CB4B41F0}"/>
              </a:ext>
            </a:extLst>
          </p:cNvPr>
          <p:cNvSpPr>
            <a:spLocks noGrp="1"/>
          </p:cNvSpPr>
          <p:nvPr>
            <p:ph type="ctrTitle"/>
          </p:nvPr>
        </p:nvSpPr>
        <p:spPr>
          <a:xfrm>
            <a:off x="666000" y="2160000"/>
            <a:ext cx="7920000" cy="2103528"/>
          </a:xfrm>
        </p:spPr>
        <p:txBody>
          <a:bodyPr/>
          <a:lstStyle/>
          <a:p>
            <a:r>
              <a:rPr lang="en-GB" dirty="0"/>
              <a:t>Querying Sql Databases in R</a:t>
            </a:r>
          </a:p>
        </p:txBody>
      </p:sp>
      <p:sp>
        <p:nvSpPr>
          <p:cNvPr id="3" name="Subtitle 2">
            <a:extLst>
              <a:ext uri="{FF2B5EF4-FFF2-40B4-BE49-F238E27FC236}">
                <a16:creationId xmlns:a16="http://schemas.microsoft.com/office/drawing/2014/main" id="{9AF9F85A-3A35-42CC-B558-940DA43FF0D0}"/>
              </a:ext>
            </a:extLst>
          </p:cNvPr>
          <p:cNvSpPr>
            <a:spLocks noGrp="1"/>
          </p:cNvSpPr>
          <p:nvPr>
            <p:ph type="subTitle" idx="1"/>
          </p:nvPr>
        </p:nvSpPr>
        <p:spPr>
          <a:xfrm>
            <a:off x="666000" y="4680000"/>
            <a:ext cx="7920000" cy="2340538"/>
          </a:xfrm>
        </p:spPr>
        <p:txBody>
          <a:bodyPr/>
          <a:lstStyle/>
          <a:p>
            <a:r>
              <a:rPr lang="en-GB" dirty="0"/>
              <a:t>Tom Jemmett </a:t>
            </a:r>
            <a:r>
              <a:rPr lang="en-GB" sz="1800" dirty="0">
                <a:solidFill>
                  <a:schemeClr val="tx2">
                    <a:lumMod val="50000"/>
                    <a:lumOff val="50000"/>
                  </a:schemeClr>
                </a:solidFill>
              </a:rPr>
              <a:t>MBCS AMIMA</a:t>
            </a:r>
            <a:endParaRPr lang="en-GB" dirty="0">
              <a:solidFill>
                <a:schemeClr val="tx2">
                  <a:lumMod val="50000"/>
                  <a:lumOff val="50000"/>
                </a:schemeClr>
              </a:solidFill>
            </a:endParaRPr>
          </a:p>
          <a:p>
            <a:r>
              <a:rPr lang="en-GB" dirty="0">
                <a:solidFill>
                  <a:schemeClr val="tx2">
                    <a:lumMod val="50000"/>
                    <a:lumOff val="50000"/>
                  </a:schemeClr>
                </a:solidFill>
              </a:rPr>
              <a:t>Senior Healthcare Analyst</a:t>
            </a:r>
            <a:br>
              <a:rPr lang="en-GB" dirty="0"/>
            </a:br>
            <a:r>
              <a:rPr lang="en-GB" dirty="0">
                <a:hlinkClick r:id="rId2"/>
              </a:rPr>
              <a:t>thomas.jemmett@nhs.net</a:t>
            </a:r>
            <a:br>
              <a:rPr lang="en-GB" dirty="0"/>
            </a:br>
            <a:r>
              <a:rPr lang="en-GB" dirty="0">
                <a:solidFill>
                  <a:schemeClr val="tx2">
                    <a:lumMod val="50000"/>
                    <a:lumOff val="50000"/>
                  </a:schemeClr>
                </a:solidFill>
              </a:rPr>
              <a:t>GitHub:</a:t>
            </a:r>
            <a:r>
              <a:rPr lang="en-GB" dirty="0"/>
              <a:t> </a:t>
            </a:r>
            <a:r>
              <a:rPr lang="en-GB" dirty="0">
                <a:hlinkClick r:id="rId3"/>
              </a:rPr>
              <a:t>tomjemmett</a:t>
            </a:r>
            <a:br>
              <a:rPr lang="en-GB" dirty="0"/>
            </a:br>
            <a:r>
              <a:rPr lang="en-GB" dirty="0">
                <a:solidFill>
                  <a:schemeClr val="tx2">
                    <a:lumMod val="50000"/>
                    <a:lumOff val="50000"/>
                  </a:schemeClr>
                </a:solidFill>
              </a:rPr>
              <a:t>Twitter:</a:t>
            </a:r>
            <a:r>
              <a:rPr lang="en-GB" dirty="0"/>
              <a:t> </a:t>
            </a:r>
            <a:r>
              <a:rPr lang="en-GB" dirty="0">
                <a:hlinkClick r:id="rId4"/>
              </a:rPr>
              <a:t>@tom_jemmett</a:t>
            </a:r>
            <a:endParaRPr lang="en-GB" dirty="0"/>
          </a:p>
        </p:txBody>
      </p:sp>
      <p:sp>
        <p:nvSpPr>
          <p:cNvPr id="4" name="Slide Number Placeholder 3">
            <a:extLst>
              <a:ext uri="{FF2B5EF4-FFF2-40B4-BE49-F238E27FC236}">
                <a16:creationId xmlns:a16="http://schemas.microsoft.com/office/drawing/2014/main" id="{C17FF990-D849-4743-BCE6-B6A148B45EB3}"/>
              </a:ext>
            </a:extLst>
          </p:cNvPr>
          <p:cNvSpPr>
            <a:spLocks noGrp="1"/>
          </p:cNvSpPr>
          <p:nvPr>
            <p:ph type="sldNum" sz="quarter" idx="11"/>
          </p:nvPr>
        </p:nvSpPr>
        <p:spPr/>
        <p:txBody>
          <a:bodyPr/>
          <a:lstStyle/>
          <a:p>
            <a:fld id="{450B0164-1B0E-EC47-A805-AF4E4DD1E6D8}" type="slidenum">
              <a:rPr lang="en-US" smtClean="0"/>
              <a:pPr/>
              <a:t>1</a:t>
            </a:fld>
            <a:endParaRPr lang="en-US"/>
          </a:p>
        </p:txBody>
      </p:sp>
    </p:spTree>
    <p:extLst>
      <p:ext uri="{BB962C8B-B14F-4D97-AF65-F5344CB8AC3E}">
        <p14:creationId xmlns:p14="http://schemas.microsoft.com/office/powerpoint/2010/main" val="443945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FD57-41A4-483C-8983-4BEB57136051}"/>
              </a:ext>
            </a:extLst>
          </p:cNvPr>
          <p:cNvSpPr>
            <a:spLocks noGrp="1"/>
          </p:cNvSpPr>
          <p:nvPr>
            <p:ph type="ctrTitle"/>
          </p:nvPr>
        </p:nvSpPr>
        <p:spPr/>
        <p:txBody>
          <a:bodyPr/>
          <a:lstStyle/>
          <a:p>
            <a:r>
              <a:rPr lang="en-GB" dirty="0"/>
              <a:t>Checking the Sql query</a:t>
            </a:r>
          </a:p>
        </p:txBody>
      </p:sp>
      <p:sp>
        <p:nvSpPr>
          <p:cNvPr id="3" name="Text Placeholder 2">
            <a:extLst>
              <a:ext uri="{FF2B5EF4-FFF2-40B4-BE49-F238E27FC236}">
                <a16:creationId xmlns:a16="http://schemas.microsoft.com/office/drawing/2014/main" id="{7AEEC5EB-D33D-4F31-8054-6A539AA1CB3C}"/>
              </a:ext>
            </a:extLst>
          </p:cNvPr>
          <p:cNvSpPr>
            <a:spLocks noGrp="1"/>
          </p:cNvSpPr>
          <p:nvPr>
            <p:ph type="body" sz="quarter" idx="16"/>
          </p:nvPr>
        </p:nvSpPr>
        <p:spPr>
          <a:xfrm>
            <a:off x="666751" y="1476000"/>
            <a:ext cx="9359900" cy="1180840"/>
          </a:xfrm>
        </p:spPr>
        <p:txBody>
          <a:bodyPr/>
          <a:lstStyle/>
          <a:p>
            <a:r>
              <a:rPr lang="en-GB" sz="2400" dirty="0"/>
              <a:t>If you want to see what Sql </a:t>
            </a:r>
            <a:r>
              <a:rPr lang="en-GB" sz="2400" dirty="0">
                <a:latin typeface="Source Code Pro" panose="020B0509030403020204" pitchFamily="49" charset="0"/>
                <a:ea typeface="Source Code Pro" panose="020B0509030403020204" pitchFamily="49" charset="0"/>
              </a:rPr>
              <a:t>dplyr</a:t>
            </a:r>
            <a:r>
              <a:rPr lang="en-GB" sz="2400" dirty="0"/>
              <a:t> has created you can use the </a:t>
            </a:r>
            <a:r>
              <a:rPr lang="en-GB" sz="2400" dirty="0" err="1">
                <a:latin typeface="Source Code Pro" panose="020B0509030403020204" pitchFamily="49" charset="0"/>
                <a:ea typeface="Source Code Pro" panose="020B0509030403020204" pitchFamily="49" charset="0"/>
              </a:rPr>
              <a:t>show_query</a:t>
            </a:r>
            <a:r>
              <a:rPr lang="en-GB" sz="2400" dirty="0">
                <a:latin typeface="Source Code Pro" panose="020B0509030403020204" pitchFamily="49" charset="0"/>
                <a:ea typeface="Source Code Pro" panose="020B0509030403020204" pitchFamily="49" charset="0"/>
              </a:rPr>
              <a:t>()</a:t>
            </a:r>
            <a:r>
              <a:rPr lang="en-GB" sz="2400" dirty="0"/>
              <a:t> function.</a:t>
            </a:r>
          </a:p>
        </p:txBody>
      </p:sp>
      <p:sp>
        <p:nvSpPr>
          <p:cNvPr id="4" name="Slide Number Placeholder 3">
            <a:extLst>
              <a:ext uri="{FF2B5EF4-FFF2-40B4-BE49-F238E27FC236}">
                <a16:creationId xmlns:a16="http://schemas.microsoft.com/office/drawing/2014/main" id="{95674E80-83E7-4E79-9610-E1678617AC35}"/>
              </a:ext>
            </a:extLst>
          </p:cNvPr>
          <p:cNvSpPr>
            <a:spLocks noGrp="1"/>
          </p:cNvSpPr>
          <p:nvPr>
            <p:ph type="sldNum" sz="quarter" idx="18"/>
          </p:nvPr>
        </p:nvSpPr>
        <p:spPr/>
        <p:txBody>
          <a:bodyPr/>
          <a:lstStyle/>
          <a:p>
            <a:fld id="{450B0164-1B0E-EC47-A805-AF4E4DD1E6D8}" type="slidenum">
              <a:rPr lang="en-US" smtClean="0"/>
              <a:pPr/>
              <a:t>10</a:t>
            </a:fld>
            <a:endParaRPr lang="en-US"/>
          </a:p>
        </p:txBody>
      </p:sp>
      <p:sp>
        <p:nvSpPr>
          <p:cNvPr id="7" name="Slide Number Placeholder 3">
            <a:extLst>
              <a:ext uri="{FF2B5EF4-FFF2-40B4-BE49-F238E27FC236}">
                <a16:creationId xmlns:a16="http://schemas.microsoft.com/office/drawing/2014/main" id="{AE03885F-A413-4F87-9BC0-6DCFBFB73E8D}"/>
              </a:ext>
            </a:extLst>
          </p:cNvPr>
          <p:cNvSpPr txBox="1">
            <a:spLocks/>
          </p:cNvSpPr>
          <p:nvPr/>
        </p:nvSpPr>
        <p:spPr>
          <a:xfrm>
            <a:off x="666748" y="7020538"/>
            <a:ext cx="3158492" cy="361337"/>
          </a:xfrm>
          <a:prstGeom prst="rect">
            <a:avLst/>
          </a:prstGeom>
        </p:spPr>
        <p:txBody>
          <a:bodyPr lIns="72000" tIns="72000" rIns="72000" bIns="72000"/>
          <a:lstStyle>
            <a:defPPr>
              <a:defRPr lang="en-US"/>
            </a:defPPr>
            <a:lvl1pPr marL="0" algn="r" defTabSz="521437" rtl="0" eaLnBrk="1" latinLnBrk="0" hangingPunct="1">
              <a:defRPr sz="1000" kern="1200">
                <a:solidFill>
                  <a:srgbClr val="2C2825"/>
                </a:solidFill>
                <a:latin typeface="Segoe UI" panose="020B0502040204020203" pitchFamily="34" charset="0"/>
                <a:ea typeface="+mn-ea"/>
                <a:cs typeface="Segoe UI" panose="020B0502040204020203" pitchFamily="34" charset="0"/>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a:lstStyle>
          <a:p>
            <a:pPr algn="l"/>
            <a:r>
              <a:rPr lang="en-US" dirty="0">
                <a:hlinkClick r:id="rId2"/>
              </a:rPr>
              <a:t>thomas.Jemmett@nhs.net</a:t>
            </a:r>
            <a:r>
              <a:rPr lang="en-US" dirty="0"/>
              <a:t> / </a:t>
            </a:r>
            <a:r>
              <a:rPr lang="en-US" dirty="0">
                <a:hlinkClick r:id="rId3"/>
              </a:rPr>
              <a:t>@tom_jemmett </a:t>
            </a:r>
            <a:endParaRPr lang="en-US" dirty="0"/>
          </a:p>
        </p:txBody>
      </p:sp>
      <p:pic>
        <p:nvPicPr>
          <p:cNvPr id="5" name="Picture 4">
            <a:extLst>
              <a:ext uri="{FF2B5EF4-FFF2-40B4-BE49-F238E27FC236}">
                <a16:creationId xmlns:a16="http://schemas.microsoft.com/office/drawing/2014/main" id="{E7CFC1B4-A757-415D-A5C1-CFB8F796000F}"/>
              </a:ext>
            </a:extLst>
          </p:cNvPr>
          <p:cNvPicPr>
            <a:picLocks noChangeAspect="1"/>
          </p:cNvPicPr>
          <p:nvPr/>
        </p:nvPicPr>
        <p:blipFill>
          <a:blip r:embed="rId4"/>
          <a:stretch>
            <a:fillRect/>
          </a:stretch>
        </p:blipFill>
        <p:spPr>
          <a:xfrm>
            <a:off x="666750" y="2844349"/>
            <a:ext cx="9359899" cy="1649443"/>
          </a:xfrm>
          <a:prstGeom prst="rect">
            <a:avLst/>
          </a:prstGeom>
        </p:spPr>
      </p:pic>
      <p:sp>
        <p:nvSpPr>
          <p:cNvPr id="8" name="Text Placeholder 2">
            <a:extLst>
              <a:ext uri="{FF2B5EF4-FFF2-40B4-BE49-F238E27FC236}">
                <a16:creationId xmlns:a16="http://schemas.microsoft.com/office/drawing/2014/main" id="{E9BB4894-C028-4B73-B624-F79DE1EB3CF6}"/>
              </a:ext>
            </a:extLst>
          </p:cNvPr>
          <p:cNvSpPr txBox="1">
            <a:spLocks/>
          </p:cNvSpPr>
          <p:nvPr/>
        </p:nvSpPr>
        <p:spPr>
          <a:xfrm>
            <a:off x="666100" y="4889278"/>
            <a:ext cx="9359900" cy="1180840"/>
          </a:xfrm>
          <a:prstGeom prst="rect">
            <a:avLst/>
          </a:prstGeom>
        </p:spPr>
        <p:txBody>
          <a:bodyPr vert="horz" lIns="72000" tIns="72000" rIns="72000" bIns="72000" rtlCol="0">
            <a:noAutofit/>
          </a:bodyPr>
          <a:lstStyle>
            <a:lvl1pPr marL="0" indent="0" algn="l" defTabSz="521437" rtl="0" eaLnBrk="1" latinLnBrk="0" hangingPunct="1">
              <a:lnSpc>
                <a:spcPct val="120000"/>
              </a:lnSpc>
              <a:spcBef>
                <a:spcPts val="0"/>
              </a:spcBef>
              <a:spcAft>
                <a:spcPts val="1000"/>
              </a:spcAft>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1pPr>
            <a:lvl2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b="0" kern="1200">
                <a:solidFill>
                  <a:schemeClr val="tx1"/>
                </a:solidFill>
                <a:latin typeface="Segoe UI" panose="020B0502040204020203" pitchFamily="34" charset="0"/>
                <a:ea typeface="+mn-ea"/>
                <a:cs typeface="Segoe UI" panose="020B0502040204020203" pitchFamily="34" charset="0"/>
              </a:defRPr>
            </a:lvl2pPr>
            <a:lvl3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360363" marR="0" indent="-360363" algn="l" defTabSz="521437" rtl="0" eaLnBrk="1" fontAlgn="auto" latinLnBrk="0" hangingPunct="1">
              <a:lnSpc>
                <a:spcPct val="120000"/>
              </a:lnSpc>
              <a:spcBef>
                <a:spcPts val="0"/>
              </a:spcBef>
              <a:spcAft>
                <a:spcPts val="1000"/>
              </a:spcAft>
              <a:buClrTx/>
              <a:buSzTx/>
              <a:buFont typeface="Arial" panose="020B0604020202020204" pitchFamily="34" charset="0"/>
              <a:buChar char="•"/>
              <a:tabLst/>
              <a:defRPr sz="2000" kern="1200">
                <a:solidFill>
                  <a:schemeClr val="tx1"/>
                </a:solidFill>
                <a:latin typeface="Segoe UI" panose="020B0502040204020203" pitchFamily="34" charset="0"/>
                <a:ea typeface="+mn-ea"/>
                <a:cs typeface="Segoe UI" panose="020B0502040204020203" pitchFamily="34" charset="0"/>
              </a:defRPr>
            </a:lvl5pPr>
            <a:lvl6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6pPr>
            <a:lvl7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7pPr>
            <a:lvl8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8pPr>
            <a:lvl9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9pPr>
          </a:lstStyle>
          <a:p>
            <a:r>
              <a:rPr lang="en-GB" sz="2400" dirty="0"/>
              <a:t>Using </a:t>
            </a:r>
            <a:r>
              <a:rPr lang="en-GB" sz="2400" dirty="0" err="1">
                <a:latin typeface="Source Code Pro" panose="020B0509030403020204" pitchFamily="49" charset="0"/>
                <a:ea typeface="Source Code Pro" panose="020B0509030403020204" pitchFamily="49" charset="0"/>
              </a:rPr>
              <a:t>show_query</a:t>
            </a:r>
            <a:r>
              <a:rPr lang="en-GB" sz="2400" dirty="0">
                <a:latin typeface="Source Code Pro" panose="020B0509030403020204" pitchFamily="49" charset="0"/>
                <a:ea typeface="Source Code Pro" panose="020B0509030403020204" pitchFamily="49" charset="0"/>
              </a:rPr>
              <a:t>()</a:t>
            </a:r>
            <a:r>
              <a:rPr lang="en-GB" sz="2400" dirty="0">
                <a:latin typeface="+mn-lt"/>
                <a:ea typeface="Source Code Pro" panose="020B0509030403020204" pitchFamily="49" charset="0"/>
              </a:rPr>
              <a:t> </a:t>
            </a:r>
            <a:r>
              <a:rPr lang="en-GB" sz="2400" dirty="0"/>
              <a:t>regularly is a good idea to ensure that </a:t>
            </a:r>
            <a:r>
              <a:rPr lang="en-GB" sz="2400" dirty="0">
                <a:latin typeface="Source Code Pro" panose="020B0509030403020204" pitchFamily="49" charset="0"/>
                <a:ea typeface="Source Code Pro" panose="020B0509030403020204" pitchFamily="49" charset="0"/>
              </a:rPr>
              <a:t>dplyr</a:t>
            </a:r>
            <a:r>
              <a:rPr lang="en-GB" sz="2400" dirty="0"/>
              <a:t> isn’t creating any particularly bad Sql.</a:t>
            </a:r>
          </a:p>
        </p:txBody>
      </p:sp>
    </p:spTree>
    <p:extLst>
      <p:ext uri="{BB962C8B-B14F-4D97-AF65-F5344CB8AC3E}">
        <p14:creationId xmlns:p14="http://schemas.microsoft.com/office/powerpoint/2010/main" val="415719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42C8-3E0F-4632-A062-C64D15A068E4}"/>
              </a:ext>
            </a:extLst>
          </p:cNvPr>
          <p:cNvSpPr>
            <a:spLocks noGrp="1"/>
          </p:cNvSpPr>
          <p:nvPr>
            <p:ph type="ctrTitle"/>
          </p:nvPr>
        </p:nvSpPr>
        <p:spPr/>
        <p:txBody>
          <a:bodyPr/>
          <a:lstStyle/>
          <a:p>
            <a:r>
              <a:rPr lang="en-GB" dirty="0"/>
              <a:t>You can join multiple tables together</a:t>
            </a:r>
          </a:p>
        </p:txBody>
      </p:sp>
      <p:sp>
        <p:nvSpPr>
          <p:cNvPr id="3" name="Text Placeholder 2">
            <a:extLst>
              <a:ext uri="{FF2B5EF4-FFF2-40B4-BE49-F238E27FC236}">
                <a16:creationId xmlns:a16="http://schemas.microsoft.com/office/drawing/2014/main" id="{0DECA019-227D-4419-82C3-87CA05FF5442}"/>
              </a:ext>
            </a:extLst>
          </p:cNvPr>
          <p:cNvSpPr>
            <a:spLocks noGrp="1"/>
          </p:cNvSpPr>
          <p:nvPr>
            <p:ph type="body" sz="quarter" idx="16"/>
          </p:nvPr>
        </p:nvSpPr>
        <p:spPr>
          <a:xfrm>
            <a:off x="666751" y="1476000"/>
            <a:ext cx="9359900" cy="1046668"/>
          </a:xfrm>
        </p:spPr>
        <p:txBody>
          <a:bodyPr/>
          <a:lstStyle/>
          <a:p>
            <a:r>
              <a:rPr lang="en-GB" dirty="0"/>
              <a:t>If you have multiple tables that you need to use together you can use the </a:t>
            </a:r>
            <a:r>
              <a:rPr lang="en-GB" dirty="0">
                <a:latin typeface="Source Code Pro" panose="020B0509030403020204" pitchFamily="49" charset="0"/>
                <a:ea typeface="Source Code Pro" panose="020B0509030403020204" pitchFamily="49" charset="0"/>
              </a:rPr>
              <a:t>*_join </a:t>
            </a:r>
            <a:r>
              <a:rPr lang="en-GB" dirty="0"/>
              <a:t>functions from </a:t>
            </a:r>
            <a:r>
              <a:rPr lang="en-GB" dirty="0">
                <a:latin typeface="Source Code Pro" panose="020B0509030403020204" pitchFamily="49" charset="0"/>
                <a:ea typeface="Source Code Pro" panose="020B0509030403020204" pitchFamily="49" charset="0"/>
              </a:rPr>
              <a:t>dplyr</a:t>
            </a:r>
            <a:r>
              <a:rPr lang="en-GB" dirty="0"/>
              <a:t>:</a:t>
            </a:r>
          </a:p>
        </p:txBody>
      </p:sp>
      <p:sp>
        <p:nvSpPr>
          <p:cNvPr id="4" name="Slide Number Placeholder 3">
            <a:extLst>
              <a:ext uri="{FF2B5EF4-FFF2-40B4-BE49-F238E27FC236}">
                <a16:creationId xmlns:a16="http://schemas.microsoft.com/office/drawing/2014/main" id="{F6B23EFA-9B9E-4432-B04D-912ABAB5C8D1}"/>
              </a:ext>
            </a:extLst>
          </p:cNvPr>
          <p:cNvSpPr>
            <a:spLocks noGrp="1"/>
          </p:cNvSpPr>
          <p:nvPr>
            <p:ph type="sldNum" sz="quarter" idx="18"/>
          </p:nvPr>
        </p:nvSpPr>
        <p:spPr/>
        <p:txBody>
          <a:bodyPr/>
          <a:lstStyle/>
          <a:p>
            <a:fld id="{450B0164-1B0E-EC47-A805-AF4E4DD1E6D8}" type="slidenum">
              <a:rPr lang="en-US" smtClean="0"/>
              <a:pPr/>
              <a:t>11</a:t>
            </a:fld>
            <a:endParaRPr lang="en-US"/>
          </a:p>
        </p:txBody>
      </p:sp>
      <p:sp>
        <p:nvSpPr>
          <p:cNvPr id="6" name="Slide Number Placeholder 3">
            <a:extLst>
              <a:ext uri="{FF2B5EF4-FFF2-40B4-BE49-F238E27FC236}">
                <a16:creationId xmlns:a16="http://schemas.microsoft.com/office/drawing/2014/main" id="{E67A7F27-B488-49C4-8D38-0ABBD2971E88}"/>
              </a:ext>
            </a:extLst>
          </p:cNvPr>
          <p:cNvSpPr txBox="1">
            <a:spLocks/>
          </p:cNvSpPr>
          <p:nvPr/>
        </p:nvSpPr>
        <p:spPr>
          <a:xfrm>
            <a:off x="666748" y="7020538"/>
            <a:ext cx="3158492" cy="361337"/>
          </a:xfrm>
          <a:prstGeom prst="rect">
            <a:avLst/>
          </a:prstGeom>
        </p:spPr>
        <p:txBody>
          <a:bodyPr lIns="72000" tIns="72000" rIns="72000" bIns="72000"/>
          <a:lstStyle>
            <a:defPPr>
              <a:defRPr lang="en-US"/>
            </a:defPPr>
            <a:lvl1pPr marL="0" algn="r" defTabSz="521437" rtl="0" eaLnBrk="1" latinLnBrk="0" hangingPunct="1">
              <a:defRPr sz="1000" kern="1200">
                <a:solidFill>
                  <a:srgbClr val="2C2825"/>
                </a:solidFill>
                <a:latin typeface="Segoe UI" panose="020B0502040204020203" pitchFamily="34" charset="0"/>
                <a:ea typeface="+mn-ea"/>
                <a:cs typeface="Segoe UI" panose="020B0502040204020203" pitchFamily="34" charset="0"/>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a:lstStyle>
          <a:p>
            <a:pPr algn="l"/>
            <a:r>
              <a:rPr lang="en-US" dirty="0">
                <a:hlinkClick r:id="rId2"/>
              </a:rPr>
              <a:t>thomas.jemmett@nhs.net</a:t>
            </a:r>
            <a:r>
              <a:rPr lang="en-US" dirty="0"/>
              <a:t> / </a:t>
            </a:r>
            <a:r>
              <a:rPr lang="en-US" dirty="0">
                <a:hlinkClick r:id="rId3"/>
              </a:rPr>
              <a:t>@tom_jemmett </a:t>
            </a:r>
            <a:endParaRPr lang="en-US" dirty="0"/>
          </a:p>
        </p:txBody>
      </p:sp>
      <p:sp>
        <p:nvSpPr>
          <p:cNvPr id="8" name="Rectangle 7">
            <a:extLst>
              <a:ext uri="{FF2B5EF4-FFF2-40B4-BE49-F238E27FC236}">
                <a16:creationId xmlns:a16="http://schemas.microsoft.com/office/drawing/2014/main" id="{44966CBE-69A2-40B5-8BF5-A7AA9928395D}"/>
              </a:ext>
            </a:extLst>
          </p:cNvPr>
          <p:cNvSpPr/>
          <p:nvPr/>
        </p:nvSpPr>
        <p:spPr>
          <a:xfrm>
            <a:off x="666748" y="2447046"/>
            <a:ext cx="9359252" cy="1200329"/>
          </a:xfrm>
          <a:prstGeom prst="rect">
            <a:avLst/>
          </a:prstGeom>
          <a:solidFill>
            <a:schemeClr val="bg1">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GB" sz="2400" dirty="0">
                <a:latin typeface="Source Code Pro" panose="020B0509030403020204" pitchFamily="49" charset="0"/>
                <a:ea typeface="Source Code Pro" panose="020B0509030403020204" pitchFamily="49" charset="0"/>
              </a:rPr>
              <a:t>ae</a:t>
            </a:r>
            <a:r>
              <a:rPr lang="en-GB" sz="2400" dirty="0">
                <a:solidFill>
                  <a:schemeClr val="bg1"/>
                </a:solidFill>
                <a:latin typeface="Source Code Pro" panose="020B0509030403020204" pitchFamily="49" charset="0"/>
                <a:ea typeface="Source Code Pro" panose="020B0509030403020204" pitchFamily="49" charset="0"/>
              </a:rPr>
              <a:t> </a:t>
            </a:r>
            <a:r>
              <a:rPr lang="en-GB" sz="2400" dirty="0">
                <a:solidFill>
                  <a:schemeClr val="accent2"/>
                </a:solidFill>
                <a:latin typeface="Source Code Pro" panose="020B0509030403020204" pitchFamily="49" charset="0"/>
                <a:ea typeface="Source Code Pro" panose="020B0509030403020204" pitchFamily="49" charset="0"/>
              </a:rPr>
              <a:t>%&gt;%</a:t>
            </a:r>
          </a:p>
          <a:p>
            <a:r>
              <a:rPr lang="en-GB" sz="2400" dirty="0">
                <a:solidFill>
                  <a:schemeClr val="bg1"/>
                </a:solidFill>
                <a:latin typeface="Source Code Pro" panose="020B0509030403020204" pitchFamily="49" charset="0"/>
                <a:ea typeface="Source Code Pro" panose="020B0509030403020204" pitchFamily="49" charset="0"/>
              </a:rPr>
              <a:t>  </a:t>
            </a:r>
            <a:r>
              <a:rPr lang="en-GB" sz="2400" dirty="0" err="1">
                <a:latin typeface="Source Code Pro" panose="020B0509030403020204" pitchFamily="49" charset="0"/>
                <a:ea typeface="Source Code Pro" panose="020B0509030403020204" pitchFamily="49" charset="0"/>
              </a:rPr>
              <a:t>inner_join</a:t>
            </a:r>
            <a:r>
              <a:rPr lang="en-GB" sz="2400" dirty="0">
                <a:solidFill>
                  <a:schemeClr val="accent3"/>
                </a:solidFill>
                <a:latin typeface="Source Code Pro" panose="020B0509030403020204" pitchFamily="49" charset="0"/>
                <a:ea typeface="Source Code Pro" panose="020B0509030403020204" pitchFamily="49" charset="0"/>
              </a:rPr>
              <a:t>(</a:t>
            </a:r>
            <a:r>
              <a:rPr lang="en-GB" sz="2400" dirty="0" err="1">
                <a:latin typeface="Source Code Pro" panose="020B0509030403020204" pitchFamily="49" charset="0"/>
                <a:ea typeface="Source Code Pro" panose="020B0509030403020204" pitchFamily="49" charset="0"/>
              </a:rPr>
              <a:t>tbl</a:t>
            </a:r>
            <a:r>
              <a:rPr lang="en-GB" sz="2400" dirty="0">
                <a:solidFill>
                  <a:schemeClr val="accent3"/>
                </a:solidFill>
                <a:latin typeface="Source Code Pro" panose="020B0509030403020204" pitchFamily="49" charset="0"/>
                <a:ea typeface="Source Code Pro" panose="020B0509030403020204" pitchFamily="49" charset="0"/>
              </a:rPr>
              <a:t>(</a:t>
            </a:r>
            <a:r>
              <a:rPr lang="en-GB" sz="2400" dirty="0">
                <a:latin typeface="Source Code Pro" panose="020B0509030403020204" pitchFamily="49" charset="0"/>
                <a:ea typeface="Source Code Pro" panose="020B0509030403020204" pitchFamily="49" charset="0"/>
              </a:rPr>
              <a:t>con,</a:t>
            </a:r>
            <a:r>
              <a:rPr lang="en-GB" sz="2400" dirty="0">
                <a:solidFill>
                  <a:schemeClr val="accent3"/>
                </a:solidFill>
                <a:latin typeface="Source Code Pro" panose="020B0509030403020204" pitchFamily="49" charset="0"/>
                <a:ea typeface="Source Code Pro" panose="020B0509030403020204" pitchFamily="49" charset="0"/>
              </a:rPr>
              <a:t> </a:t>
            </a:r>
            <a:r>
              <a:rPr lang="en-GB" sz="2400" dirty="0">
                <a:solidFill>
                  <a:schemeClr val="accent2"/>
                </a:solidFill>
                <a:latin typeface="Source Code Pro" panose="020B0509030403020204" pitchFamily="49" charset="0"/>
                <a:ea typeface="Source Code Pro" panose="020B0509030403020204" pitchFamily="49" charset="0"/>
              </a:rPr>
              <a:t>"</a:t>
            </a:r>
            <a:r>
              <a:rPr lang="en-GB" sz="2400" dirty="0" err="1">
                <a:solidFill>
                  <a:schemeClr val="accent2"/>
                </a:solidFill>
                <a:latin typeface="Source Code Pro" panose="020B0509030403020204" pitchFamily="49" charset="0"/>
                <a:ea typeface="Source Code Pro" panose="020B0509030403020204" pitchFamily="49" charset="0"/>
              </a:rPr>
              <a:t>org_codes</a:t>
            </a:r>
            <a:r>
              <a:rPr lang="en-GB" sz="2400" dirty="0">
                <a:solidFill>
                  <a:schemeClr val="accent2"/>
                </a:solidFill>
                <a:latin typeface="Source Code Pro" panose="020B0509030403020204" pitchFamily="49" charset="0"/>
                <a:ea typeface="Source Code Pro" panose="020B0509030403020204" pitchFamily="49" charset="0"/>
              </a:rPr>
              <a:t>"</a:t>
            </a:r>
            <a:r>
              <a:rPr lang="en-GB" sz="2400" dirty="0">
                <a:solidFill>
                  <a:schemeClr val="accent3"/>
                </a:solidFill>
                <a:latin typeface="Source Code Pro" panose="020B0509030403020204" pitchFamily="49" charset="0"/>
                <a:ea typeface="Source Code Pro" panose="020B0509030403020204" pitchFamily="49" charset="0"/>
              </a:rPr>
              <a:t>))</a:t>
            </a:r>
            <a:r>
              <a:rPr lang="en-GB" sz="2400" dirty="0">
                <a:solidFill>
                  <a:schemeClr val="bg1"/>
                </a:solidFill>
                <a:latin typeface="Source Code Pro" panose="020B0509030403020204" pitchFamily="49" charset="0"/>
                <a:ea typeface="Source Code Pro" panose="020B0509030403020204" pitchFamily="49" charset="0"/>
              </a:rPr>
              <a:t> </a:t>
            </a:r>
            <a:r>
              <a:rPr lang="en-GB" sz="2400" dirty="0">
                <a:solidFill>
                  <a:schemeClr val="accent2"/>
                </a:solidFill>
                <a:latin typeface="Source Code Pro" panose="020B0509030403020204" pitchFamily="49" charset="0"/>
                <a:ea typeface="Source Code Pro" panose="020B0509030403020204" pitchFamily="49" charset="0"/>
              </a:rPr>
              <a:t>%&gt;%</a:t>
            </a:r>
          </a:p>
          <a:p>
            <a:r>
              <a:rPr lang="en-GB" sz="2400" dirty="0">
                <a:solidFill>
                  <a:schemeClr val="bg1"/>
                </a:solidFill>
                <a:latin typeface="Source Code Pro" panose="020B0509030403020204" pitchFamily="49" charset="0"/>
                <a:ea typeface="Source Code Pro" panose="020B0509030403020204" pitchFamily="49" charset="0"/>
              </a:rPr>
              <a:t>  </a:t>
            </a:r>
            <a:r>
              <a:rPr lang="en-GB" sz="2400" dirty="0" err="1">
                <a:latin typeface="Source Code Pro" panose="020B0509030403020204" pitchFamily="49" charset="0"/>
                <a:ea typeface="Source Code Pro" panose="020B0509030403020204" pitchFamily="49" charset="0"/>
              </a:rPr>
              <a:t>show_query</a:t>
            </a:r>
            <a:r>
              <a:rPr lang="en-GB" sz="2400" dirty="0">
                <a:solidFill>
                  <a:schemeClr val="accent3"/>
                </a:solidFill>
                <a:latin typeface="Source Code Pro" panose="020B0509030403020204" pitchFamily="49" charset="0"/>
                <a:ea typeface="Source Code Pro" panose="020B0509030403020204" pitchFamily="49" charset="0"/>
              </a:rPr>
              <a:t>()</a:t>
            </a:r>
          </a:p>
        </p:txBody>
      </p:sp>
      <p:pic>
        <p:nvPicPr>
          <p:cNvPr id="9" name="Picture 8">
            <a:extLst>
              <a:ext uri="{FF2B5EF4-FFF2-40B4-BE49-F238E27FC236}">
                <a16:creationId xmlns:a16="http://schemas.microsoft.com/office/drawing/2014/main" id="{9EFC5CA4-7A3C-48E7-A213-39C902AD3C45}"/>
              </a:ext>
            </a:extLst>
          </p:cNvPr>
          <p:cNvPicPr>
            <a:picLocks noChangeAspect="1"/>
          </p:cNvPicPr>
          <p:nvPr/>
        </p:nvPicPr>
        <p:blipFill rotWithShape="1">
          <a:blip r:embed="rId4"/>
          <a:srcRect t="2469"/>
          <a:stretch/>
        </p:blipFill>
        <p:spPr>
          <a:xfrm>
            <a:off x="666096" y="3974951"/>
            <a:ext cx="9359251" cy="2412022"/>
          </a:xfrm>
          <a:prstGeom prst="rect">
            <a:avLst/>
          </a:prstGeom>
        </p:spPr>
      </p:pic>
    </p:spTree>
    <p:extLst>
      <p:ext uri="{BB962C8B-B14F-4D97-AF65-F5344CB8AC3E}">
        <p14:creationId xmlns:p14="http://schemas.microsoft.com/office/powerpoint/2010/main" val="24798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E80A-66A8-4F95-ADBC-01F4CB4B41F0}"/>
              </a:ext>
            </a:extLst>
          </p:cNvPr>
          <p:cNvSpPr>
            <a:spLocks noGrp="1"/>
          </p:cNvSpPr>
          <p:nvPr>
            <p:ph type="ctrTitle"/>
          </p:nvPr>
        </p:nvSpPr>
        <p:spPr>
          <a:xfrm>
            <a:off x="666000" y="2160000"/>
            <a:ext cx="7920000" cy="2103528"/>
          </a:xfrm>
        </p:spPr>
        <p:txBody>
          <a:bodyPr/>
          <a:lstStyle/>
          <a:p>
            <a:r>
              <a:rPr lang="en-GB" dirty="0"/>
              <a:t>Thanks!</a:t>
            </a:r>
          </a:p>
        </p:txBody>
      </p:sp>
      <p:sp>
        <p:nvSpPr>
          <p:cNvPr id="3" name="Subtitle 2">
            <a:extLst>
              <a:ext uri="{FF2B5EF4-FFF2-40B4-BE49-F238E27FC236}">
                <a16:creationId xmlns:a16="http://schemas.microsoft.com/office/drawing/2014/main" id="{9AF9F85A-3A35-42CC-B558-940DA43FF0D0}"/>
              </a:ext>
            </a:extLst>
          </p:cNvPr>
          <p:cNvSpPr>
            <a:spLocks noGrp="1"/>
          </p:cNvSpPr>
          <p:nvPr>
            <p:ph type="subTitle" idx="1"/>
          </p:nvPr>
        </p:nvSpPr>
        <p:spPr>
          <a:xfrm>
            <a:off x="666000" y="4680000"/>
            <a:ext cx="7920000" cy="2340538"/>
          </a:xfrm>
        </p:spPr>
        <p:txBody>
          <a:bodyPr/>
          <a:lstStyle/>
          <a:p>
            <a:r>
              <a:rPr lang="en-GB" dirty="0"/>
              <a:t>Tom Jemmett </a:t>
            </a:r>
            <a:r>
              <a:rPr lang="en-GB" sz="1800" dirty="0">
                <a:solidFill>
                  <a:schemeClr val="tx2">
                    <a:lumMod val="50000"/>
                    <a:lumOff val="50000"/>
                  </a:schemeClr>
                </a:solidFill>
              </a:rPr>
              <a:t>MBCS AMIMA</a:t>
            </a:r>
            <a:endParaRPr lang="en-GB" dirty="0">
              <a:solidFill>
                <a:schemeClr val="tx2">
                  <a:lumMod val="50000"/>
                  <a:lumOff val="50000"/>
                </a:schemeClr>
              </a:solidFill>
            </a:endParaRPr>
          </a:p>
          <a:p>
            <a:r>
              <a:rPr lang="en-GB" dirty="0">
                <a:solidFill>
                  <a:schemeClr val="tx2">
                    <a:lumMod val="50000"/>
                    <a:lumOff val="50000"/>
                  </a:schemeClr>
                </a:solidFill>
              </a:rPr>
              <a:t>Senior Healthcare Analyst</a:t>
            </a:r>
            <a:br>
              <a:rPr lang="en-GB" dirty="0"/>
            </a:br>
            <a:r>
              <a:rPr lang="en-GB" dirty="0">
                <a:hlinkClick r:id="rId2"/>
              </a:rPr>
              <a:t>thomas.jemmett@nhs.net</a:t>
            </a:r>
            <a:br>
              <a:rPr lang="en-GB" dirty="0"/>
            </a:br>
            <a:r>
              <a:rPr lang="en-GB" dirty="0">
                <a:solidFill>
                  <a:schemeClr val="tx2">
                    <a:lumMod val="50000"/>
                    <a:lumOff val="50000"/>
                  </a:schemeClr>
                </a:solidFill>
              </a:rPr>
              <a:t>GitHub:</a:t>
            </a:r>
            <a:r>
              <a:rPr lang="en-GB" dirty="0"/>
              <a:t> </a:t>
            </a:r>
            <a:r>
              <a:rPr lang="en-GB" dirty="0">
                <a:hlinkClick r:id="rId3"/>
              </a:rPr>
              <a:t>tomjemmett</a:t>
            </a:r>
            <a:br>
              <a:rPr lang="en-GB" dirty="0"/>
            </a:br>
            <a:r>
              <a:rPr lang="en-GB" dirty="0">
                <a:solidFill>
                  <a:schemeClr val="tx2">
                    <a:lumMod val="50000"/>
                    <a:lumOff val="50000"/>
                  </a:schemeClr>
                </a:solidFill>
              </a:rPr>
              <a:t>Twitter:</a:t>
            </a:r>
            <a:r>
              <a:rPr lang="en-GB" dirty="0"/>
              <a:t> </a:t>
            </a:r>
            <a:r>
              <a:rPr lang="en-GB" dirty="0">
                <a:hlinkClick r:id="rId4"/>
              </a:rPr>
              <a:t>@tom_jemmett</a:t>
            </a:r>
            <a:endParaRPr lang="en-GB" dirty="0"/>
          </a:p>
        </p:txBody>
      </p:sp>
      <p:sp>
        <p:nvSpPr>
          <p:cNvPr id="4" name="Slide Number Placeholder 3">
            <a:extLst>
              <a:ext uri="{FF2B5EF4-FFF2-40B4-BE49-F238E27FC236}">
                <a16:creationId xmlns:a16="http://schemas.microsoft.com/office/drawing/2014/main" id="{C17FF990-D849-4743-BCE6-B6A148B45EB3}"/>
              </a:ext>
            </a:extLst>
          </p:cNvPr>
          <p:cNvSpPr>
            <a:spLocks noGrp="1"/>
          </p:cNvSpPr>
          <p:nvPr>
            <p:ph type="sldNum" sz="quarter" idx="11"/>
          </p:nvPr>
        </p:nvSpPr>
        <p:spPr/>
        <p:txBody>
          <a:bodyPr/>
          <a:lstStyle/>
          <a:p>
            <a:fld id="{450B0164-1B0E-EC47-A805-AF4E4DD1E6D8}" type="slidenum">
              <a:rPr lang="en-US" smtClean="0"/>
              <a:pPr/>
              <a:t>12</a:t>
            </a:fld>
            <a:endParaRPr lang="en-US"/>
          </a:p>
        </p:txBody>
      </p:sp>
    </p:spTree>
    <p:extLst>
      <p:ext uri="{BB962C8B-B14F-4D97-AF65-F5344CB8AC3E}">
        <p14:creationId xmlns:p14="http://schemas.microsoft.com/office/powerpoint/2010/main" val="269326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1EA7-D589-48EE-9CEB-8C8DA028849B}"/>
              </a:ext>
            </a:extLst>
          </p:cNvPr>
          <p:cNvSpPr>
            <a:spLocks noGrp="1"/>
          </p:cNvSpPr>
          <p:nvPr>
            <p:ph type="ctrTitle"/>
          </p:nvPr>
        </p:nvSpPr>
        <p:spPr/>
        <p:txBody>
          <a:bodyPr/>
          <a:lstStyle/>
          <a:p>
            <a:r>
              <a:rPr lang="en-GB" dirty="0"/>
              <a:t>Who here use some kind of database server? </a:t>
            </a:r>
          </a:p>
        </p:txBody>
      </p:sp>
      <p:sp>
        <p:nvSpPr>
          <p:cNvPr id="4" name="Slide Number Placeholder 3">
            <a:extLst>
              <a:ext uri="{FF2B5EF4-FFF2-40B4-BE49-F238E27FC236}">
                <a16:creationId xmlns:a16="http://schemas.microsoft.com/office/drawing/2014/main" id="{94C25949-C131-4802-A43A-9CFF072F12E2}"/>
              </a:ext>
            </a:extLst>
          </p:cNvPr>
          <p:cNvSpPr>
            <a:spLocks noGrp="1"/>
          </p:cNvSpPr>
          <p:nvPr>
            <p:ph type="sldNum" sz="quarter" idx="18"/>
          </p:nvPr>
        </p:nvSpPr>
        <p:spPr/>
        <p:txBody>
          <a:bodyPr/>
          <a:lstStyle/>
          <a:p>
            <a:fld id="{450B0164-1B0E-EC47-A805-AF4E4DD1E6D8}" type="slidenum">
              <a:rPr lang="en-US" smtClean="0"/>
              <a:pPr/>
              <a:t>2</a:t>
            </a:fld>
            <a:endParaRPr lang="en-US" dirty="0"/>
          </a:p>
        </p:txBody>
      </p:sp>
      <p:sp>
        <p:nvSpPr>
          <p:cNvPr id="9" name="Slide Number Placeholder 3">
            <a:extLst>
              <a:ext uri="{FF2B5EF4-FFF2-40B4-BE49-F238E27FC236}">
                <a16:creationId xmlns:a16="http://schemas.microsoft.com/office/drawing/2014/main" id="{5EB9AAF2-217B-424B-AF1E-DB1A77BB80AD}"/>
              </a:ext>
            </a:extLst>
          </p:cNvPr>
          <p:cNvSpPr txBox="1">
            <a:spLocks/>
          </p:cNvSpPr>
          <p:nvPr/>
        </p:nvSpPr>
        <p:spPr>
          <a:xfrm>
            <a:off x="666748" y="7020538"/>
            <a:ext cx="3158492" cy="361337"/>
          </a:xfrm>
          <a:prstGeom prst="rect">
            <a:avLst/>
          </a:prstGeom>
        </p:spPr>
        <p:txBody>
          <a:bodyPr lIns="72000" tIns="72000" rIns="72000" bIns="72000"/>
          <a:lstStyle>
            <a:defPPr>
              <a:defRPr lang="en-US"/>
            </a:defPPr>
            <a:lvl1pPr marL="0" algn="r" defTabSz="521437" rtl="0" eaLnBrk="1" latinLnBrk="0" hangingPunct="1">
              <a:defRPr sz="1000" kern="1200">
                <a:solidFill>
                  <a:srgbClr val="2C2825"/>
                </a:solidFill>
                <a:latin typeface="Segoe UI" panose="020B0502040204020203" pitchFamily="34" charset="0"/>
                <a:ea typeface="+mn-ea"/>
                <a:cs typeface="Segoe UI" panose="020B0502040204020203" pitchFamily="34" charset="0"/>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a:lstStyle>
          <a:p>
            <a:pPr algn="l"/>
            <a:r>
              <a:rPr lang="en-US" dirty="0">
                <a:hlinkClick r:id="rId2"/>
              </a:rPr>
              <a:t>thomas.jemmett@nhs.net</a:t>
            </a:r>
            <a:r>
              <a:rPr lang="en-US" dirty="0"/>
              <a:t> / </a:t>
            </a:r>
            <a:r>
              <a:rPr lang="en-US" dirty="0">
                <a:hlinkClick r:id="rId3"/>
              </a:rPr>
              <a:t>@tom_jemmett </a:t>
            </a:r>
            <a:endParaRPr lang="en-US" dirty="0"/>
          </a:p>
        </p:txBody>
      </p:sp>
    </p:spTree>
    <p:extLst>
      <p:ext uri="{BB962C8B-B14F-4D97-AF65-F5344CB8AC3E}">
        <p14:creationId xmlns:p14="http://schemas.microsoft.com/office/powerpoint/2010/main" val="217894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1EA7-D589-48EE-9CEB-8C8DA028849B}"/>
              </a:ext>
            </a:extLst>
          </p:cNvPr>
          <p:cNvSpPr>
            <a:spLocks noGrp="1"/>
          </p:cNvSpPr>
          <p:nvPr>
            <p:ph type="ctrTitle"/>
          </p:nvPr>
        </p:nvSpPr>
        <p:spPr/>
        <p:txBody>
          <a:bodyPr/>
          <a:lstStyle/>
          <a:p>
            <a:r>
              <a:rPr lang="en-GB" dirty="0"/>
              <a:t>Packages needed</a:t>
            </a:r>
          </a:p>
        </p:txBody>
      </p:sp>
      <p:sp>
        <p:nvSpPr>
          <p:cNvPr id="3" name="Text Placeholder 2">
            <a:extLst>
              <a:ext uri="{FF2B5EF4-FFF2-40B4-BE49-F238E27FC236}">
                <a16:creationId xmlns:a16="http://schemas.microsoft.com/office/drawing/2014/main" id="{C76FB007-2990-4442-8F34-02F806108F6E}"/>
              </a:ext>
            </a:extLst>
          </p:cNvPr>
          <p:cNvSpPr>
            <a:spLocks noGrp="1"/>
          </p:cNvSpPr>
          <p:nvPr>
            <p:ph type="body" sz="quarter" idx="16"/>
          </p:nvPr>
        </p:nvSpPr>
        <p:spPr>
          <a:xfrm>
            <a:off x="666751" y="1475999"/>
            <a:ext cx="9359900" cy="5161469"/>
          </a:xfrm>
        </p:spPr>
        <p:txBody>
          <a:bodyPr/>
          <a:lstStyle/>
          <a:p>
            <a:pPr marL="342900" indent="-342900">
              <a:buFont typeface="Arial" panose="020B0604020202020204" pitchFamily="34" charset="0"/>
              <a:buChar char="•"/>
            </a:pPr>
            <a:r>
              <a:rPr lang="en-GB" dirty="0"/>
              <a:t>tidyverse (includes the DBI package)</a:t>
            </a:r>
          </a:p>
          <a:p>
            <a:pPr marL="342900" indent="-342900">
              <a:buFont typeface="Arial" panose="020B0604020202020204" pitchFamily="34" charset="0"/>
              <a:buChar char="•"/>
            </a:pPr>
            <a:r>
              <a:rPr lang="en-GB" dirty="0" err="1"/>
              <a:t>odbc</a:t>
            </a:r>
            <a:r>
              <a:rPr lang="en-GB" dirty="0"/>
              <a:t> (works great if you have the required </a:t>
            </a:r>
            <a:r>
              <a:rPr lang="en-GB" dirty="0" err="1"/>
              <a:t>odbc</a:t>
            </a:r>
            <a:r>
              <a:rPr lang="en-GB" dirty="0"/>
              <a:t> drivers installed)</a:t>
            </a:r>
          </a:p>
          <a:p>
            <a:pPr marL="342900" indent="-342900">
              <a:buFont typeface="Arial" panose="020B0604020202020204" pitchFamily="34" charset="0"/>
              <a:buChar char="•"/>
            </a:pPr>
            <a:r>
              <a:rPr lang="en-GB" dirty="0"/>
              <a:t>Packages designed for specific databases, i.e. </a:t>
            </a:r>
            <a:r>
              <a:rPr lang="en-GB" dirty="0" err="1"/>
              <a:t>RSQLite</a:t>
            </a:r>
            <a:endParaRPr lang="en-GB" dirty="0"/>
          </a:p>
          <a:p>
            <a:endParaRPr lang="en-GB" dirty="0">
              <a:hlinkClick r:id="rId2"/>
            </a:endParaRPr>
          </a:p>
          <a:p>
            <a:r>
              <a:rPr lang="en-GB" dirty="0"/>
              <a:t>RStudio have a fantastic database resource website for how to connect to specific database servers and what packages you need </a:t>
            </a:r>
            <a:r>
              <a:rPr lang="en-GB" dirty="0">
                <a:hlinkClick r:id="rId2"/>
              </a:rPr>
              <a:t>https://db.rstudio.com/databases/</a:t>
            </a:r>
            <a:endParaRPr lang="en-GB" dirty="0"/>
          </a:p>
          <a:p>
            <a:endParaRPr lang="en-GB" dirty="0"/>
          </a:p>
          <a:p>
            <a:r>
              <a:rPr lang="en-GB" dirty="0"/>
              <a:t>We’re going to cover using the dplyr syntax for querying Sql databases, but check </a:t>
            </a:r>
            <a:r>
              <a:rPr lang="en-GB" dirty="0">
                <a:hlinkClick r:id="rId3"/>
              </a:rPr>
              <a:t>https://db.rstudio.com/getting-started/database-queries</a:t>
            </a:r>
            <a:r>
              <a:rPr lang="en-GB" dirty="0"/>
              <a:t> if you want to see how to write queries in </a:t>
            </a:r>
            <a:r>
              <a:rPr lang="en-GB" dirty="0" err="1"/>
              <a:t>RMarkdown</a:t>
            </a:r>
            <a:r>
              <a:rPr lang="en-GB" dirty="0"/>
              <a:t> Documents or directly query databases</a:t>
            </a:r>
          </a:p>
        </p:txBody>
      </p:sp>
      <p:sp>
        <p:nvSpPr>
          <p:cNvPr id="4" name="Slide Number Placeholder 3">
            <a:extLst>
              <a:ext uri="{FF2B5EF4-FFF2-40B4-BE49-F238E27FC236}">
                <a16:creationId xmlns:a16="http://schemas.microsoft.com/office/drawing/2014/main" id="{94C25949-C131-4802-A43A-9CFF072F12E2}"/>
              </a:ext>
            </a:extLst>
          </p:cNvPr>
          <p:cNvSpPr>
            <a:spLocks noGrp="1"/>
          </p:cNvSpPr>
          <p:nvPr>
            <p:ph type="sldNum" sz="quarter" idx="18"/>
          </p:nvPr>
        </p:nvSpPr>
        <p:spPr/>
        <p:txBody>
          <a:bodyPr/>
          <a:lstStyle/>
          <a:p>
            <a:fld id="{450B0164-1B0E-EC47-A805-AF4E4DD1E6D8}" type="slidenum">
              <a:rPr lang="en-US" smtClean="0"/>
              <a:pPr/>
              <a:t>3</a:t>
            </a:fld>
            <a:endParaRPr lang="en-US" dirty="0"/>
          </a:p>
        </p:txBody>
      </p:sp>
      <p:sp>
        <p:nvSpPr>
          <p:cNvPr id="9" name="Slide Number Placeholder 3">
            <a:extLst>
              <a:ext uri="{FF2B5EF4-FFF2-40B4-BE49-F238E27FC236}">
                <a16:creationId xmlns:a16="http://schemas.microsoft.com/office/drawing/2014/main" id="{5EB9AAF2-217B-424B-AF1E-DB1A77BB80AD}"/>
              </a:ext>
            </a:extLst>
          </p:cNvPr>
          <p:cNvSpPr txBox="1">
            <a:spLocks/>
          </p:cNvSpPr>
          <p:nvPr/>
        </p:nvSpPr>
        <p:spPr>
          <a:xfrm>
            <a:off x="666748" y="7020538"/>
            <a:ext cx="3158492" cy="361337"/>
          </a:xfrm>
          <a:prstGeom prst="rect">
            <a:avLst/>
          </a:prstGeom>
        </p:spPr>
        <p:txBody>
          <a:bodyPr lIns="72000" tIns="72000" rIns="72000" bIns="72000"/>
          <a:lstStyle>
            <a:defPPr>
              <a:defRPr lang="en-US"/>
            </a:defPPr>
            <a:lvl1pPr marL="0" algn="r" defTabSz="521437" rtl="0" eaLnBrk="1" latinLnBrk="0" hangingPunct="1">
              <a:defRPr sz="1000" kern="1200">
                <a:solidFill>
                  <a:srgbClr val="2C2825"/>
                </a:solidFill>
                <a:latin typeface="Segoe UI" panose="020B0502040204020203" pitchFamily="34" charset="0"/>
                <a:ea typeface="+mn-ea"/>
                <a:cs typeface="Segoe UI" panose="020B0502040204020203" pitchFamily="34" charset="0"/>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a:lstStyle>
          <a:p>
            <a:pPr algn="l"/>
            <a:r>
              <a:rPr lang="en-US" dirty="0">
                <a:hlinkClick r:id="rId4"/>
              </a:rPr>
              <a:t>thomas.jemmett@nhs.net</a:t>
            </a:r>
            <a:r>
              <a:rPr lang="en-US" dirty="0"/>
              <a:t> / </a:t>
            </a:r>
            <a:r>
              <a:rPr lang="en-US" dirty="0">
                <a:hlinkClick r:id="rId5"/>
              </a:rPr>
              <a:t>@tom_jemmett </a:t>
            </a:r>
            <a:endParaRPr lang="en-US" dirty="0"/>
          </a:p>
        </p:txBody>
      </p:sp>
    </p:spTree>
    <p:extLst>
      <p:ext uri="{BB962C8B-B14F-4D97-AF65-F5344CB8AC3E}">
        <p14:creationId xmlns:p14="http://schemas.microsoft.com/office/powerpoint/2010/main" val="358097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1EA7-D589-48EE-9CEB-8C8DA028849B}"/>
              </a:ext>
            </a:extLst>
          </p:cNvPr>
          <p:cNvSpPr>
            <a:spLocks noGrp="1"/>
          </p:cNvSpPr>
          <p:nvPr>
            <p:ph type="ctrTitle"/>
          </p:nvPr>
        </p:nvSpPr>
        <p:spPr/>
        <p:txBody>
          <a:bodyPr/>
          <a:lstStyle/>
          <a:p>
            <a:r>
              <a:rPr lang="en-GB" dirty="0"/>
              <a:t>Connect to a Server</a:t>
            </a:r>
          </a:p>
        </p:txBody>
      </p:sp>
      <p:sp>
        <p:nvSpPr>
          <p:cNvPr id="3" name="Text Placeholder 2">
            <a:extLst>
              <a:ext uri="{FF2B5EF4-FFF2-40B4-BE49-F238E27FC236}">
                <a16:creationId xmlns:a16="http://schemas.microsoft.com/office/drawing/2014/main" id="{C76FB007-2990-4442-8F34-02F806108F6E}"/>
              </a:ext>
            </a:extLst>
          </p:cNvPr>
          <p:cNvSpPr>
            <a:spLocks noGrp="1"/>
          </p:cNvSpPr>
          <p:nvPr>
            <p:ph type="body" sz="quarter" idx="16"/>
          </p:nvPr>
        </p:nvSpPr>
        <p:spPr>
          <a:xfrm>
            <a:off x="666751" y="1476000"/>
            <a:ext cx="9359900" cy="933226"/>
          </a:xfrm>
        </p:spPr>
        <p:txBody>
          <a:bodyPr/>
          <a:lstStyle/>
          <a:p>
            <a:r>
              <a:rPr lang="en-GB" dirty="0"/>
              <a:t>First you need to connect to your server. For example, if you are connecting to a Microsoft SQL Server Database with Integrated (Windows) Authentication:</a:t>
            </a:r>
          </a:p>
        </p:txBody>
      </p:sp>
      <p:sp>
        <p:nvSpPr>
          <p:cNvPr id="4" name="Slide Number Placeholder 3">
            <a:extLst>
              <a:ext uri="{FF2B5EF4-FFF2-40B4-BE49-F238E27FC236}">
                <a16:creationId xmlns:a16="http://schemas.microsoft.com/office/drawing/2014/main" id="{94C25949-C131-4802-A43A-9CFF072F12E2}"/>
              </a:ext>
            </a:extLst>
          </p:cNvPr>
          <p:cNvSpPr>
            <a:spLocks noGrp="1"/>
          </p:cNvSpPr>
          <p:nvPr>
            <p:ph type="sldNum" sz="quarter" idx="18"/>
          </p:nvPr>
        </p:nvSpPr>
        <p:spPr/>
        <p:txBody>
          <a:bodyPr/>
          <a:lstStyle/>
          <a:p>
            <a:fld id="{450B0164-1B0E-EC47-A805-AF4E4DD1E6D8}" type="slidenum">
              <a:rPr lang="en-US" smtClean="0"/>
              <a:pPr/>
              <a:t>4</a:t>
            </a:fld>
            <a:endParaRPr lang="en-US" dirty="0"/>
          </a:p>
        </p:txBody>
      </p:sp>
      <p:sp>
        <p:nvSpPr>
          <p:cNvPr id="6" name="Text Placeholder 2">
            <a:extLst>
              <a:ext uri="{FF2B5EF4-FFF2-40B4-BE49-F238E27FC236}">
                <a16:creationId xmlns:a16="http://schemas.microsoft.com/office/drawing/2014/main" id="{97A0E887-9909-4914-8CC9-0F5DDBCEF6D2}"/>
              </a:ext>
            </a:extLst>
          </p:cNvPr>
          <p:cNvSpPr txBox="1">
            <a:spLocks/>
          </p:cNvSpPr>
          <p:nvPr/>
        </p:nvSpPr>
        <p:spPr>
          <a:xfrm>
            <a:off x="666751" y="4096178"/>
            <a:ext cx="9359900" cy="2924360"/>
          </a:xfrm>
          <a:prstGeom prst="rect">
            <a:avLst/>
          </a:prstGeom>
        </p:spPr>
        <p:txBody>
          <a:bodyPr vert="horz" lIns="72000" tIns="72000" rIns="72000" bIns="72000" rtlCol="0">
            <a:noAutofit/>
          </a:bodyPr>
          <a:lstStyle>
            <a:lvl1pPr marL="0" indent="0" algn="l" defTabSz="521437" rtl="0" eaLnBrk="1" latinLnBrk="0" hangingPunct="1">
              <a:lnSpc>
                <a:spcPct val="120000"/>
              </a:lnSpc>
              <a:spcBef>
                <a:spcPts val="0"/>
              </a:spcBef>
              <a:spcAft>
                <a:spcPts val="1000"/>
              </a:spcAft>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1pPr>
            <a:lvl2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b="0" kern="1200">
                <a:solidFill>
                  <a:schemeClr val="tx1"/>
                </a:solidFill>
                <a:latin typeface="Segoe UI" panose="020B0502040204020203" pitchFamily="34" charset="0"/>
                <a:ea typeface="+mn-ea"/>
                <a:cs typeface="Segoe UI" panose="020B0502040204020203" pitchFamily="34" charset="0"/>
              </a:defRPr>
            </a:lvl2pPr>
            <a:lvl3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360363" marR="0" indent="-360363" algn="l" defTabSz="521437" rtl="0" eaLnBrk="1" fontAlgn="auto" latinLnBrk="0" hangingPunct="1">
              <a:lnSpc>
                <a:spcPct val="120000"/>
              </a:lnSpc>
              <a:spcBef>
                <a:spcPts val="0"/>
              </a:spcBef>
              <a:spcAft>
                <a:spcPts val="1000"/>
              </a:spcAft>
              <a:buClrTx/>
              <a:buSzTx/>
              <a:buFont typeface="Arial" panose="020B0604020202020204" pitchFamily="34" charset="0"/>
              <a:buChar char="•"/>
              <a:tabLst/>
              <a:defRPr sz="2000" kern="1200">
                <a:solidFill>
                  <a:schemeClr val="tx1"/>
                </a:solidFill>
                <a:latin typeface="Segoe UI" panose="020B0502040204020203" pitchFamily="34" charset="0"/>
                <a:ea typeface="+mn-ea"/>
                <a:cs typeface="Segoe UI" panose="020B0502040204020203" pitchFamily="34" charset="0"/>
              </a:defRPr>
            </a:lvl5pPr>
            <a:lvl6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6pPr>
            <a:lvl7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7pPr>
            <a:lvl8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8pPr>
            <a:lvl9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9pPr>
          </a:lstStyle>
          <a:p>
            <a:r>
              <a:rPr lang="en-GB" dirty="0"/>
              <a:t>Replace the server name and database name as appropriate. If you need to connect to different database engines, or you need to connect with a username and password then have a look at </a:t>
            </a:r>
          </a:p>
          <a:p>
            <a:pPr marL="342900" indent="-342900">
              <a:buFont typeface="Arial" panose="020B0604020202020204" pitchFamily="34" charset="0"/>
              <a:buChar char="•"/>
            </a:pPr>
            <a:r>
              <a:rPr lang="en-GB" dirty="0">
                <a:hlinkClick r:id="rId2"/>
              </a:rPr>
              <a:t>https://db.rstudio.com/best-practices/drivers/</a:t>
            </a:r>
            <a:r>
              <a:rPr lang="en-GB" dirty="0"/>
              <a:t> </a:t>
            </a:r>
          </a:p>
          <a:p>
            <a:pPr marL="342900" indent="-342900">
              <a:buFont typeface="Arial" panose="020B0604020202020204" pitchFamily="34" charset="0"/>
              <a:buChar char="•"/>
            </a:pPr>
            <a:r>
              <a:rPr lang="en-GB" dirty="0">
                <a:hlinkClick r:id="rId3"/>
              </a:rPr>
              <a:t>https://db.rstudio.com/best-practices/managing-credentials/</a:t>
            </a:r>
            <a:endParaRPr lang="en-GB" dirty="0"/>
          </a:p>
        </p:txBody>
      </p:sp>
      <p:sp>
        <p:nvSpPr>
          <p:cNvPr id="8" name="Rectangle 7">
            <a:extLst>
              <a:ext uri="{FF2B5EF4-FFF2-40B4-BE49-F238E27FC236}">
                <a16:creationId xmlns:a16="http://schemas.microsoft.com/office/drawing/2014/main" id="{A66EB3F0-77AC-49FE-85C7-B027BBCF45D5}"/>
              </a:ext>
            </a:extLst>
          </p:cNvPr>
          <p:cNvSpPr/>
          <p:nvPr/>
        </p:nvSpPr>
        <p:spPr>
          <a:xfrm>
            <a:off x="666748" y="2467872"/>
            <a:ext cx="9359252" cy="1569660"/>
          </a:xfrm>
          <a:prstGeom prst="rect">
            <a:avLst/>
          </a:prstGeom>
          <a:solidFill>
            <a:schemeClr val="bg1">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GB" sz="2400" dirty="0">
                <a:latin typeface="Source Code Pro" panose="020B0509030403020204" pitchFamily="49" charset="0"/>
                <a:ea typeface="Source Code Pro" panose="020B0509030403020204" pitchFamily="49" charset="0"/>
              </a:rPr>
              <a:t>con </a:t>
            </a:r>
            <a:r>
              <a:rPr lang="en-GB" sz="2400" dirty="0">
                <a:solidFill>
                  <a:schemeClr val="accent2"/>
                </a:solidFill>
                <a:latin typeface="Source Code Pro" panose="020B0509030403020204" pitchFamily="49" charset="0"/>
                <a:ea typeface="Source Code Pro" panose="020B0509030403020204" pitchFamily="49" charset="0"/>
              </a:rPr>
              <a:t>&lt;-</a:t>
            </a:r>
            <a:r>
              <a:rPr lang="en-GB" sz="2400" dirty="0">
                <a:solidFill>
                  <a:schemeClr val="bg1"/>
                </a:solidFill>
                <a:latin typeface="Source Code Pro" panose="020B0509030403020204" pitchFamily="49" charset="0"/>
                <a:ea typeface="Source Code Pro" panose="020B0509030403020204" pitchFamily="49" charset="0"/>
              </a:rPr>
              <a:t> </a:t>
            </a:r>
            <a:r>
              <a:rPr lang="en-GB" sz="2400" dirty="0">
                <a:latin typeface="Source Code Pro" panose="020B0509030403020204" pitchFamily="49" charset="0"/>
                <a:ea typeface="Source Code Pro" panose="020B0509030403020204" pitchFamily="49" charset="0"/>
              </a:rPr>
              <a:t>DBI</a:t>
            </a:r>
            <a:r>
              <a:rPr lang="en-GB" sz="2400" dirty="0">
                <a:solidFill>
                  <a:schemeClr val="accent2"/>
                </a:solidFill>
                <a:latin typeface="Source Code Pro" panose="020B0509030403020204" pitchFamily="49" charset="0"/>
                <a:ea typeface="Source Code Pro" panose="020B0509030403020204" pitchFamily="49" charset="0"/>
              </a:rPr>
              <a:t>::</a:t>
            </a:r>
            <a:r>
              <a:rPr lang="en-GB" sz="2400" dirty="0" err="1">
                <a:latin typeface="Source Code Pro" panose="020B0509030403020204" pitchFamily="49" charset="0"/>
                <a:ea typeface="Source Code Pro" panose="020B0509030403020204" pitchFamily="49" charset="0"/>
              </a:rPr>
              <a:t>dbConnect</a:t>
            </a:r>
            <a:r>
              <a:rPr lang="en-GB" sz="2400" dirty="0">
                <a:solidFill>
                  <a:schemeClr val="accent3"/>
                </a:solidFill>
                <a:latin typeface="Source Code Pro" panose="020B0509030403020204" pitchFamily="49" charset="0"/>
                <a:ea typeface="Source Code Pro" panose="020B0509030403020204" pitchFamily="49" charset="0"/>
              </a:rPr>
              <a:t>(</a:t>
            </a:r>
            <a:r>
              <a:rPr lang="en-GB" sz="2400" dirty="0" err="1">
                <a:latin typeface="Source Code Pro" panose="020B0509030403020204" pitchFamily="49" charset="0"/>
                <a:ea typeface="Source Code Pro" panose="020B0509030403020204" pitchFamily="49" charset="0"/>
              </a:rPr>
              <a:t>odbc</a:t>
            </a:r>
            <a:r>
              <a:rPr lang="en-GB" sz="2400" dirty="0">
                <a:solidFill>
                  <a:schemeClr val="accent2"/>
                </a:solidFill>
                <a:latin typeface="Source Code Pro" panose="020B0509030403020204" pitchFamily="49" charset="0"/>
                <a:ea typeface="Source Code Pro" panose="020B0509030403020204" pitchFamily="49" charset="0"/>
              </a:rPr>
              <a:t>::</a:t>
            </a:r>
            <a:r>
              <a:rPr lang="en-GB" sz="2400" dirty="0" err="1">
                <a:latin typeface="Source Code Pro" panose="020B0509030403020204" pitchFamily="49" charset="0"/>
                <a:ea typeface="Source Code Pro" panose="020B0509030403020204" pitchFamily="49" charset="0"/>
              </a:rPr>
              <a:t>odbc</a:t>
            </a:r>
            <a:r>
              <a:rPr lang="en-GB" sz="2400" dirty="0">
                <a:solidFill>
                  <a:schemeClr val="accent3"/>
                </a:solidFill>
                <a:latin typeface="Source Code Pro" panose="020B0509030403020204" pitchFamily="49" charset="0"/>
                <a:ea typeface="Source Code Pro" panose="020B0509030403020204" pitchFamily="49" charset="0"/>
              </a:rPr>
              <a:t>()</a:t>
            </a:r>
            <a:r>
              <a:rPr lang="en-GB" sz="2400" dirty="0">
                <a:latin typeface="Source Code Pro" panose="020B0509030403020204" pitchFamily="49" charset="0"/>
                <a:ea typeface="Source Code Pro" panose="020B0509030403020204" pitchFamily="49" charset="0"/>
              </a:rPr>
              <a:t>,</a:t>
            </a:r>
          </a:p>
          <a:p>
            <a:r>
              <a:rPr lang="en-GB" sz="2400" dirty="0">
                <a:solidFill>
                  <a:schemeClr val="accent3"/>
                </a:solidFill>
                <a:latin typeface="Source Code Pro" panose="020B0509030403020204" pitchFamily="49" charset="0"/>
                <a:ea typeface="Source Code Pro" panose="020B0509030403020204" pitchFamily="49" charset="0"/>
              </a:rPr>
              <a:t>                      </a:t>
            </a:r>
            <a:r>
              <a:rPr lang="en-GB" sz="2400" dirty="0">
                <a:solidFill>
                  <a:schemeClr val="accent2"/>
                </a:solidFill>
                <a:latin typeface="Source Code Pro" panose="020B0509030403020204" pitchFamily="49" charset="0"/>
                <a:ea typeface="Source Code Pro" panose="020B0509030403020204" pitchFamily="49" charset="0"/>
              </a:rPr>
              <a:t>"Driver" = "SQL Server"</a:t>
            </a:r>
            <a:r>
              <a:rPr lang="en-GB" sz="2400" dirty="0">
                <a:solidFill>
                  <a:schemeClr val="tx1"/>
                </a:solidFill>
                <a:latin typeface="Source Code Pro" panose="020B0509030403020204" pitchFamily="49" charset="0"/>
                <a:ea typeface="Source Code Pro" panose="020B0509030403020204" pitchFamily="49" charset="0"/>
              </a:rPr>
              <a:t>,</a:t>
            </a:r>
          </a:p>
          <a:p>
            <a:r>
              <a:rPr lang="en-GB" sz="2400" dirty="0">
                <a:solidFill>
                  <a:schemeClr val="accent3"/>
                </a:solidFill>
                <a:latin typeface="Source Code Pro" panose="020B0509030403020204" pitchFamily="49" charset="0"/>
                <a:ea typeface="Source Code Pro" panose="020B0509030403020204" pitchFamily="49" charset="0"/>
              </a:rPr>
              <a:t>                      </a:t>
            </a:r>
            <a:r>
              <a:rPr lang="en-GB" sz="2400" dirty="0">
                <a:solidFill>
                  <a:schemeClr val="accent2"/>
                </a:solidFill>
                <a:latin typeface="Source Code Pro" panose="020B0509030403020204" pitchFamily="49" charset="0"/>
                <a:ea typeface="Source Code Pro" panose="020B0509030403020204" pitchFamily="49" charset="0"/>
              </a:rPr>
              <a:t>"server" = "Server Name"</a:t>
            </a:r>
            <a:r>
              <a:rPr lang="en-GB" sz="2400" dirty="0">
                <a:solidFill>
                  <a:schemeClr val="tx1"/>
                </a:solidFill>
                <a:latin typeface="Source Code Pro" panose="020B0509030403020204" pitchFamily="49" charset="0"/>
                <a:ea typeface="Source Code Pro" panose="020B0509030403020204" pitchFamily="49" charset="0"/>
              </a:rPr>
              <a:t>,</a:t>
            </a:r>
            <a:endParaRPr lang="en-GB" sz="2400" dirty="0">
              <a:solidFill>
                <a:schemeClr val="accent2"/>
              </a:solidFill>
              <a:latin typeface="Source Code Pro" panose="020B0509030403020204" pitchFamily="49" charset="0"/>
              <a:ea typeface="Source Code Pro" panose="020B0509030403020204" pitchFamily="49" charset="0"/>
            </a:endParaRPr>
          </a:p>
          <a:p>
            <a:r>
              <a:rPr lang="en-GB" sz="2400" dirty="0">
                <a:solidFill>
                  <a:schemeClr val="accent2"/>
                </a:solidFill>
                <a:latin typeface="Source Code Pro" panose="020B0509030403020204" pitchFamily="49" charset="0"/>
                <a:ea typeface="Source Code Pro" panose="020B0509030403020204" pitchFamily="49" charset="0"/>
              </a:rPr>
              <a:t>                      "Database" = "DB Name"</a:t>
            </a:r>
            <a:r>
              <a:rPr lang="en-GB" sz="2400" dirty="0">
                <a:solidFill>
                  <a:schemeClr val="accent3"/>
                </a:solidFill>
                <a:latin typeface="Source Code Pro" panose="020B0509030403020204" pitchFamily="49" charset="0"/>
                <a:ea typeface="Source Code Pro" panose="020B0509030403020204" pitchFamily="49" charset="0"/>
              </a:rPr>
              <a:t>)</a:t>
            </a:r>
          </a:p>
        </p:txBody>
      </p:sp>
      <p:sp>
        <p:nvSpPr>
          <p:cNvPr id="9" name="Slide Number Placeholder 3">
            <a:extLst>
              <a:ext uri="{FF2B5EF4-FFF2-40B4-BE49-F238E27FC236}">
                <a16:creationId xmlns:a16="http://schemas.microsoft.com/office/drawing/2014/main" id="{5EB9AAF2-217B-424B-AF1E-DB1A77BB80AD}"/>
              </a:ext>
            </a:extLst>
          </p:cNvPr>
          <p:cNvSpPr txBox="1">
            <a:spLocks/>
          </p:cNvSpPr>
          <p:nvPr/>
        </p:nvSpPr>
        <p:spPr>
          <a:xfrm>
            <a:off x="666748" y="7020538"/>
            <a:ext cx="3158492" cy="361337"/>
          </a:xfrm>
          <a:prstGeom prst="rect">
            <a:avLst/>
          </a:prstGeom>
        </p:spPr>
        <p:txBody>
          <a:bodyPr lIns="72000" tIns="72000" rIns="72000" bIns="72000"/>
          <a:lstStyle>
            <a:defPPr>
              <a:defRPr lang="en-US"/>
            </a:defPPr>
            <a:lvl1pPr marL="0" algn="r" defTabSz="521437" rtl="0" eaLnBrk="1" latinLnBrk="0" hangingPunct="1">
              <a:defRPr sz="1000" kern="1200">
                <a:solidFill>
                  <a:srgbClr val="2C2825"/>
                </a:solidFill>
                <a:latin typeface="Segoe UI" panose="020B0502040204020203" pitchFamily="34" charset="0"/>
                <a:ea typeface="+mn-ea"/>
                <a:cs typeface="Segoe UI" panose="020B0502040204020203" pitchFamily="34" charset="0"/>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a:lstStyle>
          <a:p>
            <a:pPr algn="l"/>
            <a:r>
              <a:rPr lang="en-US" dirty="0">
                <a:hlinkClick r:id="rId4"/>
              </a:rPr>
              <a:t>thomas.jemmett@nhs.net</a:t>
            </a:r>
            <a:r>
              <a:rPr lang="en-US" dirty="0"/>
              <a:t> / </a:t>
            </a:r>
            <a:r>
              <a:rPr lang="en-US" dirty="0">
                <a:hlinkClick r:id="rId5"/>
              </a:rPr>
              <a:t>@tom_jemmett </a:t>
            </a:r>
            <a:endParaRPr lang="en-US" dirty="0"/>
          </a:p>
        </p:txBody>
      </p:sp>
    </p:spTree>
    <p:extLst>
      <p:ext uri="{BB962C8B-B14F-4D97-AF65-F5344CB8AC3E}">
        <p14:creationId xmlns:p14="http://schemas.microsoft.com/office/powerpoint/2010/main" val="74582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8F44-3E3F-4AD7-8F13-AB711136194A}"/>
              </a:ext>
            </a:extLst>
          </p:cNvPr>
          <p:cNvSpPr>
            <a:spLocks noGrp="1"/>
          </p:cNvSpPr>
          <p:nvPr>
            <p:ph type="ctrTitle"/>
          </p:nvPr>
        </p:nvSpPr>
        <p:spPr/>
        <p:txBody>
          <a:bodyPr/>
          <a:lstStyle/>
          <a:p>
            <a:r>
              <a:rPr lang="en-GB" dirty="0" err="1"/>
              <a:t>tbl</a:t>
            </a:r>
            <a:r>
              <a:rPr lang="en-GB" dirty="0"/>
              <a:t>()</a:t>
            </a:r>
          </a:p>
        </p:txBody>
      </p:sp>
      <p:sp>
        <p:nvSpPr>
          <p:cNvPr id="6" name="Text Placeholder 5">
            <a:extLst>
              <a:ext uri="{FF2B5EF4-FFF2-40B4-BE49-F238E27FC236}">
                <a16:creationId xmlns:a16="http://schemas.microsoft.com/office/drawing/2014/main" id="{B02C4079-AD20-4F92-8B63-E21F56501AE7}"/>
              </a:ext>
            </a:extLst>
          </p:cNvPr>
          <p:cNvSpPr>
            <a:spLocks noGrp="1"/>
          </p:cNvSpPr>
          <p:nvPr>
            <p:ph type="body" sz="quarter" idx="16"/>
          </p:nvPr>
        </p:nvSpPr>
        <p:spPr>
          <a:xfrm>
            <a:off x="666751" y="1476000"/>
            <a:ext cx="9359900" cy="816096"/>
          </a:xfrm>
        </p:spPr>
        <p:txBody>
          <a:bodyPr/>
          <a:lstStyle/>
          <a:p>
            <a:r>
              <a:rPr lang="en-GB" dirty="0"/>
              <a:t>The </a:t>
            </a:r>
            <a:r>
              <a:rPr lang="en-GB" dirty="0" err="1"/>
              <a:t>tbl</a:t>
            </a:r>
            <a:r>
              <a:rPr lang="en-GB" dirty="0"/>
              <a:t> function works as a bridge between a table in the database and R</a:t>
            </a:r>
          </a:p>
        </p:txBody>
      </p:sp>
      <p:sp>
        <p:nvSpPr>
          <p:cNvPr id="4" name="Slide Number Placeholder 3">
            <a:extLst>
              <a:ext uri="{FF2B5EF4-FFF2-40B4-BE49-F238E27FC236}">
                <a16:creationId xmlns:a16="http://schemas.microsoft.com/office/drawing/2014/main" id="{A436878E-020C-48F4-B6F3-F8917A49D3E9}"/>
              </a:ext>
            </a:extLst>
          </p:cNvPr>
          <p:cNvSpPr>
            <a:spLocks noGrp="1"/>
          </p:cNvSpPr>
          <p:nvPr>
            <p:ph type="sldNum" sz="quarter" idx="18"/>
          </p:nvPr>
        </p:nvSpPr>
        <p:spPr/>
        <p:txBody>
          <a:bodyPr/>
          <a:lstStyle/>
          <a:p>
            <a:fld id="{450B0164-1B0E-EC47-A805-AF4E4DD1E6D8}" type="slidenum">
              <a:rPr lang="en-US" smtClean="0"/>
              <a:pPr/>
              <a:t>5</a:t>
            </a:fld>
            <a:endParaRPr lang="en-US"/>
          </a:p>
        </p:txBody>
      </p:sp>
      <p:sp>
        <p:nvSpPr>
          <p:cNvPr id="9" name="Rectangle 8">
            <a:extLst>
              <a:ext uri="{FF2B5EF4-FFF2-40B4-BE49-F238E27FC236}">
                <a16:creationId xmlns:a16="http://schemas.microsoft.com/office/drawing/2014/main" id="{8643499C-F5E0-4B0E-9C9D-0C779582D68A}"/>
              </a:ext>
            </a:extLst>
          </p:cNvPr>
          <p:cNvSpPr/>
          <p:nvPr/>
        </p:nvSpPr>
        <p:spPr>
          <a:xfrm>
            <a:off x="666748" y="2467872"/>
            <a:ext cx="9359252" cy="446276"/>
          </a:xfrm>
          <a:prstGeom prst="rect">
            <a:avLst/>
          </a:prstGeom>
          <a:solidFill>
            <a:schemeClr val="bg1">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GB" sz="2300" dirty="0">
                <a:latin typeface="Source Code Pro" panose="020B0509030403020204" pitchFamily="49" charset="0"/>
                <a:ea typeface="Source Code Pro" panose="020B0509030403020204" pitchFamily="49" charset="0"/>
              </a:rPr>
              <a:t>ae </a:t>
            </a:r>
            <a:r>
              <a:rPr lang="en-GB" sz="2300" dirty="0">
                <a:solidFill>
                  <a:schemeClr val="accent2"/>
                </a:solidFill>
                <a:latin typeface="Source Code Pro" panose="020B0509030403020204" pitchFamily="49" charset="0"/>
                <a:ea typeface="Source Code Pro" panose="020B0509030403020204" pitchFamily="49" charset="0"/>
              </a:rPr>
              <a:t>&lt;-</a:t>
            </a:r>
            <a:r>
              <a:rPr lang="en-GB" sz="2300" dirty="0">
                <a:solidFill>
                  <a:schemeClr val="bg1"/>
                </a:solidFill>
                <a:latin typeface="Source Code Pro" panose="020B0509030403020204" pitchFamily="49" charset="0"/>
                <a:ea typeface="Source Code Pro" panose="020B0509030403020204" pitchFamily="49" charset="0"/>
              </a:rPr>
              <a:t> </a:t>
            </a:r>
            <a:r>
              <a:rPr lang="en-GB" sz="2300" dirty="0" err="1">
                <a:latin typeface="Source Code Pro" panose="020B0509030403020204" pitchFamily="49" charset="0"/>
                <a:ea typeface="Source Code Pro" panose="020B0509030403020204" pitchFamily="49" charset="0"/>
              </a:rPr>
              <a:t>tbl</a:t>
            </a:r>
            <a:r>
              <a:rPr lang="en-GB" sz="2300" dirty="0">
                <a:solidFill>
                  <a:schemeClr val="accent3"/>
                </a:solidFill>
                <a:latin typeface="Source Code Pro" panose="020B0509030403020204" pitchFamily="49" charset="0"/>
                <a:ea typeface="Source Code Pro" panose="020B0509030403020204" pitchFamily="49" charset="0"/>
              </a:rPr>
              <a:t>(</a:t>
            </a:r>
            <a:r>
              <a:rPr lang="en-GB" sz="2300" dirty="0">
                <a:latin typeface="Source Code Pro" panose="020B0509030403020204" pitchFamily="49" charset="0"/>
                <a:ea typeface="Source Code Pro" panose="020B0509030403020204" pitchFamily="49" charset="0"/>
              </a:rPr>
              <a:t>con, </a:t>
            </a:r>
            <a:r>
              <a:rPr lang="en-GB" sz="2300" dirty="0">
                <a:solidFill>
                  <a:schemeClr val="accent2"/>
                </a:solidFill>
                <a:latin typeface="Source Code Pro" panose="020B0509030403020204" pitchFamily="49" charset="0"/>
                <a:ea typeface="Source Code Pro" panose="020B0509030403020204" pitchFamily="49" charset="0"/>
              </a:rPr>
              <a:t>"</a:t>
            </a:r>
            <a:r>
              <a:rPr lang="en-GB" sz="2300" dirty="0" err="1">
                <a:solidFill>
                  <a:schemeClr val="accent2"/>
                </a:solidFill>
                <a:latin typeface="Source Code Pro" panose="020B0509030403020204" pitchFamily="49" charset="0"/>
                <a:ea typeface="Source Code Pro" panose="020B0509030403020204" pitchFamily="49" charset="0"/>
              </a:rPr>
              <a:t>ae_attendances</a:t>
            </a:r>
            <a:r>
              <a:rPr lang="en-GB" sz="2300" dirty="0">
                <a:solidFill>
                  <a:schemeClr val="accent2"/>
                </a:solidFill>
                <a:latin typeface="Source Code Pro" panose="020B0509030403020204" pitchFamily="49" charset="0"/>
                <a:ea typeface="Source Code Pro" panose="020B0509030403020204" pitchFamily="49" charset="0"/>
              </a:rPr>
              <a:t>"</a:t>
            </a:r>
            <a:r>
              <a:rPr lang="en-GB" sz="2300" dirty="0">
                <a:solidFill>
                  <a:schemeClr val="accent3"/>
                </a:solidFill>
                <a:latin typeface="Source Code Pro" panose="020B0509030403020204" pitchFamily="49" charset="0"/>
                <a:ea typeface="Source Code Pro" panose="020B0509030403020204" pitchFamily="49" charset="0"/>
              </a:rPr>
              <a:t>)</a:t>
            </a:r>
            <a:endParaRPr lang="en-GB" sz="2400" dirty="0">
              <a:solidFill>
                <a:schemeClr val="accent3"/>
              </a:solidFill>
              <a:latin typeface="Source Code Pro" panose="020B0509030403020204" pitchFamily="49" charset="0"/>
              <a:ea typeface="Source Code Pro" panose="020B0509030403020204" pitchFamily="49" charset="0"/>
            </a:endParaRPr>
          </a:p>
        </p:txBody>
      </p:sp>
      <p:sp>
        <p:nvSpPr>
          <p:cNvPr id="10" name="Rectangle 9">
            <a:extLst>
              <a:ext uri="{FF2B5EF4-FFF2-40B4-BE49-F238E27FC236}">
                <a16:creationId xmlns:a16="http://schemas.microsoft.com/office/drawing/2014/main" id="{DD9C73FB-58A6-40F2-93E9-310A2FA68777}"/>
              </a:ext>
            </a:extLst>
          </p:cNvPr>
          <p:cNvSpPr/>
          <p:nvPr/>
        </p:nvSpPr>
        <p:spPr>
          <a:xfrm>
            <a:off x="666748" y="3099076"/>
            <a:ext cx="9359252" cy="800219"/>
          </a:xfrm>
          <a:prstGeom prst="rect">
            <a:avLst/>
          </a:prstGeom>
          <a:solidFill>
            <a:schemeClr val="bg1">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GB" sz="2300" dirty="0">
                <a:latin typeface="Source Code Pro" panose="020B0509030403020204" pitchFamily="49" charset="0"/>
                <a:ea typeface="Source Code Pro" panose="020B0509030403020204" pitchFamily="49" charset="0"/>
              </a:rPr>
              <a:t>ae </a:t>
            </a:r>
            <a:r>
              <a:rPr lang="en-GB" sz="2300" dirty="0">
                <a:solidFill>
                  <a:schemeClr val="accent2"/>
                </a:solidFill>
                <a:latin typeface="Source Code Pro" panose="020B0509030403020204" pitchFamily="49" charset="0"/>
                <a:ea typeface="Source Code Pro" panose="020B0509030403020204" pitchFamily="49" charset="0"/>
              </a:rPr>
              <a:t>&lt;-</a:t>
            </a:r>
            <a:r>
              <a:rPr lang="en-GB" sz="2300" dirty="0">
                <a:solidFill>
                  <a:schemeClr val="bg1"/>
                </a:solidFill>
                <a:latin typeface="Source Code Pro" panose="020B0509030403020204" pitchFamily="49" charset="0"/>
                <a:ea typeface="Source Code Pro" panose="020B0509030403020204" pitchFamily="49" charset="0"/>
              </a:rPr>
              <a:t> </a:t>
            </a:r>
            <a:r>
              <a:rPr lang="en-GB" sz="2300" dirty="0" err="1">
                <a:latin typeface="Source Code Pro" panose="020B0509030403020204" pitchFamily="49" charset="0"/>
                <a:ea typeface="Source Code Pro" panose="020B0509030403020204" pitchFamily="49" charset="0"/>
              </a:rPr>
              <a:t>tbl</a:t>
            </a:r>
            <a:r>
              <a:rPr lang="en-GB" sz="2300" dirty="0">
                <a:solidFill>
                  <a:schemeClr val="accent3"/>
                </a:solidFill>
                <a:latin typeface="Source Code Pro" panose="020B0509030403020204" pitchFamily="49" charset="0"/>
                <a:ea typeface="Source Code Pro" panose="020B0509030403020204" pitchFamily="49" charset="0"/>
              </a:rPr>
              <a:t>(</a:t>
            </a:r>
            <a:r>
              <a:rPr lang="en-GB" sz="2300" dirty="0">
                <a:latin typeface="Source Code Pro" panose="020B0509030403020204" pitchFamily="49" charset="0"/>
                <a:ea typeface="Source Code Pro" panose="020B0509030403020204" pitchFamily="49" charset="0"/>
              </a:rPr>
              <a:t>con,</a:t>
            </a:r>
          </a:p>
          <a:p>
            <a:r>
              <a:rPr lang="en-GB" sz="2300" dirty="0">
                <a:solidFill>
                  <a:schemeClr val="accent2"/>
                </a:solidFill>
                <a:latin typeface="Source Code Pro" panose="020B0509030403020204" pitchFamily="49" charset="0"/>
                <a:ea typeface="Source Code Pro" panose="020B0509030403020204" pitchFamily="49" charset="0"/>
              </a:rPr>
              <a:t>          </a:t>
            </a:r>
            <a:r>
              <a:rPr lang="en-GB" sz="2300" dirty="0" err="1">
                <a:latin typeface="Source Code Pro" panose="020B0509030403020204" pitchFamily="49" charset="0"/>
                <a:ea typeface="Source Code Pro" panose="020B0509030403020204" pitchFamily="49" charset="0"/>
              </a:rPr>
              <a:t>dbplr</a:t>
            </a:r>
            <a:r>
              <a:rPr lang="en-GB" sz="2300" dirty="0">
                <a:solidFill>
                  <a:schemeClr val="accent2"/>
                </a:solidFill>
                <a:latin typeface="Source Code Pro" panose="020B0509030403020204" pitchFamily="49" charset="0"/>
                <a:ea typeface="Source Code Pro" panose="020B0509030403020204" pitchFamily="49" charset="0"/>
              </a:rPr>
              <a:t>::</a:t>
            </a:r>
            <a:r>
              <a:rPr lang="en-GB" sz="2300" dirty="0" err="1">
                <a:latin typeface="Source Code Pro" panose="020B0509030403020204" pitchFamily="49" charset="0"/>
                <a:ea typeface="Source Code Pro" panose="020B0509030403020204" pitchFamily="49" charset="0"/>
              </a:rPr>
              <a:t>in_schema</a:t>
            </a:r>
            <a:r>
              <a:rPr lang="en-GB" sz="2300" dirty="0">
                <a:solidFill>
                  <a:schemeClr val="accent3"/>
                </a:solidFill>
                <a:latin typeface="Source Code Pro" panose="020B0509030403020204" pitchFamily="49" charset="0"/>
                <a:ea typeface="Source Code Pro" panose="020B0509030403020204" pitchFamily="49" charset="0"/>
              </a:rPr>
              <a:t>(</a:t>
            </a:r>
            <a:r>
              <a:rPr lang="en-GB" sz="2300" dirty="0">
                <a:solidFill>
                  <a:schemeClr val="accent2"/>
                </a:solidFill>
                <a:latin typeface="Source Code Pro" panose="020B0509030403020204" pitchFamily="49" charset="0"/>
                <a:ea typeface="Source Code Pro" panose="020B0509030403020204" pitchFamily="49" charset="0"/>
              </a:rPr>
              <a:t>"</a:t>
            </a:r>
            <a:r>
              <a:rPr lang="en-GB" sz="2300" dirty="0" err="1">
                <a:solidFill>
                  <a:schemeClr val="accent2"/>
                </a:solidFill>
                <a:latin typeface="Source Code Pro" panose="020B0509030403020204" pitchFamily="49" charset="0"/>
                <a:ea typeface="Source Code Pro" panose="020B0509030403020204" pitchFamily="49" charset="0"/>
              </a:rPr>
              <a:t>dbo</a:t>
            </a:r>
            <a:r>
              <a:rPr lang="en-GB" sz="2300" dirty="0">
                <a:solidFill>
                  <a:schemeClr val="accent2"/>
                </a:solidFill>
                <a:latin typeface="Source Code Pro" panose="020B0509030403020204" pitchFamily="49" charset="0"/>
                <a:ea typeface="Source Code Pro" panose="020B0509030403020204" pitchFamily="49" charset="0"/>
              </a:rPr>
              <a:t>"</a:t>
            </a:r>
            <a:r>
              <a:rPr lang="en-GB" sz="2300" dirty="0">
                <a:latin typeface="Source Code Pro" panose="020B0509030403020204" pitchFamily="49" charset="0"/>
                <a:ea typeface="Source Code Pro" panose="020B0509030403020204" pitchFamily="49" charset="0"/>
              </a:rPr>
              <a:t>,</a:t>
            </a:r>
            <a:r>
              <a:rPr lang="en-GB" sz="2300" dirty="0">
                <a:solidFill>
                  <a:schemeClr val="accent2"/>
                </a:solidFill>
                <a:latin typeface="Source Code Pro" panose="020B0509030403020204" pitchFamily="49" charset="0"/>
                <a:ea typeface="Source Code Pro" panose="020B0509030403020204" pitchFamily="49" charset="0"/>
              </a:rPr>
              <a:t>"</a:t>
            </a:r>
            <a:r>
              <a:rPr lang="en-GB" sz="2300" dirty="0" err="1">
                <a:solidFill>
                  <a:schemeClr val="accent2"/>
                </a:solidFill>
                <a:latin typeface="Source Code Pro" panose="020B0509030403020204" pitchFamily="49" charset="0"/>
                <a:ea typeface="Source Code Pro" panose="020B0509030403020204" pitchFamily="49" charset="0"/>
              </a:rPr>
              <a:t>ae_attendances</a:t>
            </a:r>
            <a:r>
              <a:rPr lang="en-GB" sz="2300" dirty="0">
                <a:solidFill>
                  <a:schemeClr val="accent2"/>
                </a:solidFill>
                <a:latin typeface="Source Code Pro" panose="020B0509030403020204" pitchFamily="49" charset="0"/>
                <a:ea typeface="Source Code Pro" panose="020B0509030403020204" pitchFamily="49" charset="0"/>
              </a:rPr>
              <a:t>"</a:t>
            </a:r>
            <a:r>
              <a:rPr lang="en-GB" sz="2300" dirty="0">
                <a:solidFill>
                  <a:schemeClr val="accent3"/>
                </a:solidFill>
                <a:latin typeface="Source Code Pro" panose="020B0509030403020204" pitchFamily="49" charset="0"/>
                <a:ea typeface="Source Code Pro" panose="020B0509030403020204" pitchFamily="49" charset="0"/>
              </a:rPr>
              <a:t>))</a:t>
            </a:r>
            <a:endParaRPr lang="en-GB" sz="2400" dirty="0">
              <a:solidFill>
                <a:schemeClr val="accent3"/>
              </a:solidFill>
              <a:latin typeface="Source Code Pro" panose="020B0509030403020204" pitchFamily="49" charset="0"/>
              <a:ea typeface="Source Code Pro" panose="020B0509030403020204" pitchFamily="49" charset="0"/>
            </a:endParaRPr>
          </a:p>
        </p:txBody>
      </p:sp>
      <p:sp>
        <p:nvSpPr>
          <p:cNvPr id="11" name="Rectangle 10">
            <a:extLst>
              <a:ext uri="{FF2B5EF4-FFF2-40B4-BE49-F238E27FC236}">
                <a16:creationId xmlns:a16="http://schemas.microsoft.com/office/drawing/2014/main" id="{310B0D0C-20FF-4F7E-A105-54E4735F3FD4}"/>
              </a:ext>
            </a:extLst>
          </p:cNvPr>
          <p:cNvSpPr/>
          <p:nvPr/>
        </p:nvSpPr>
        <p:spPr>
          <a:xfrm>
            <a:off x="666748" y="4084223"/>
            <a:ext cx="9359252" cy="800219"/>
          </a:xfrm>
          <a:prstGeom prst="rect">
            <a:avLst/>
          </a:prstGeom>
          <a:solidFill>
            <a:schemeClr val="bg1">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GB" sz="2300" dirty="0">
                <a:latin typeface="Source Code Pro" panose="020B0509030403020204" pitchFamily="49" charset="0"/>
                <a:ea typeface="Source Code Pro" panose="020B0509030403020204" pitchFamily="49" charset="0"/>
              </a:rPr>
              <a:t>ae </a:t>
            </a:r>
            <a:r>
              <a:rPr lang="en-GB" sz="2300" dirty="0">
                <a:solidFill>
                  <a:schemeClr val="accent2"/>
                </a:solidFill>
                <a:latin typeface="Source Code Pro" panose="020B0509030403020204" pitchFamily="49" charset="0"/>
                <a:ea typeface="Source Code Pro" panose="020B0509030403020204" pitchFamily="49" charset="0"/>
              </a:rPr>
              <a:t>&lt;-</a:t>
            </a:r>
            <a:r>
              <a:rPr lang="en-GB" sz="2300" dirty="0">
                <a:solidFill>
                  <a:schemeClr val="bg1"/>
                </a:solidFill>
                <a:latin typeface="Source Code Pro" panose="020B0509030403020204" pitchFamily="49" charset="0"/>
                <a:ea typeface="Source Code Pro" panose="020B0509030403020204" pitchFamily="49" charset="0"/>
              </a:rPr>
              <a:t> </a:t>
            </a:r>
            <a:r>
              <a:rPr lang="en-GB" sz="2300" dirty="0" err="1">
                <a:latin typeface="Source Code Pro" panose="020B0509030403020204" pitchFamily="49" charset="0"/>
                <a:ea typeface="Source Code Pro" panose="020B0509030403020204" pitchFamily="49" charset="0"/>
              </a:rPr>
              <a:t>tbl</a:t>
            </a:r>
            <a:r>
              <a:rPr lang="en-GB" sz="2300" dirty="0">
                <a:solidFill>
                  <a:schemeClr val="accent3"/>
                </a:solidFill>
                <a:latin typeface="Source Code Pro" panose="020B0509030403020204" pitchFamily="49" charset="0"/>
                <a:ea typeface="Source Code Pro" panose="020B0509030403020204" pitchFamily="49" charset="0"/>
              </a:rPr>
              <a:t>(</a:t>
            </a:r>
            <a:r>
              <a:rPr lang="en-GB" sz="2300" dirty="0">
                <a:latin typeface="Source Code Pro" panose="020B0509030403020204" pitchFamily="49" charset="0"/>
                <a:ea typeface="Source Code Pro" panose="020B0509030403020204" pitchFamily="49" charset="0"/>
              </a:rPr>
              <a:t>con,</a:t>
            </a:r>
          </a:p>
          <a:p>
            <a:r>
              <a:rPr lang="en-GB" sz="2300" dirty="0">
                <a:solidFill>
                  <a:schemeClr val="accent2"/>
                </a:solidFill>
                <a:latin typeface="Source Code Pro" panose="020B0509030403020204" pitchFamily="49" charset="0"/>
                <a:ea typeface="Source Code Pro" panose="020B0509030403020204" pitchFamily="49" charset="0"/>
              </a:rPr>
              <a:t>          </a:t>
            </a:r>
            <a:r>
              <a:rPr lang="en-GB" sz="2300" dirty="0" err="1">
                <a:latin typeface="Source Code Pro" panose="020B0509030403020204" pitchFamily="49" charset="0"/>
                <a:ea typeface="Source Code Pro" panose="020B0509030403020204" pitchFamily="49" charset="0"/>
              </a:rPr>
              <a:t>sql</a:t>
            </a:r>
            <a:r>
              <a:rPr lang="en-GB" sz="2300" dirty="0">
                <a:solidFill>
                  <a:schemeClr val="accent3"/>
                </a:solidFill>
                <a:latin typeface="Source Code Pro" panose="020B0509030403020204" pitchFamily="49" charset="0"/>
                <a:ea typeface="Source Code Pro" panose="020B0509030403020204" pitchFamily="49" charset="0"/>
              </a:rPr>
              <a:t>(</a:t>
            </a:r>
            <a:r>
              <a:rPr lang="en-GB" sz="2300" dirty="0">
                <a:solidFill>
                  <a:schemeClr val="accent2"/>
                </a:solidFill>
                <a:latin typeface="Source Code Pro" panose="020B0509030403020204" pitchFamily="49" charset="0"/>
                <a:ea typeface="Source Code Pro" panose="020B0509030403020204" pitchFamily="49" charset="0"/>
              </a:rPr>
              <a:t>"SELECT * FROM </a:t>
            </a:r>
            <a:r>
              <a:rPr lang="en-GB" sz="2300" dirty="0" err="1">
                <a:solidFill>
                  <a:schemeClr val="accent2"/>
                </a:solidFill>
                <a:latin typeface="Source Code Pro" panose="020B0509030403020204" pitchFamily="49" charset="0"/>
                <a:ea typeface="Source Code Pro" panose="020B0509030403020204" pitchFamily="49" charset="0"/>
              </a:rPr>
              <a:t>dbo.ae_attendances</a:t>
            </a:r>
            <a:r>
              <a:rPr lang="en-GB" sz="2300" dirty="0">
                <a:solidFill>
                  <a:schemeClr val="accent2"/>
                </a:solidFill>
                <a:latin typeface="Source Code Pro" panose="020B0509030403020204" pitchFamily="49" charset="0"/>
                <a:ea typeface="Source Code Pro" panose="020B0509030403020204" pitchFamily="49" charset="0"/>
              </a:rPr>
              <a:t>"</a:t>
            </a:r>
            <a:r>
              <a:rPr lang="en-GB" sz="2300" dirty="0">
                <a:solidFill>
                  <a:schemeClr val="accent3"/>
                </a:solidFill>
                <a:latin typeface="Source Code Pro" panose="020B0509030403020204" pitchFamily="49" charset="0"/>
                <a:ea typeface="Source Code Pro" panose="020B0509030403020204" pitchFamily="49" charset="0"/>
              </a:rPr>
              <a:t>))</a:t>
            </a:r>
            <a:endParaRPr lang="en-GB" sz="2400" dirty="0">
              <a:solidFill>
                <a:schemeClr val="accent3"/>
              </a:solidFill>
              <a:latin typeface="Source Code Pro" panose="020B0509030403020204" pitchFamily="49" charset="0"/>
              <a:ea typeface="Source Code Pro" panose="020B0509030403020204" pitchFamily="49" charset="0"/>
            </a:endParaRPr>
          </a:p>
        </p:txBody>
      </p:sp>
      <p:sp>
        <p:nvSpPr>
          <p:cNvPr id="12" name="Slide Number Placeholder 3">
            <a:extLst>
              <a:ext uri="{FF2B5EF4-FFF2-40B4-BE49-F238E27FC236}">
                <a16:creationId xmlns:a16="http://schemas.microsoft.com/office/drawing/2014/main" id="{67285516-897A-42F4-95D6-3BDC52C551EC}"/>
              </a:ext>
            </a:extLst>
          </p:cNvPr>
          <p:cNvSpPr txBox="1">
            <a:spLocks/>
          </p:cNvSpPr>
          <p:nvPr/>
        </p:nvSpPr>
        <p:spPr>
          <a:xfrm>
            <a:off x="666748" y="7020538"/>
            <a:ext cx="3158492" cy="361337"/>
          </a:xfrm>
          <a:prstGeom prst="rect">
            <a:avLst/>
          </a:prstGeom>
        </p:spPr>
        <p:txBody>
          <a:bodyPr lIns="72000" tIns="72000" rIns="72000" bIns="72000"/>
          <a:lstStyle>
            <a:defPPr>
              <a:defRPr lang="en-US"/>
            </a:defPPr>
            <a:lvl1pPr marL="0" algn="r" defTabSz="521437" rtl="0" eaLnBrk="1" latinLnBrk="0" hangingPunct="1">
              <a:defRPr sz="1000" kern="1200">
                <a:solidFill>
                  <a:srgbClr val="2C2825"/>
                </a:solidFill>
                <a:latin typeface="Segoe UI" panose="020B0502040204020203" pitchFamily="34" charset="0"/>
                <a:ea typeface="+mn-ea"/>
                <a:cs typeface="Segoe UI" panose="020B0502040204020203" pitchFamily="34" charset="0"/>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a:lstStyle>
          <a:p>
            <a:pPr algn="l"/>
            <a:r>
              <a:rPr lang="en-US" dirty="0">
                <a:hlinkClick r:id="rId2"/>
              </a:rPr>
              <a:t>thomas.jemmett@nhs.net</a:t>
            </a:r>
            <a:r>
              <a:rPr lang="en-US" dirty="0"/>
              <a:t> / </a:t>
            </a:r>
            <a:r>
              <a:rPr lang="en-US" dirty="0">
                <a:hlinkClick r:id="rId3"/>
              </a:rPr>
              <a:t>@tom_jemmett </a:t>
            </a:r>
            <a:endParaRPr lang="en-US" dirty="0"/>
          </a:p>
        </p:txBody>
      </p:sp>
    </p:spTree>
    <p:extLst>
      <p:ext uri="{BB962C8B-B14F-4D97-AF65-F5344CB8AC3E}">
        <p14:creationId xmlns:p14="http://schemas.microsoft.com/office/powerpoint/2010/main" val="129154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C264-6A1E-46D7-9DD0-2BD5763210D8}"/>
              </a:ext>
            </a:extLst>
          </p:cNvPr>
          <p:cNvSpPr>
            <a:spLocks noGrp="1"/>
          </p:cNvSpPr>
          <p:nvPr>
            <p:ph type="ctrTitle"/>
          </p:nvPr>
        </p:nvSpPr>
        <p:spPr/>
        <p:txBody>
          <a:bodyPr/>
          <a:lstStyle/>
          <a:p>
            <a:r>
              <a:rPr lang="en-GB" dirty="0"/>
              <a:t>How many rows does our table have?</a:t>
            </a:r>
          </a:p>
        </p:txBody>
      </p:sp>
      <p:sp>
        <p:nvSpPr>
          <p:cNvPr id="3" name="Text Placeholder 2">
            <a:extLst>
              <a:ext uri="{FF2B5EF4-FFF2-40B4-BE49-F238E27FC236}">
                <a16:creationId xmlns:a16="http://schemas.microsoft.com/office/drawing/2014/main" id="{3623432A-9302-4554-81B5-121BA7DA8FF7}"/>
              </a:ext>
            </a:extLst>
          </p:cNvPr>
          <p:cNvSpPr>
            <a:spLocks noGrp="1"/>
          </p:cNvSpPr>
          <p:nvPr>
            <p:ph type="body" sz="quarter" idx="16"/>
          </p:nvPr>
        </p:nvSpPr>
        <p:spPr/>
        <p:txBody>
          <a:bodyPr/>
          <a:lstStyle/>
          <a:p>
            <a:r>
              <a:rPr lang="en-GB" dirty="0" err="1">
                <a:latin typeface="Source Code Pro" panose="020B0509030403020204" pitchFamily="49" charset="0"/>
                <a:ea typeface="Source Code Pro" panose="020B0509030403020204" pitchFamily="49" charset="0"/>
              </a:rPr>
              <a:t>tbl</a:t>
            </a:r>
            <a:r>
              <a:rPr lang="en-GB" dirty="0">
                <a:latin typeface="Source Code Pro" panose="020B0509030403020204" pitchFamily="49" charset="0"/>
                <a:ea typeface="Source Code Pro" panose="020B0509030403020204" pitchFamily="49" charset="0"/>
              </a:rPr>
              <a:t>()</a:t>
            </a:r>
            <a:r>
              <a:rPr lang="en-GB" dirty="0"/>
              <a:t> returns what looks like a </a:t>
            </a:r>
            <a:r>
              <a:rPr lang="en-GB" dirty="0" err="1"/>
              <a:t>tibble</a:t>
            </a:r>
            <a:r>
              <a:rPr lang="en-GB" dirty="0"/>
              <a:t>, so what happens when we inspect the </a:t>
            </a:r>
            <a:r>
              <a:rPr lang="en-GB" dirty="0">
                <a:latin typeface="Source Code Pro" panose="020B0509030403020204" pitchFamily="49" charset="0"/>
                <a:ea typeface="Source Code Pro" panose="020B0509030403020204" pitchFamily="49" charset="0"/>
              </a:rPr>
              <a:t>ae</a:t>
            </a:r>
            <a:r>
              <a:rPr lang="en-GB" dirty="0"/>
              <a:t> object?</a:t>
            </a:r>
          </a:p>
        </p:txBody>
      </p:sp>
      <p:sp>
        <p:nvSpPr>
          <p:cNvPr id="4" name="Slide Number Placeholder 3">
            <a:extLst>
              <a:ext uri="{FF2B5EF4-FFF2-40B4-BE49-F238E27FC236}">
                <a16:creationId xmlns:a16="http://schemas.microsoft.com/office/drawing/2014/main" id="{BCFCEE8B-DB5B-4E14-A78E-8CA1999F2AEA}"/>
              </a:ext>
            </a:extLst>
          </p:cNvPr>
          <p:cNvSpPr>
            <a:spLocks noGrp="1"/>
          </p:cNvSpPr>
          <p:nvPr>
            <p:ph type="sldNum" sz="quarter" idx="18"/>
          </p:nvPr>
        </p:nvSpPr>
        <p:spPr/>
        <p:txBody>
          <a:bodyPr/>
          <a:lstStyle/>
          <a:p>
            <a:fld id="{450B0164-1B0E-EC47-A805-AF4E4DD1E6D8}" type="slidenum">
              <a:rPr lang="en-US" smtClean="0"/>
              <a:pPr/>
              <a:t>6</a:t>
            </a:fld>
            <a:endParaRPr lang="en-US"/>
          </a:p>
        </p:txBody>
      </p:sp>
      <p:pic>
        <p:nvPicPr>
          <p:cNvPr id="5" name="Picture 4">
            <a:extLst>
              <a:ext uri="{FF2B5EF4-FFF2-40B4-BE49-F238E27FC236}">
                <a16:creationId xmlns:a16="http://schemas.microsoft.com/office/drawing/2014/main" id="{6B014747-F4C7-43A6-9F52-B873ADC8E0DD}"/>
              </a:ext>
            </a:extLst>
          </p:cNvPr>
          <p:cNvPicPr>
            <a:picLocks noChangeAspect="1"/>
          </p:cNvPicPr>
          <p:nvPr/>
        </p:nvPicPr>
        <p:blipFill rotWithShape="1">
          <a:blip r:embed="rId2"/>
          <a:srcRect t="1309" b="7496"/>
          <a:stretch/>
        </p:blipFill>
        <p:spPr>
          <a:xfrm>
            <a:off x="1433706" y="2475230"/>
            <a:ext cx="7825988" cy="4465320"/>
          </a:xfrm>
          <a:prstGeom prst="rect">
            <a:avLst/>
          </a:prstGeom>
        </p:spPr>
      </p:pic>
      <p:sp>
        <p:nvSpPr>
          <p:cNvPr id="6" name="Slide Number Placeholder 3">
            <a:extLst>
              <a:ext uri="{FF2B5EF4-FFF2-40B4-BE49-F238E27FC236}">
                <a16:creationId xmlns:a16="http://schemas.microsoft.com/office/drawing/2014/main" id="{D9E344DC-32F1-449F-B8AD-A29F3C4CCF7E}"/>
              </a:ext>
            </a:extLst>
          </p:cNvPr>
          <p:cNvSpPr txBox="1">
            <a:spLocks/>
          </p:cNvSpPr>
          <p:nvPr/>
        </p:nvSpPr>
        <p:spPr>
          <a:xfrm>
            <a:off x="666748" y="7020538"/>
            <a:ext cx="3158492" cy="361337"/>
          </a:xfrm>
          <a:prstGeom prst="rect">
            <a:avLst/>
          </a:prstGeom>
        </p:spPr>
        <p:txBody>
          <a:bodyPr lIns="72000" tIns="72000" rIns="72000" bIns="72000"/>
          <a:lstStyle>
            <a:defPPr>
              <a:defRPr lang="en-US"/>
            </a:defPPr>
            <a:lvl1pPr marL="0" algn="r" defTabSz="521437" rtl="0" eaLnBrk="1" latinLnBrk="0" hangingPunct="1">
              <a:defRPr sz="1000" kern="1200">
                <a:solidFill>
                  <a:srgbClr val="2C2825"/>
                </a:solidFill>
                <a:latin typeface="Segoe UI" panose="020B0502040204020203" pitchFamily="34" charset="0"/>
                <a:ea typeface="+mn-ea"/>
                <a:cs typeface="Segoe UI" panose="020B0502040204020203" pitchFamily="34" charset="0"/>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a:lstStyle>
          <a:p>
            <a:pPr algn="l"/>
            <a:r>
              <a:rPr lang="en-US" dirty="0">
                <a:hlinkClick r:id="rId3"/>
              </a:rPr>
              <a:t>thomas.jemmett@nhs.net</a:t>
            </a:r>
            <a:r>
              <a:rPr lang="en-US" dirty="0"/>
              <a:t> / </a:t>
            </a:r>
            <a:r>
              <a:rPr lang="en-US" dirty="0">
                <a:hlinkClick r:id="rId4"/>
              </a:rPr>
              <a:t>@tom_jemmett </a:t>
            </a:r>
            <a:endParaRPr lang="en-US" dirty="0"/>
          </a:p>
        </p:txBody>
      </p:sp>
    </p:spTree>
    <p:extLst>
      <p:ext uri="{BB962C8B-B14F-4D97-AF65-F5344CB8AC3E}">
        <p14:creationId xmlns:p14="http://schemas.microsoft.com/office/powerpoint/2010/main" val="230636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ABDC-53F0-4F08-9FEA-DAEFF25A3F05}"/>
              </a:ext>
            </a:extLst>
          </p:cNvPr>
          <p:cNvSpPr>
            <a:spLocks noGrp="1"/>
          </p:cNvSpPr>
          <p:nvPr>
            <p:ph type="ctrTitle"/>
          </p:nvPr>
        </p:nvSpPr>
        <p:spPr/>
        <p:txBody>
          <a:bodyPr/>
          <a:lstStyle/>
          <a:p>
            <a:r>
              <a:rPr lang="en-GB" dirty="0"/>
              <a:t>Lazy Evaluation	</a:t>
            </a:r>
          </a:p>
        </p:txBody>
      </p:sp>
      <p:sp>
        <p:nvSpPr>
          <p:cNvPr id="3" name="Text Placeholder 2">
            <a:extLst>
              <a:ext uri="{FF2B5EF4-FFF2-40B4-BE49-F238E27FC236}">
                <a16:creationId xmlns:a16="http://schemas.microsoft.com/office/drawing/2014/main" id="{09B05917-E80F-4661-9A62-E05ABA4413FA}"/>
              </a:ext>
            </a:extLst>
          </p:cNvPr>
          <p:cNvSpPr>
            <a:spLocks noGrp="1"/>
          </p:cNvSpPr>
          <p:nvPr>
            <p:ph type="body" sz="quarter" idx="16"/>
          </p:nvPr>
        </p:nvSpPr>
        <p:spPr>
          <a:xfrm>
            <a:off x="666751" y="1476000"/>
            <a:ext cx="9359900" cy="1358023"/>
          </a:xfrm>
        </p:spPr>
        <p:txBody>
          <a:bodyPr/>
          <a:lstStyle/>
          <a:p>
            <a:r>
              <a:rPr lang="en-GB" dirty="0"/>
              <a:t>dplyr will be as lazy as possible with database queries – that is it’s going to wait until you really ask to see the data before executing the query. If you want to force an immediate execution of your query, you need to use </a:t>
            </a:r>
            <a:r>
              <a:rPr lang="en-GB" dirty="0">
                <a:latin typeface="Source Code Pro" panose="020B0509030403020204" pitchFamily="49" charset="0"/>
                <a:ea typeface="Source Code Pro" panose="020B0509030403020204" pitchFamily="49" charset="0"/>
              </a:rPr>
              <a:t>collect()</a:t>
            </a:r>
            <a:r>
              <a:rPr lang="en-GB" dirty="0"/>
              <a:t>:</a:t>
            </a:r>
          </a:p>
        </p:txBody>
      </p:sp>
      <p:sp>
        <p:nvSpPr>
          <p:cNvPr id="4" name="Slide Number Placeholder 3">
            <a:extLst>
              <a:ext uri="{FF2B5EF4-FFF2-40B4-BE49-F238E27FC236}">
                <a16:creationId xmlns:a16="http://schemas.microsoft.com/office/drawing/2014/main" id="{2E01C968-C771-45A5-863D-E9EC7F0E99AB}"/>
              </a:ext>
            </a:extLst>
          </p:cNvPr>
          <p:cNvSpPr>
            <a:spLocks noGrp="1"/>
          </p:cNvSpPr>
          <p:nvPr>
            <p:ph type="sldNum" sz="quarter" idx="18"/>
          </p:nvPr>
        </p:nvSpPr>
        <p:spPr/>
        <p:txBody>
          <a:bodyPr/>
          <a:lstStyle/>
          <a:p>
            <a:fld id="{450B0164-1B0E-EC47-A805-AF4E4DD1E6D8}" type="slidenum">
              <a:rPr lang="en-US" smtClean="0"/>
              <a:pPr/>
              <a:t>7</a:t>
            </a:fld>
            <a:endParaRPr lang="en-US"/>
          </a:p>
        </p:txBody>
      </p:sp>
      <p:sp>
        <p:nvSpPr>
          <p:cNvPr id="5" name="Rectangle 4">
            <a:extLst>
              <a:ext uri="{FF2B5EF4-FFF2-40B4-BE49-F238E27FC236}">
                <a16:creationId xmlns:a16="http://schemas.microsoft.com/office/drawing/2014/main" id="{F11F4BC9-BFC7-4A25-9549-680554FEAF7E}"/>
              </a:ext>
            </a:extLst>
          </p:cNvPr>
          <p:cNvSpPr/>
          <p:nvPr/>
        </p:nvSpPr>
        <p:spPr>
          <a:xfrm>
            <a:off x="666748" y="2907486"/>
            <a:ext cx="9359252" cy="461665"/>
          </a:xfrm>
          <a:prstGeom prst="rect">
            <a:avLst/>
          </a:prstGeom>
          <a:solidFill>
            <a:schemeClr val="bg1">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GB" sz="2400" dirty="0" err="1">
                <a:latin typeface="Source Code Pro" panose="020B0509030403020204" pitchFamily="49" charset="0"/>
                <a:ea typeface="Source Code Pro" panose="020B0509030403020204" pitchFamily="49" charset="0"/>
              </a:rPr>
              <a:t>ae_results</a:t>
            </a:r>
            <a:r>
              <a:rPr lang="en-GB" sz="2400" dirty="0">
                <a:latin typeface="Source Code Pro" panose="020B0509030403020204" pitchFamily="49" charset="0"/>
                <a:ea typeface="Source Code Pro" panose="020B0509030403020204" pitchFamily="49" charset="0"/>
              </a:rPr>
              <a:t> </a:t>
            </a:r>
            <a:r>
              <a:rPr lang="en-GB" sz="2400" dirty="0">
                <a:solidFill>
                  <a:schemeClr val="accent2"/>
                </a:solidFill>
                <a:latin typeface="Source Code Pro" panose="020B0509030403020204" pitchFamily="49" charset="0"/>
                <a:ea typeface="Source Code Pro" panose="020B0509030403020204" pitchFamily="49" charset="0"/>
              </a:rPr>
              <a:t>&lt;-</a:t>
            </a:r>
            <a:r>
              <a:rPr lang="en-GB" sz="2400" dirty="0">
                <a:solidFill>
                  <a:schemeClr val="bg1"/>
                </a:solidFill>
                <a:latin typeface="Source Code Pro" panose="020B0509030403020204" pitchFamily="49" charset="0"/>
                <a:ea typeface="Source Code Pro" panose="020B0509030403020204" pitchFamily="49" charset="0"/>
              </a:rPr>
              <a:t> </a:t>
            </a:r>
            <a:r>
              <a:rPr lang="en-GB" sz="2400" dirty="0">
                <a:latin typeface="Source Code Pro" panose="020B0509030403020204" pitchFamily="49" charset="0"/>
                <a:ea typeface="Source Code Pro" panose="020B0509030403020204" pitchFamily="49" charset="0"/>
              </a:rPr>
              <a:t>ae</a:t>
            </a:r>
            <a:r>
              <a:rPr lang="en-GB" sz="2400" dirty="0">
                <a:solidFill>
                  <a:schemeClr val="bg1"/>
                </a:solidFill>
                <a:latin typeface="Source Code Pro" panose="020B0509030403020204" pitchFamily="49" charset="0"/>
                <a:ea typeface="Source Code Pro" panose="020B0509030403020204" pitchFamily="49" charset="0"/>
              </a:rPr>
              <a:t> </a:t>
            </a:r>
            <a:r>
              <a:rPr lang="en-GB" sz="2400" dirty="0">
                <a:solidFill>
                  <a:schemeClr val="accent2"/>
                </a:solidFill>
                <a:latin typeface="Source Code Pro" panose="020B0509030403020204" pitchFamily="49" charset="0"/>
                <a:ea typeface="Source Code Pro" panose="020B0509030403020204" pitchFamily="49" charset="0"/>
              </a:rPr>
              <a:t>%&gt;% </a:t>
            </a:r>
            <a:r>
              <a:rPr lang="en-GB" sz="2400" dirty="0">
                <a:latin typeface="Source Code Pro" panose="020B0509030403020204" pitchFamily="49" charset="0"/>
                <a:ea typeface="Source Code Pro" panose="020B0509030403020204" pitchFamily="49" charset="0"/>
              </a:rPr>
              <a:t>collect</a:t>
            </a:r>
            <a:r>
              <a:rPr lang="en-GB" sz="2400" dirty="0">
                <a:solidFill>
                  <a:schemeClr val="accent3"/>
                </a:solidFill>
                <a:latin typeface="Source Code Pro" panose="020B0509030403020204" pitchFamily="49" charset="0"/>
                <a:ea typeface="Source Code Pro" panose="020B0509030403020204" pitchFamily="49" charset="0"/>
              </a:rPr>
              <a:t>()</a:t>
            </a:r>
          </a:p>
        </p:txBody>
      </p:sp>
      <p:pic>
        <p:nvPicPr>
          <p:cNvPr id="8" name="Picture 7">
            <a:extLst>
              <a:ext uri="{FF2B5EF4-FFF2-40B4-BE49-F238E27FC236}">
                <a16:creationId xmlns:a16="http://schemas.microsoft.com/office/drawing/2014/main" id="{8A5C6504-4E2A-4F97-A49A-E587A3E8CF49}"/>
              </a:ext>
            </a:extLst>
          </p:cNvPr>
          <p:cNvPicPr>
            <a:picLocks noChangeAspect="1"/>
          </p:cNvPicPr>
          <p:nvPr/>
        </p:nvPicPr>
        <p:blipFill rotWithShape="1">
          <a:blip r:embed="rId2"/>
          <a:srcRect t="5831" b="60544"/>
          <a:stretch/>
        </p:blipFill>
        <p:spPr>
          <a:xfrm>
            <a:off x="988286" y="3758820"/>
            <a:ext cx="8716828" cy="1736331"/>
          </a:xfrm>
          <a:prstGeom prst="rect">
            <a:avLst/>
          </a:prstGeom>
        </p:spPr>
      </p:pic>
      <p:pic>
        <p:nvPicPr>
          <p:cNvPr id="9" name="Picture 8">
            <a:extLst>
              <a:ext uri="{FF2B5EF4-FFF2-40B4-BE49-F238E27FC236}">
                <a16:creationId xmlns:a16="http://schemas.microsoft.com/office/drawing/2014/main" id="{94A101DB-92F8-4B9A-A6EB-D41606DFB7B3}"/>
              </a:ext>
            </a:extLst>
          </p:cNvPr>
          <p:cNvPicPr>
            <a:picLocks noChangeAspect="1"/>
          </p:cNvPicPr>
          <p:nvPr/>
        </p:nvPicPr>
        <p:blipFill rotWithShape="1">
          <a:blip r:embed="rId2"/>
          <a:srcRect t="89311" r="68341" b="754"/>
          <a:stretch/>
        </p:blipFill>
        <p:spPr>
          <a:xfrm>
            <a:off x="3568736" y="5927427"/>
            <a:ext cx="3555275" cy="660835"/>
          </a:xfrm>
          <a:prstGeom prst="rect">
            <a:avLst/>
          </a:prstGeom>
        </p:spPr>
      </p:pic>
      <p:sp>
        <p:nvSpPr>
          <p:cNvPr id="10" name="Slide Number Placeholder 3">
            <a:extLst>
              <a:ext uri="{FF2B5EF4-FFF2-40B4-BE49-F238E27FC236}">
                <a16:creationId xmlns:a16="http://schemas.microsoft.com/office/drawing/2014/main" id="{E10130C5-6F26-40DA-A81C-84AB1DEAEA85}"/>
              </a:ext>
            </a:extLst>
          </p:cNvPr>
          <p:cNvSpPr txBox="1">
            <a:spLocks/>
          </p:cNvSpPr>
          <p:nvPr/>
        </p:nvSpPr>
        <p:spPr>
          <a:xfrm>
            <a:off x="666748" y="7020538"/>
            <a:ext cx="3158492" cy="361337"/>
          </a:xfrm>
          <a:prstGeom prst="rect">
            <a:avLst/>
          </a:prstGeom>
        </p:spPr>
        <p:txBody>
          <a:bodyPr lIns="72000" tIns="72000" rIns="72000" bIns="72000"/>
          <a:lstStyle>
            <a:defPPr>
              <a:defRPr lang="en-US"/>
            </a:defPPr>
            <a:lvl1pPr marL="0" algn="r" defTabSz="521437" rtl="0" eaLnBrk="1" latinLnBrk="0" hangingPunct="1">
              <a:defRPr sz="1000" kern="1200">
                <a:solidFill>
                  <a:srgbClr val="2C2825"/>
                </a:solidFill>
                <a:latin typeface="Segoe UI" panose="020B0502040204020203" pitchFamily="34" charset="0"/>
                <a:ea typeface="+mn-ea"/>
                <a:cs typeface="Segoe UI" panose="020B0502040204020203" pitchFamily="34" charset="0"/>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a:lstStyle>
          <a:p>
            <a:pPr algn="l"/>
            <a:r>
              <a:rPr lang="en-US" dirty="0">
                <a:hlinkClick r:id="rId3"/>
              </a:rPr>
              <a:t>thomas.jemmett@nhs.net</a:t>
            </a:r>
            <a:r>
              <a:rPr lang="en-US" dirty="0"/>
              <a:t> / </a:t>
            </a:r>
            <a:r>
              <a:rPr lang="en-US" dirty="0">
                <a:hlinkClick r:id="rId4"/>
              </a:rPr>
              <a:t>@tom_jemmett </a:t>
            </a:r>
            <a:endParaRPr lang="en-US" dirty="0"/>
          </a:p>
        </p:txBody>
      </p:sp>
    </p:spTree>
    <p:extLst>
      <p:ext uri="{BB962C8B-B14F-4D97-AF65-F5344CB8AC3E}">
        <p14:creationId xmlns:p14="http://schemas.microsoft.com/office/powerpoint/2010/main" val="61049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E36B-70BE-4EA1-9729-F7E223B6F6F4}"/>
              </a:ext>
            </a:extLst>
          </p:cNvPr>
          <p:cNvSpPr>
            <a:spLocks noGrp="1"/>
          </p:cNvSpPr>
          <p:nvPr>
            <p:ph type="ctrTitle"/>
          </p:nvPr>
        </p:nvSpPr>
        <p:spPr/>
        <p:txBody>
          <a:bodyPr/>
          <a:lstStyle/>
          <a:p>
            <a:r>
              <a:rPr lang="en-GB" dirty="0"/>
              <a:t>Word of warning on lazy evaluation</a:t>
            </a:r>
          </a:p>
        </p:txBody>
      </p:sp>
      <p:sp>
        <p:nvSpPr>
          <p:cNvPr id="3" name="Text Placeholder 2">
            <a:extLst>
              <a:ext uri="{FF2B5EF4-FFF2-40B4-BE49-F238E27FC236}">
                <a16:creationId xmlns:a16="http://schemas.microsoft.com/office/drawing/2014/main" id="{19C782B4-4259-4203-95E8-A6BCB837325B}"/>
              </a:ext>
            </a:extLst>
          </p:cNvPr>
          <p:cNvSpPr>
            <a:spLocks noGrp="1"/>
          </p:cNvSpPr>
          <p:nvPr>
            <p:ph type="body" sz="quarter" idx="16"/>
          </p:nvPr>
        </p:nvSpPr>
        <p:spPr/>
        <p:txBody>
          <a:bodyPr/>
          <a:lstStyle/>
          <a:p>
            <a:r>
              <a:rPr lang="en-GB" dirty="0"/>
              <a:t>If you don’t collect the data, then the following code will run the query on the server twice!</a:t>
            </a:r>
          </a:p>
          <a:p>
            <a:endParaRPr lang="en-GB" dirty="0"/>
          </a:p>
          <a:p>
            <a:endParaRPr lang="en-GB" dirty="0"/>
          </a:p>
          <a:p>
            <a:endParaRPr lang="en-GB" dirty="0"/>
          </a:p>
          <a:p>
            <a:endParaRPr lang="en-GB"/>
          </a:p>
          <a:p>
            <a:endParaRPr lang="en-GB" dirty="0"/>
          </a:p>
        </p:txBody>
      </p:sp>
      <p:sp>
        <p:nvSpPr>
          <p:cNvPr id="4" name="Slide Number Placeholder 3">
            <a:extLst>
              <a:ext uri="{FF2B5EF4-FFF2-40B4-BE49-F238E27FC236}">
                <a16:creationId xmlns:a16="http://schemas.microsoft.com/office/drawing/2014/main" id="{497F2DB3-A2B8-45D3-BFED-A3F8D25B2BA0}"/>
              </a:ext>
            </a:extLst>
          </p:cNvPr>
          <p:cNvSpPr>
            <a:spLocks noGrp="1"/>
          </p:cNvSpPr>
          <p:nvPr>
            <p:ph type="sldNum" sz="quarter" idx="18"/>
          </p:nvPr>
        </p:nvSpPr>
        <p:spPr/>
        <p:txBody>
          <a:bodyPr/>
          <a:lstStyle/>
          <a:p>
            <a:fld id="{450B0164-1B0E-EC47-A805-AF4E4DD1E6D8}" type="slidenum">
              <a:rPr lang="en-US" smtClean="0"/>
              <a:pPr/>
              <a:t>8</a:t>
            </a:fld>
            <a:endParaRPr lang="en-US"/>
          </a:p>
        </p:txBody>
      </p:sp>
      <p:sp>
        <p:nvSpPr>
          <p:cNvPr id="5" name="Rectangle 4">
            <a:extLst>
              <a:ext uri="{FF2B5EF4-FFF2-40B4-BE49-F238E27FC236}">
                <a16:creationId xmlns:a16="http://schemas.microsoft.com/office/drawing/2014/main" id="{C08D9000-516B-4084-8208-F04C6A79F186}"/>
              </a:ext>
            </a:extLst>
          </p:cNvPr>
          <p:cNvSpPr/>
          <p:nvPr/>
        </p:nvSpPr>
        <p:spPr>
          <a:xfrm>
            <a:off x="667074" y="3183945"/>
            <a:ext cx="9359252" cy="830997"/>
          </a:xfrm>
          <a:prstGeom prst="rect">
            <a:avLst/>
          </a:prstGeom>
          <a:solidFill>
            <a:schemeClr val="bg1">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GB" sz="2400" dirty="0">
                <a:latin typeface="Source Code Pro" panose="020B0509030403020204" pitchFamily="49" charset="0"/>
                <a:ea typeface="Source Code Pro" panose="020B0509030403020204" pitchFamily="49" charset="0"/>
              </a:rPr>
              <a:t>print</a:t>
            </a:r>
            <a:r>
              <a:rPr lang="en-GB" sz="2400" dirty="0">
                <a:solidFill>
                  <a:schemeClr val="accent3"/>
                </a:solidFill>
                <a:latin typeface="Source Code Pro" panose="020B0509030403020204" pitchFamily="49" charset="0"/>
                <a:ea typeface="Source Code Pro" panose="020B0509030403020204" pitchFamily="49" charset="0"/>
              </a:rPr>
              <a:t>(</a:t>
            </a:r>
            <a:r>
              <a:rPr lang="en-GB" sz="2400" dirty="0">
                <a:latin typeface="Source Code Pro" panose="020B0509030403020204" pitchFamily="49" charset="0"/>
                <a:ea typeface="Source Code Pro" panose="020B0509030403020204" pitchFamily="49" charset="0"/>
              </a:rPr>
              <a:t>ae</a:t>
            </a:r>
            <a:r>
              <a:rPr lang="en-GB" sz="2400" dirty="0">
                <a:solidFill>
                  <a:schemeClr val="accent3"/>
                </a:solidFill>
                <a:latin typeface="Source Code Pro" panose="020B0509030403020204" pitchFamily="49" charset="0"/>
                <a:ea typeface="Source Code Pro" panose="020B0509030403020204" pitchFamily="49" charset="0"/>
              </a:rPr>
              <a:t>)</a:t>
            </a:r>
          </a:p>
          <a:p>
            <a:r>
              <a:rPr lang="en-GB" sz="2400" dirty="0">
                <a:latin typeface="Source Code Pro" panose="020B0509030403020204" pitchFamily="49" charset="0"/>
                <a:ea typeface="Source Code Pro" panose="020B0509030403020204" pitchFamily="49" charset="0"/>
              </a:rPr>
              <a:t>print</a:t>
            </a:r>
            <a:r>
              <a:rPr lang="en-GB" sz="2400" dirty="0">
                <a:solidFill>
                  <a:schemeClr val="accent3"/>
                </a:solidFill>
                <a:latin typeface="Source Code Pro" panose="020B0509030403020204" pitchFamily="49" charset="0"/>
                <a:ea typeface="Source Code Pro" panose="020B0509030403020204" pitchFamily="49" charset="0"/>
              </a:rPr>
              <a:t>(</a:t>
            </a:r>
            <a:r>
              <a:rPr lang="en-GB" sz="2400" dirty="0">
                <a:latin typeface="Source Code Pro" panose="020B0509030403020204" pitchFamily="49" charset="0"/>
                <a:ea typeface="Source Code Pro" panose="020B0509030403020204" pitchFamily="49" charset="0"/>
              </a:rPr>
              <a:t>ae</a:t>
            </a:r>
            <a:r>
              <a:rPr lang="en-GB" sz="2400" dirty="0">
                <a:solidFill>
                  <a:schemeClr val="accent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99052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FD57-41A4-483C-8983-4BEB57136051}"/>
              </a:ext>
            </a:extLst>
          </p:cNvPr>
          <p:cNvSpPr>
            <a:spLocks noGrp="1"/>
          </p:cNvSpPr>
          <p:nvPr>
            <p:ph type="ctrTitle"/>
          </p:nvPr>
        </p:nvSpPr>
        <p:spPr/>
        <p:txBody>
          <a:bodyPr/>
          <a:lstStyle/>
          <a:p>
            <a:r>
              <a:rPr lang="en-GB" dirty="0"/>
              <a:t>Using a table in a dplyr pipeline</a:t>
            </a:r>
          </a:p>
        </p:txBody>
      </p:sp>
      <p:sp>
        <p:nvSpPr>
          <p:cNvPr id="3" name="Text Placeholder 2">
            <a:extLst>
              <a:ext uri="{FF2B5EF4-FFF2-40B4-BE49-F238E27FC236}">
                <a16:creationId xmlns:a16="http://schemas.microsoft.com/office/drawing/2014/main" id="{7AEEC5EB-D33D-4F31-8054-6A539AA1CB3C}"/>
              </a:ext>
            </a:extLst>
          </p:cNvPr>
          <p:cNvSpPr>
            <a:spLocks noGrp="1"/>
          </p:cNvSpPr>
          <p:nvPr>
            <p:ph type="body" sz="quarter" idx="16"/>
          </p:nvPr>
        </p:nvSpPr>
        <p:spPr>
          <a:xfrm>
            <a:off x="666751" y="1476000"/>
            <a:ext cx="9359900" cy="1537601"/>
          </a:xfrm>
        </p:spPr>
        <p:txBody>
          <a:bodyPr/>
          <a:lstStyle/>
          <a:p>
            <a:r>
              <a:rPr lang="en-GB" sz="2400" dirty="0"/>
              <a:t>You can pipe a table to all of your favourite dplyr verbs like </a:t>
            </a:r>
            <a:r>
              <a:rPr lang="en-GB" sz="2400" dirty="0" err="1"/>
              <a:t>group_by</a:t>
            </a:r>
            <a:r>
              <a:rPr lang="en-GB" sz="2400" dirty="0"/>
              <a:t>, mutate, summarise, and even the more complex functions like </a:t>
            </a:r>
            <a:r>
              <a:rPr lang="en-GB" sz="2400" dirty="0" err="1"/>
              <a:t>summarise_if</a:t>
            </a:r>
            <a:r>
              <a:rPr lang="en-GB" sz="2400" dirty="0"/>
              <a:t>, </a:t>
            </a:r>
            <a:r>
              <a:rPr lang="en-GB" sz="2400" dirty="0" err="1"/>
              <a:t>mutate_at</a:t>
            </a:r>
            <a:r>
              <a:rPr lang="en-GB" sz="2400" dirty="0"/>
              <a:t> etc.</a:t>
            </a:r>
          </a:p>
        </p:txBody>
      </p:sp>
      <p:sp>
        <p:nvSpPr>
          <p:cNvPr id="4" name="Slide Number Placeholder 3">
            <a:extLst>
              <a:ext uri="{FF2B5EF4-FFF2-40B4-BE49-F238E27FC236}">
                <a16:creationId xmlns:a16="http://schemas.microsoft.com/office/drawing/2014/main" id="{95674E80-83E7-4E79-9610-E1678617AC35}"/>
              </a:ext>
            </a:extLst>
          </p:cNvPr>
          <p:cNvSpPr>
            <a:spLocks noGrp="1"/>
          </p:cNvSpPr>
          <p:nvPr>
            <p:ph type="sldNum" sz="quarter" idx="18"/>
          </p:nvPr>
        </p:nvSpPr>
        <p:spPr/>
        <p:txBody>
          <a:bodyPr/>
          <a:lstStyle/>
          <a:p>
            <a:fld id="{450B0164-1B0E-EC47-A805-AF4E4DD1E6D8}" type="slidenum">
              <a:rPr lang="en-US" smtClean="0"/>
              <a:pPr/>
              <a:t>9</a:t>
            </a:fld>
            <a:endParaRPr lang="en-US"/>
          </a:p>
        </p:txBody>
      </p:sp>
      <p:sp>
        <p:nvSpPr>
          <p:cNvPr id="6" name="Rectangle 5">
            <a:extLst>
              <a:ext uri="{FF2B5EF4-FFF2-40B4-BE49-F238E27FC236}">
                <a16:creationId xmlns:a16="http://schemas.microsoft.com/office/drawing/2014/main" id="{0B9258BD-799E-4270-A904-C2AD11E00335}"/>
              </a:ext>
            </a:extLst>
          </p:cNvPr>
          <p:cNvSpPr/>
          <p:nvPr/>
        </p:nvSpPr>
        <p:spPr>
          <a:xfrm>
            <a:off x="667074" y="3183945"/>
            <a:ext cx="9359252" cy="1938992"/>
          </a:xfrm>
          <a:prstGeom prst="rect">
            <a:avLst/>
          </a:prstGeom>
          <a:solidFill>
            <a:schemeClr val="bg1">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GB" sz="2400" dirty="0" err="1">
                <a:latin typeface="Source Code Pro" panose="020B0509030403020204" pitchFamily="49" charset="0"/>
                <a:ea typeface="Source Code Pro" panose="020B0509030403020204" pitchFamily="49" charset="0"/>
              </a:rPr>
              <a:t>ae_summary</a:t>
            </a:r>
            <a:r>
              <a:rPr lang="en-GB" sz="2400" dirty="0">
                <a:latin typeface="Source Code Pro" panose="020B0509030403020204" pitchFamily="49" charset="0"/>
                <a:ea typeface="Source Code Pro" panose="020B0509030403020204" pitchFamily="49" charset="0"/>
              </a:rPr>
              <a:t> </a:t>
            </a:r>
            <a:r>
              <a:rPr lang="en-GB" sz="2400" dirty="0">
                <a:solidFill>
                  <a:schemeClr val="accent2"/>
                </a:solidFill>
                <a:latin typeface="Source Code Pro" panose="020B0509030403020204" pitchFamily="49" charset="0"/>
                <a:ea typeface="Source Code Pro" panose="020B0509030403020204" pitchFamily="49" charset="0"/>
              </a:rPr>
              <a:t>&lt;-</a:t>
            </a:r>
            <a:r>
              <a:rPr lang="en-GB" sz="2400" dirty="0">
                <a:solidFill>
                  <a:schemeClr val="bg1"/>
                </a:solidFill>
                <a:latin typeface="Source Code Pro" panose="020B0509030403020204" pitchFamily="49" charset="0"/>
                <a:ea typeface="Source Code Pro" panose="020B0509030403020204" pitchFamily="49" charset="0"/>
              </a:rPr>
              <a:t> </a:t>
            </a:r>
            <a:r>
              <a:rPr lang="en-GB" sz="2400" dirty="0">
                <a:latin typeface="Source Code Pro" panose="020B0509030403020204" pitchFamily="49" charset="0"/>
                <a:ea typeface="Source Code Pro" panose="020B0509030403020204" pitchFamily="49" charset="0"/>
              </a:rPr>
              <a:t>ae</a:t>
            </a:r>
            <a:r>
              <a:rPr lang="en-GB" sz="2400" dirty="0">
                <a:solidFill>
                  <a:schemeClr val="bg1"/>
                </a:solidFill>
                <a:latin typeface="Source Code Pro" panose="020B0509030403020204" pitchFamily="49" charset="0"/>
                <a:ea typeface="Source Code Pro" panose="020B0509030403020204" pitchFamily="49" charset="0"/>
              </a:rPr>
              <a:t> </a:t>
            </a:r>
            <a:r>
              <a:rPr lang="en-GB" sz="2400" dirty="0">
                <a:solidFill>
                  <a:schemeClr val="accent2"/>
                </a:solidFill>
                <a:latin typeface="Source Code Pro" panose="020B0509030403020204" pitchFamily="49" charset="0"/>
                <a:ea typeface="Source Code Pro" panose="020B0509030403020204" pitchFamily="49" charset="0"/>
              </a:rPr>
              <a:t>%&gt;%</a:t>
            </a:r>
          </a:p>
          <a:p>
            <a:r>
              <a:rPr lang="en-GB" sz="2400" dirty="0">
                <a:solidFill>
                  <a:schemeClr val="bg1"/>
                </a:solidFill>
                <a:latin typeface="Source Code Pro" panose="020B0509030403020204" pitchFamily="49" charset="0"/>
                <a:ea typeface="Source Code Pro" panose="020B0509030403020204" pitchFamily="49" charset="0"/>
              </a:rPr>
              <a:t>  </a:t>
            </a:r>
            <a:r>
              <a:rPr lang="en-GB" sz="2400" dirty="0" err="1">
                <a:latin typeface="Source Code Pro" panose="020B0509030403020204" pitchFamily="49" charset="0"/>
                <a:ea typeface="Source Code Pro" panose="020B0509030403020204" pitchFamily="49" charset="0"/>
              </a:rPr>
              <a:t>group_by</a:t>
            </a:r>
            <a:r>
              <a:rPr lang="en-GB" sz="2400" dirty="0">
                <a:solidFill>
                  <a:schemeClr val="accent3"/>
                </a:solidFill>
                <a:latin typeface="Source Code Pro" panose="020B0509030403020204" pitchFamily="49" charset="0"/>
                <a:ea typeface="Source Code Pro" panose="020B0509030403020204" pitchFamily="49" charset="0"/>
              </a:rPr>
              <a:t>(</a:t>
            </a:r>
            <a:r>
              <a:rPr lang="en-GB" sz="2400" dirty="0">
                <a:latin typeface="Source Code Pro" panose="020B0509030403020204" pitchFamily="49" charset="0"/>
                <a:ea typeface="Source Code Pro" panose="020B0509030403020204" pitchFamily="49" charset="0"/>
              </a:rPr>
              <a:t>period</a:t>
            </a:r>
            <a:r>
              <a:rPr lang="en-GB" sz="2400" dirty="0">
                <a:solidFill>
                  <a:schemeClr val="accent3"/>
                </a:solidFill>
                <a:latin typeface="Source Code Pro" panose="020B0509030403020204" pitchFamily="49" charset="0"/>
                <a:ea typeface="Source Code Pro" panose="020B0509030403020204" pitchFamily="49" charset="0"/>
              </a:rPr>
              <a:t>)</a:t>
            </a:r>
            <a:r>
              <a:rPr lang="en-GB" sz="2400" dirty="0">
                <a:solidFill>
                  <a:schemeClr val="bg1"/>
                </a:solidFill>
                <a:latin typeface="Source Code Pro" panose="020B0509030403020204" pitchFamily="49" charset="0"/>
                <a:ea typeface="Source Code Pro" panose="020B0509030403020204" pitchFamily="49" charset="0"/>
              </a:rPr>
              <a:t> </a:t>
            </a:r>
            <a:r>
              <a:rPr lang="en-GB" sz="2400" dirty="0">
                <a:solidFill>
                  <a:schemeClr val="accent2"/>
                </a:solidFill>
                <a:latin typeface="Source Code Pro" panose="020B0509030403020204" pitchFamily="49" charset="0"/>
                <a:ea typeface="Source Code Pro" panose="020B0509030403020204" pitchFamily="49" charset="0"/>
              </a:rPr>
              <a:t>%&gt;%</a:t>
            </a:r>
          </a:p>
          <a:p>
            <a:r>
              <a:rPr lang="en-GB" sz="2400" dirty="0">
                <a:solidFill>
                  <a:schemeClr val="bg1"/>
                </a:solidFill>
                <a:latin typeface="Source Code Pro" panose="020B0509030403020204" pitchFamily="49" charset="0"/>
                <a:ea typeface="Source Code Pro" panose="020B0509030403020204" pitchFamily="49" charset="0"/>
              </a:rPr>
              <a:t>  </a:t>
            </a:r>
            <a:r>
              <a:rPr lang="en-GB" sz="2400" dirty="0" err="1">
                <a:latin typeface="Source Code Pro" panose="020B0509030403020204" pitchFamily="49" charset="0"/>
                <a:ea typeface="Source Code Pro" panose="020B0509030403020204" pitchFamily="49" charset="0"/>
              </a:rPr>
              <a:t>summarise_at</a:t>
            </a:r>
            <a:r>
              <a:rPr lang="en-GB" sz="2400" dirty="0">
                <a:solidFill>
                  <a:schemeClr val="accent3"/>
                </a:solidFill>
                <a:latin typeface="Source Code Pro" panose="020B0509030403020204" pitchFamily="49" charset="0"/>
                <a:ea typeface="Source Code Pro" panose="020B0509030403020204" pitchFamily="49" charset="0"/>
              </a:rPr>
              <a:t>(</a:t>
            </a:r>
            <a:r>
              <a:rPr lang="en-GB" sz="2400" dirty="0">
                <a:latin typeface="Source Code Pro" panose="020B0509030403020204" pitchFamily="49" charset="0"/>
                <a:ea typeface="Source Code Pro" panose="020B0509030403020204" pitchFamily="49" charset="0"/>
              </a:rPr>
              <a:t>vars</a:t>
            </a:r>
            <a:r>
              <a:rPr lang="en-GB" sz="2400" dirty="0">
                <a:solidFill>
                  <a:schemeClr val="accent3"/>
                </a:solidFill>
                <a:latin typeface="Source Code Pro" panose="020B0509030403020204" pitchFamily="49" charset="0"/>
                <a:ea typeface="Source Code Pro" panose="020B0509030403020204" pitchFamily="49" charset="0"/>
              </a:rPr>
              <a:t>(</a:t>
            </a:r>
            <a:r>
              <a:rPr lang="en-GB" sz="2400" dirty="0" err="1">
                <a:latin typeface="Source Code Pro" panose="020B0509030403020204" pitchFamily="49" charset="0"/>
                <a:ea typeface="Source Code Pro" panose="020B0509030403020204" pitchFamily="49" charset="0"/>
              </a:rPr>
              <a:t>attendances</a:t>
            </a:r>
            <a:r>
              <a:rPr lang="en-GB" sz="2400" dirty="0" err="1">
                <a:solidFill>
                  <a:schemeClr val="accent2"/>
                </a:solidFill>
                <a:latin typeface="Source Code Pro" panose="020B0509030403020204" pitchFamily="49" charset="0"/>
                <a:ea typeface="Source Code Pro" panose="020B0509030403020204" pitchFamily="49" charset="0"/>
              </a:rPr>
              <a:t>:</a:t>
            </a:r>
            <a:r>
              <a:rPr lang="en-GB" sz="2400" dirty="0" err="1">
                <a:latin typeface="Source Code Pro" panose="020B0509030403020204" pitchFamily="49" charset="0"/>
                <a:ea typeface="Source Code Pro" panose="020B0509030403020204" pitchFamily="49" charset="0"/>
              </a:rPr>
              <a:t>admissions</a:t>
            </a:r>
            <a:r>
              <a:rPr lang="en-GB" sz="2400" dirty="0">
                <a:solidFill>
                  <a:schemeClr val="accent3"/>
                </a:solidFill>
                <a:latin typeface="Source Code Pro" panose="020B0509030403020204" pitchFamily="49" charset="0"/>
                <a:ea typeface="Source Code Pro" panose="020B0509030403020204" pitchFamily="49" charset="0"/>
              </a:rPr>
              <a:t>)</a:t>
            </a:r>
            <a:r>
              <a:rPr lang="en-GB" sz="2400" dirty="0">
                <a:latin typeface="Source Code Pro" panose="020B0509030403020204" pitchFamily="49" charset="0"/>
                <a:ea typeface="Source Code Pro" panose="020B0509030403020204" pitchFamily="49" charset="0"/>
              </a:rPr>
              <a:t>,</a:t>
            </a:r>
          </a:p>
          <a:p>
            <a:r>
              <a:rPr lang="en-GB" sz="2400" dirty="0">
                <a:solidFill>
                  <a:schemeClr val="bg1"/>
                </a:solidFill>
                <a:latin typeface="Source Code Pro" panose="020B0509030403020204" pitchFamily="49" charset="0"/>
                <a:ea typeface="Source Code Pro" panose="020B0509030403020204" pitchFamily="49" charset="0"/>
              </a:rPr>
              <a:t>               </a:t>
            </a:r>
            <a:r>
              <a:rPr lang="en-GB" sz="2400" dirty="0">
                <a:latin typeface="Source Code Pro" panose="020B0509030403020204" pitchFamily="49" charset="0"/>
                <a:ea typeface="Source Code Pro" panose="020B0509030403020204" pitchFamily="49" charset="0"/>
              </a:rPr>
              <a:t>sum,</a:t>
            </a:r>
          </a:p>
          <a:p>
            <a:r>
              <a:rPr lang="en-GB" sz="2400" dirty="0">
                <a:solidFill>
                  <a:schemeClr val="bg1"/>
                </a:solidFill>
                <a:latin typeface="Source Code Pro" panose="020B0509030403020204" pitchFamily="49" charset="0"/>
                <a:ea typeface="Source Code Pro" panose="020B0509030403020204" pitchFamily="49" charset="0"/>
              </a:rPr>
              <a:t>               </a:t>
            </a:r>
            <a:r>
              <a:rPr lang="en-GB" sz="2400" dirty="0">
                <a:latin typeface="Source Code Pro" panose="020B0509030403020204" pitchFamily="49" charset="0"/>
                <a:ea typeface="Source Code Pro" panose="020B0509030403020204" pitchFamily="49" charset="0"/>
              </a:rPr>
              <a:t>na.rm </a:t>
            </a:r>
            <a:r>
              <a:rPr lang="en-GB" sz="2400" dirty="0">
                <a:solidFill>
                  <a:schemeClr val="accent2"/>
                </a:solidFill>
                <a:latin typeface="Source Code Pro" panose="020B0509030403020204" pitchFamily="49" charset="0"/>
                <a:ea typeface="Source Code Pro" panose="020B0509030403020204" pitchFamily="49" charset="0"/>
              </a:rPr>
              <a:t>=</a:t>
            </a:r>
            <a:r>
              <a:rPr lang="en-GB" sz="2400" dirty="0">
                <a:solidFill>
                  <a:schemeClr val="bg1"/>
                </a:solidFill>
                <a:latin typeface="Source Code Pro" panose="020B0509030403020204" pitchFamily="49" charset="0"/>
                <a:ea typeface="Source Code Pro" panose="020B0509030403020204" pitchFamily="49" charset="0"/>
              </a:rPr>
              <a:t> </a:t>
            </a:r>
            <a:r>
              <a:rPr lang="en-GB" sz="2400" dirty="0">
                <a:latin typeface="Source Code Pro" panose="020B0509030403020204" pitchFamily="49" charset="0"/>
                <a:ea typeface="Source Code Pro" panose="020B0509030403020204" pitchFamily="49" charset="0"/>
              </a:rPr>
              <a:t>TRUE</a:t>
            </a:r>
            <a:r>
              <a:rPr lang="en-GB" sz="2400" dirty="0">
                <a:solidFill>
                  <a:schemeClr val="accent3"/>
                </a:solidFill>
                <a:latin typeface="Source Code Pro" panose="020B0509030403020204" pitchFamily="49" charset="0"/>
                <a:ea typeface="Source Code Pro" panose="020B0509030403020204" pitchFamily="49" charset="0"/>
              </a:rPr>
              <a:t>)</a:t>
            </a:r>
          </a:p>
        </p:txBody>
      </p:sp>
      <p:sp>
        <p:nvSpPr>
          <p:cNvPr id="7" name="Slide Number Placeholder 3">
            <a:extLst>
              <a:ext uri="{FF2B5EF4-FFF2-40B4-BE49-F238E27FC236}">
                <a16:creationId xmlns:a16="http://schemas.microsoft.com/office/drawing/2014/main" id="{AE03885F-A413-4F87-9BC0-6DCFBFB73E8D}"/>
              </a:ext>
            </a:extLst>
          </p:cNvPr>
          <p:cNvSpPr txBox="1">
            <a:spLocks/>
          </p:cNvSpPr>
          <p:nvPr/>
        </p:nvSpPr>
        <p:spPr>
          <a:xfrm>
            <a:off x="666748" y="7020538"/>
            <a:ext cx="3158492" cy="361337"/>
          </a:xfrm>
          <a:prstGeom prst="rect">
            <a:avLst/>
          </a:prstGeom>
        </p:spPr>
        <p:txBody>
          <a:bodyPr lIns="72000" tIns="72000" rIns="72000" bIns="72000"/>
          <a:lstStyle>
            <a:defPPr>
              <a:defRPr lang="en-US"/>
            </a:defPPr>
            <a:lvl1pPr marL="0" algn="r" defTabSz="521437" rtl="0" eaLnBrk="1" latinLnBrk="0" hangingPunct="1">
              <a:defRPr sz="1000" kern="1200">
                <a:solidFill>
                  <a:srgbClr val="2C2825"/>
                </a:solidFill>
                <a:latin typeface="Segoe UI" panose="020B0502040204020203" pitchFamily="34" charset="0"/>
                <a:ea typeface="+mn-ea"/>
                <a:cs typeface="Segoe UI" panose="020B0502040204020203" pitchFamily="34" charset="0"/>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a:lstStyle>
          <a:p>
            <a:pPr algn="l"/>
            <a:r>
              <a:rPr lang="en-US" dirty="0">
                <a:hlinkClick r:id="rId2"/>
              </a:rPr>
              <a:t>thomas.jemmett@nhs.net</a:t>
            </a:r>
            <a:r>
              <a:rPr lang="en-US" dirty="0"/>
              <a:t> / </a:t>
            </a:r>
            <a:r>
              <a:rPr lang="en-US" dirty="0">
                <a:hlinkClick r:id="rId3"/>
              </a:rPr>
              <a:t>@tom_jemmett </a:t>
            </a:r>
            <a:endParaRPr lang="en-US" dirty="0"/>
          </a:p>
        </p:txBody>
      </p:sp>
      <p:sp>
        <p:nvSpPr>
          <p:cNvPr id="8" name="Text Placeholder 2">
            <a:extLst>
              <a:ext uri="{FF2B5EF4-FFF2-40B4-BE49-F238E27FC236}">
                <a16:creationId xmlns:a16="http://schemas.microsoft.com/office/drawing/2014/main" id="{2E8918DB-0C99-44DF-B646-6F7203EB9098}"/>
              </a:ext>
            </a:extLst>
          </p:cNvPr>
          <p:cNvSpPr txBox="1">
            <a:spLocks/>
          </p:cNvSpPr>
          <p:nvPr/>
        </p:nvSpPr>
        <p:spPr>
          <a:xfrm>
            <a:off x="666100" y="5293281"/>
            <a:ext cx="9359900" cy="1537601"/>
          </a:xfrm>
          <a:prstGeom prst="rect">
            <a:avLst/>
          </a:prstGeom>
        </p:spPr>
        <p:txBody>
          <a:bodyPr vert="horz" lIns="72000" tIns="72000" rIns="72000" bIns="72000" rtlCol="0">
            <a:noAutofit/>
          </a:bodyPr>
          <a:lstStyle>
            <a:lvl1pPr marL="0" indent="0" algn="l" defTabSz="521437" rtl="0" eaLnBrk="1" latinLnBrk="0" hangingPunct="1">
              <a:lnSpc>
                <a:spcPct val="120000"/>
              </a:lnSpc>
              <a:spcBef>
                <a:spcPts val="0"/>
              </a:spcBef>
              <a:spcAft>
                <a:spcPts val="1000"/>
              </a:spcAft>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1pPr>
            <a:lvl2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b="0" kern="1200">
                <a:solidFill>
                  <a:schemeClr val="tx1"/>
                </a:solidFill>
                <a:latin typeface="Segoe UI" panose="020B0502040204020203" pitchFamily="34" charset="0"/>
                <a:ea typeface="+mn-ea"/>
                <a:cs typeface="Segoe UI" panose="020B0502040204020203" pitchFamily="34" charset="0"/>
              </a:defRPr>
            </a:lvl2pPr>
            <a:lvl3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360363" marR="0" indent="-360363" algn="l" defTabSz="521437" rtl="0" eaLnBrk="1" fontAlgn="auto" latinLnBrk="0" hangingPunct="1">
              <a:lnSpc>
                <a:spcPct val="120000"/>
              </a:lnSpc>
              <a:spcBef>
                <a:spcPts val="0"/>
              </a:spcBef>
              <a:spcAft>
                <a:spcPts val="1000"/>
              </a:spcAft>
              <a:buClrTx/>
              <a:buSzTx/>
              <a:buFont typeface="Arial" panose="020B0604020202020204" pitchFamily="34" charset="0"/>
              <a:buChar char="•"/>
              <a:tabLst/>
              <a:defRPr sz="2000" kern="1200">
                <a:solidFill>
                  <a:schemeClr val="tx1"/>
                </a:solidFill>
                <a:latin typeface="Segoe UI" panose="020B0502040204020203" pitchFamily="34" charset="0"/>
                <a:ea typeface="+mn-ea"/>
                <a:cs typeface="Segoe UI" panose="020B0502040204020203" pitchFamily="34" charset="0"/>
              </a:defRPr>
            </a:lvl5pPr>
            <a:lvl6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6pPr>
            <a:lvl7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7pPr>
            <a:lvl8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8pPr>
            <a:lvl9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9pPr>
          </a:lstStyle>
          <a:p>
            <a:r>
              <a:rPr lang="en-GB" sz="2400" dirty="0">
                <a:latin typeface="Source Code Pro" panose="020B0509030403020204" pitchFamily="49" charset="0"/>
                <a:ea typeface="Source Code Pro" panose="020B0509030403020204" pitchFamily="49" charset="0"/>
              </a:rPr>
              <a:t>dplyr</a:t>
            </a:r>
            <a:r>
              <a:rPr lang="en-GB" sz="2400" dirty="0"/>
              <a:t> is able to translate R functions like </a:t>
            </a:r>
            <a:r>
              <a:rPr lang="en-GB" sz="2400" dirty="0">
                <a:latin typeface="Source Code Pro" panose="020B0509030403020204" pitchFamily="49" charset="0"/>
                <a:ea typeface="Source Code Pro" panose="020B0509030403020204" pitchFamily="49" charset="0"/>
              </a:rPr>
              <a:t>sum</a:t>
            </a:r>
            <a:r>
              <a:rPr lang="en-GB" sz="2400" dirty="0"/>
              <a:t> or </a:t>
            </a:r>
            <a:r>
              <a:rPr lang="en-GB" sz="2400" dirty="0">
                <a:latin typeface="Source Code Pro" panose="020B0509030403020204" pitchFamily="49" charset="0"/>
                <a:ea typeface="Source Code Pro" panose="020B0509030403020204" pitchFamily="49" charset="0"/>
              </a:rPr>
              <a:t>mean</a:t>
            </a:r>
            <a:r>
              <a:rPr lang="en-GB" sz="2400" dirty="0"/>
              <a:t> that have Sql equivalents, but if there isn’t an equivalent you will need to call </a:t>
            </a:r>
            <a:r>
              <a:rPr lang="en-GB" sz="2400" dirty="0">
                <a:latin typeface="Source Code Pro" panose="020B0509030403020204" pitchFamily="49" charset="0"/>
                <a:ea typeface="Source Code Pro" panose="020B0509030403020204" pitchFamily="49" charset="0"/>
              </a:rPr>
              <a:t>collect()</a:t>
            </a:r>
            <a:r>
              <a:rPr lang="en-GB" sz="2400" dirty="0"/>
              <a:t> first.</a:t>
            </a:r>
          </a:p>
        </p:txBody>
      </p:sp>
    </p:spTree>
    <p:extLst>
      <p:ext uri="{BB962C8B-B14F-4D97-AF65-F5344CB8AC3E}">
        <p14:creationId xmlns:p14="http://schemas.microsoft.com/office/powerpoint/2010/main" val="385872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theme/theme1.xml><?xml version="1.0" encoding="utf-8"?>
<a:theme xmlns:a="http://schemas.openxmlformats.org/drawingml/2006/main" name="TSU-Powerpoint_Template-Print_A4_FINAL++ (2)">
  <a:themeElements>
    <a:clrScheme name="strategyUnit">
      <a:dk1>
        <a:srgbClr val="2C2825"/>
      </a:dk1>
      <a:lt1>
        <a:srgbClr val="F8BE05"/>
      </a:lt1>
      <a:dk2>
        <a:srgbClr val="2C2825"/>
      </a:dk2>
      <a:lt2>
        <a:srgbClr val="FFFFFE"/>
      </a:lt2>
      <a:accent1>
        <a:srgbClr val="F9BF07"/>
      </a:accent1>
      <a:accent2>
        <a:srgbClr val="5881C1"/>
      </a:accent2>
      <a:accent3>
        <a:srgbClr val="EC6555"/>
      </a:accent3>
      <a:accent4>
        <a:srgbClr val="4C5353"/>
      </a:accent4>
      <a:accent5>
        <a:srgbClr val="899FC0"/>
      </a:accent5>
      <a:accent6>
        <a:srgbClr val="E99289"/>
      </a:accent6>
      <a:hlink>
        <a:srgbClr val="5881C1"/>
      </a:hlink>
      <a:folHlink>
        <a:srgbClr val="5881C1"/>
      </a:folHlink>
    </a:clrScheme>
    <a:fontScheme name="strategyUnit">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476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47625" cap="sq">
          <a:solidFill>
            <a:schemeClr val="tx1"/>
          </a:solidFill>
          <a:headEnd type="none"/>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rategyUnitSlidepack20181008.potx" id="{5F76DD7D-1FA2-4EA2-A84B-7288725110E6}" vid="{6B3D4082-5380-4016-A95D-E7A2CD912A6A}"/>
    </a:ext>
  </a:extLst>
</a:theme>
</file>

<file path=ppt/theme/theme2.xml><?xml version="1.0" encoding="utf-8"?>
<a:theme xmlns:a="http://schemas.openxmlformats.org/drawingml/2006/main" name="1_TSU-Powerpoint_Template-Print_A4_FINAL++ (2)">
  <a:themeElements>
    <a:clrScheme name="strategyUnit">
      <a:dk1>
        <a:srgbClr val="2C2825"/>
      </a:dk1>
      <a:lt1>
        <a:srgbClr val="F8BE05"/>
      </a:lt1>
      <a:dk2>
        <a:srgbClr val="2C2825"/>
      </a:dk2>
      <a:lt2>
        <a:srgbClr val="FFFFFE"/>
      </a:lt2>
      <a:accent1>
        <a:srgbClr val="F9BF07"/>
      </a:accent1>
      <a:accent2>
        <a:srgbClr val="5881C1"/>
      </a:accent2>
      <a:accent3>
        <a:srgbClr val="EC6555"/>
      </a:accent3>
      <a:accent4>
        <a:srgbClr val="4C5353"/>
      </a:accent4>
      <a:accent5>
        <a:srgbClr val="899FC0"/>
      </a:accent5>
      <a:accent6>
        <a:srgbClr val="E99289"/>
      </a:accent6>
      <a:hlink>
        <a:srgbClr val="5881C1"/>
      </a:hlink>
      <a:folHlink>
        <a:srgbClr val="5881C1"/>
      </a:folHlink>
    </a:clrScheme>
    <a:fontScheme name="strategyUnit">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476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47625" cap="sq">
          <a:solidFill>
            <a:schemeClr val="tx1"/>
          </a:solidFill>
          <a:headEnd type="none"/>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rategyUnitSlidepack20181008.potx" id="{5F76DD7D-1FA2-4EA2-A84B-7288725110E6}" vid="{F710CEB5-B187-4659-B299-170D5DAF3C8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e Strategy Unit">
      <a:majorFont>
        <a:latin typeface="Museo 700"/>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e Strategy Unit">
      <a:majorFont>
        <a:latin typeface="Museo 700"/>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2D1BB98EEB334B99B70E0B7DB7105C" ma:contentTypeVersion="10" ma:contentTypeDescription="Create a new document." ma:contentTypeScope="" ma:versionID="300255770652d6a095f317ccface410f">
  <xsd:schema xmlns:xsd="http://www.w3.org/2001/XMLSchema" xmlns:xs="http://www.w3.org/2001/XMLSchema" xmlns:p="http://schemas.microsoft.com/office/2006/metadata/properties" xmlns:ns3="60b7aa15-f80a-4fdd-839c-f4bbc2217594" xmlns:ns4="af42b274-6a0d-4eb8-b3e5-ec8ba19bd91a" targetNamespace="http://schemas.microsoft.com/office/2006/metadata/properties" ma:root="true" ma:fieldsID="5f1e33847b9c81545dce2b7c670b2b90" ns3:_="" ns4:_="">
    <xsd:import namespace="60b7aa15-f80a-4fdd-839c-f4bbc2217594"/>
    <xsd:import namespace="af42b274-6a0d-4eb8-b3e5-ec8ba19bd9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b7aa15-f80a-4fdd-839c-f4bbc22175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42b274-6a0d-4eb8-b3e5-ec8ba19bd91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724FCD-D968-443E-A49A-7695D6865637}">
  <ds:schemaRefs>
    <ds:schemaRef ds:uri="http://schemas.microsoft.com/sharepoint/v3/contenttype/forms"/>
  </ds:schemaRefs>
</ds:datastoreItem>
</file>

<file path=customXml/itemProps2.xml><?xml version="1.0" encoding="utf-8"?>
<ds:datastoreItem xmlns:ds="http://schemas.openxmlformats.org/officeDocument/2006/customXml" ds:itemID="{89286561-360E-45FB-ADC6-54610115E7B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DA5E303-B5A1-4DFD-88F9-7B44E27860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b7aa15-f80a-4fdd-839c-f4bbc2217594"/>
    <ds:schemaRef ds:uri="af42b274-6a0d-4eb8-b3e5-ec8ba19bd9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NHS R Sql Lightning Talk-MLCSU54880</Template>
  <TotalTime>1396</TotalTime>
  <Words>772</Words>
  <Application>Microsoft Office PowerPoint</Application>
  <PresentationFormat>Custom</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Source Code Pro</vt:lpstr>
      <vt:lpstr>Segoe UI</vt:lpstr>
      <vt:lpstr>TSU-Powerpoint_Template-Print_A4_FINAL++ (2)</vt:lpstr>
      <vt:lpstr>1_TSU-Powerpoint_Template-Print_A4_FINAL++ (2)</vt:lpstr>
      <vt:lpstr>Querying Sql Databases in R</vt:lpstr>
      <vt:lpstr>Who here use some kind of database server? </vt:lpstr>
      <vt:lpstr>Packages needed</vt:lpstr>
      <vt:lpstr>Connect to a Server</vt:lpstr>
      <vt:lpstr>tbl()</vt:lpstr>
      <vt:lpstr>How many rows does our table have?</vt:lpstr>
      <vt:lpstr>Lazy Evaluation </vt:lpstr>
      <vt:lpstr>Word of warning on lazy evaluation</vt:lpstr>
      <vt:lpstr>Using a table in a dplyr pipeline</vt:lpstr>
      <vt:lpstr>Checking the Sql query</vt:lpstr>
      <vt:lpstr>You can join multiple tables together</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Querying Sql Databases in R</dc:title>
  <dc:creator>Thomas Jemmett (MLCSU)</dc:creator>
  <cp:lastModifiedBy>Thomas Jemmett (MLCSU)</cp:lastModifiedBy>
  <cp:revision>1</cp:revision>
  <cp:lastPrinted>2017-04-05T09:13:12Z</cp:lastPrinted>
  <dcterms:created xsi:type="dcterms:W3CDTF">2019-10-10T14:37:34Z</dcterms:created>
  <dcterms:modified xsi:type="dcterms:W3CDTF">2019-11-04T14:00:02Z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0x010100392D1BB98EEB334B99B70E0B7DB7105C</vt:lpwstr>
  </property>
</Properties>
</file>