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FDC27-D43C-4DB9-A6D2-65240D57C3B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FC9FB-C87F-4E34-A45C-4B5914B60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C9FB-C87F-4E34-A45C-4B5914B60C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C9FB-C87F-4E34-A45C-4B5914B60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7E20-8504-48FE-96D1-39440314B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503FF-7B53-4FFB-AE2C-EA0C27C9C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5DCA-B85D-4E17-879D-73D24F0D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3126-8840-421A-A1F3-208BBD96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752F-906C-44CC-82A3-C42F1BAC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3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A50A-4E69-4896-AC0A-99314BAF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03CD1-7AF7-4FA0-B0F6-3B6D5BBAF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A0B9-D597-457F-A276-9CBD77F1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3E25-B079-43B7-BB7A-70DE9C92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24A5A-959F-48B4-8D04-124E6704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74F0E-DA7A-47E9-B16C-459385EA6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4C43-6BCA-4B0A-B307-56DAB6F3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1F72-D815-4BF5-B4A7-279517C5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C26C-8065-4DBA-8CDA-0D12E36B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58A8-5076-427A-9DEF-93E9166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111E-72F3-45A3-94E6-8F1CD7AB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274D-9917-4D97-B0F5-212BE720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4506-3906-452A-ADEA-EC01FEF3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AC7C-A23A-4BCA-84B3-6D3A7B55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5DB7-508B-43C0-B09C-9357732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2883-D7F2-4E07-9884-394B50D2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3CFB1-3FFB-4176-A57C-3F7A83D2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FFA3-787E-4878-B1CE-29D9C2F0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659F-BDFB-4F0F-8888-E426A32B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BBEB-AF18-4665-9BC1-39A36CA2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CFBB-CB49-4891-8193-2DF973F2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3956-B4AC-4433-8520-026048EA9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887B0-8839-4CDA-AC6E-AA84A4FD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019D8-0970-4BCC-B7A5-959AA009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03EAF-2A43-4650-B217-46918C66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F3B63-C793-48D9-BFCB-42588D2D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06E7-7408-47C3-B778-759644DA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BFFAA-6BD1-4DAD-A052-25AD415C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6604F-AFB2-48E1-910C-7FC8D93C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D6976-68B1-4484-B7AE-74873AC2B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2B298-ED5E-42F2-B217-CF185FFD1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DFF7B-BBB9-4C25-B503-7DACA051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B42E-96D5-4D7F-93AF-C44CF13A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9E8EE-9D87-4830-8011-6640A237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E291-1D8D-43F8-82AC-EA816EF1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65BDB-E7E2-40CB-AA2E-388BA229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C6936-37D7-4C23-8375-DCB96E9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290A2-5971-4A1B-8DBF-653FC4B3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12AE-094D-4D65-9B3E-4B57BFC6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D434-0524-4E26-BF28-FB631E41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E333-ABC3-450A-9052-5903B75D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211A-7ADB-4219-94FB-1421EE75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7238-FB0E-478D-86D8-FBDB74B3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71E32-185F-4AD5-9371-CE417516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E6A1A-062E-4AFB-9F1D-238C6C5D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AA97-6430-4A80-AC47-C4262E3E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63FCD-D662-42E3-B25A-AAA876B0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1FF6-EEF3-4312-A2EA-BE997B2E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5E259-8E13-4AB7-A0BB-FE4476517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39CFD-D304-415A-9191-B9596952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BC40-D035-4107-B750-65C32772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0AB13-21BC-4E0E-8233-F7047F6A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2ECB0-BEFE-418F-9DC6-AF1D65B9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FFC76-A91B-4F5B-A85B-96CBC240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1D5D-FCF3-4B0A-8604-8C16026AB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3B3C-32C5-4E70-A467-1D3A5EB16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7490-8B43-47FD-8534-65005EC9D48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1BD3-63F8-491F-8179-0DFC8A190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AD90-90B3-4CCD-94FB-EF5D2DA01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64B372-7825-4B6C-AA5C-70EAD24A6D92}"/>
              </a:ext>
            </a:extLst>
          </p:cNvPr>
          <p:cNvSpPr txBox="1"/>
          <p:nvPr/>
        </p:nvSpPr>
        <p:spPr>
          <a:xfrm>
            <a:off x="2321562" y="185411"/>
            <a:ext cx="7419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Psf</a:t>
            </a:r>
            <a:r>
              <a:rPr lang="en-US" sz="2800" dirty="0">
                <a:solidFill>
                  <a:schemeClr val="bg1"/>
                </a:solidFill>
              </a:rPr>
              <a:t> with increasing minimum quantization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59657-8A74-4CE3-AC26-C57B14C9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42" y="1194484"/>
            <a:ext cx="5720715" cy="5626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AB8D4-E017-4558-AB4D-DDCD39EC31F7}"/>
              </a:ext>
            </a:extLst>
          </p:cNvPr>
          <p:cNvSpPr txBox="1"/>
          <p:nvPr/>
        </p:nvSpPr>
        <p:spPr>
          <a:xfrm>
            <a:off x="3933476" y="87058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µs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82850-7804-4AB1-BE57-61E458DFCE05}"/>
              </a:ext>
            </a:extLst>
          </p:cNvPr>
          <p:cNvSpPr txBox="1"/>
          <p:nvPr/>
        </p:nvSpPr>
        <p:spPr>
          <a:xfrm>
            <a:off x="5290356" y="87058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.01 µs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AD933-0AAC-47A3-872A-4B4214749DAE}"/>
              </a:ext>
            </a:extLst>
          </p:cNvPr>
          <p:cNvSpPr txBox="1"/>
          <p:nvPr/>
        </p:nvSpPr>
        <p:spPr>
          <a:xfrm>
            <a:off x="6796282" y="87058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µs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07F4C-D37D-4434-A598-318869F51960}"/>
              </a:ext>
            </a:extLst>
          </p:cNvPr>
          <p:cNvSpPr txBox="1"/>
          <p:nvPr/>
        </p:nvSpPr>
        <p:spPr>
          <a:xfrm>
            <a:off x="8202546" y="870582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1µs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B9B88-4F33-4E91-81A3-A78A385F9DFD}"/>
              </a:ext>
            </a:extLst>
          </p:cNvPr>
          <p:cNvSpPr txBox="1"/>
          <p:nvPr/>
        </p:nvSpPr>
        <p:spPr>
          <a:xfrm>
            <a:off x="2960190" y="11944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F6F2D-CBA5-4FD5-AA85-E4A04043C157}"/>
              </a:ext>
            </a:extLst>
          </p:cNvPr>
          <p:cNvSpPr txBox="1"/>
          <p:nvPr/>
        </p:nvSpPr>
        <p:spPr>
          <a:xfrm>
            <a:off x="2960190" y="20257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0712D-0865-46BD-B02D-6AB89F4AEE59}"/>
              </a:ext>
            </a:extLst>
          </p:cNvPr>
          <p:cNvSpPr txBox="1"/>
          <p:nvPr/>
        </p:nvSpPr>
        <p:spPr>
          <a:xfrm>
            <a:off x="2960190" y="28570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E88D3-F31B-4158-A3E2-2BD9F8985491}"/>
              </a:ext>
            </a:extLst>
          </p:cNvPr>
          <p:cNvSpPr txBox="1"/>
          <p:nvPr/>
        </p:nvSpPr>
        <p:spPr>
          <a:xfrm>
            <a:off x="2960190" y="368830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B0113-D724-42AC-8714-1C9E86F0D933}"/>
              </a:ext>
            </a:extLst>
          </p:cNvPr>
          <p:cNvSpPr txBox="1"/>
          <p:nvPr/>
        </p:nvSpPr>
        <p:spPr>
          <a:xfrm>
            <a:off x="2960190" y="45195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1E0D4-534B-4203-B47E-EBFBA979B741}"/>
              </a:ext>
            </a:extLst>
          </p:cNvPr>
          <p:cNvSpPr txBox="1"/>
          <p:nvPr/>
        </p:nvSpPr>
        <p:spPr>
          <a:xfrm>
            <a:off x="2923904" y="53508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079CA-AF64-421B-A293-B4824CD3928F}"/>
              </a:ext>
            </a:extLst>
          </p:cNvPr>
          <p:cNvSpPr txBox="1"/>
          <p:nvPr/>
        </p:nvSpPr>
        <p:spPr>
          <a:xfrm>
            <a:off x="2923904" y="618213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9AD4DD-8A5A-42BC-AF09-1FD13F8517B2}"/>
              </a:ext>
            </a:extLst>
          </p:cNvPr>
          <p:cNvSpPr txBox="1"/>
          <p:nvPr/>
        </p:nvSpPr>
        <p:spPr>
          <a:xfrm>
            <a:off x="2082076" y="3371873"/>
            <a:ext cx="6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(mm)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25240-ECEF-40E0-AD10-5E75CD244EDD}"/>
              </a:ext>
            </a:extLst>
          </p:cNvPr>
          <p:cNvSpPr/>
          <p:nvPr/>
        </p:nvSpPr>
        <p:spPr>
          <a:xfrm>
            <a:off x="2302937" y="4291391"/>
            <a:ext cx="6889448" cy="2233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CE2F6-E695-46DE-9BE6-C1133B291AB3}"/>
              </a:ext>
            </a:extLst>
          </p:cNvPr>
          <p:cNvSpPr txBox="1"/>
          <p:nvPr/>
        </p:nvSpPr>
        <p:spPr>
          <a:xfrm>
            <a:off x="554362" y="4254017"/>
            <a:ext cx="180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 focus (7cm)</a:t>
            </a:r>
          </a:p>
        </p:txBody>
      </p:sp>
    </p:spTree>
    <p:extLst>
      <p:ext uri="{BB962C8B-B14F-4D97-AF65-F5344CB8AC3E}">
        <p14:creationId xmlns:p14="http://schemas.microsoft.com/office/powerpoint/2010/main" val="220167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64B372-7825-4B6C-AA5C-70EAD24A6D92}"/>
              </a:ext>
            </a:extLst>
          </p:cNvPr>
          <p:cNvSpPr txBox="1"/>
          <p:nvPr/>
        </p:nvSpPr>
        <p:spPr>
          <a:xfrm>
            <a:off x="2321562" y="340227"/>
            <a:ext cx="7419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Psf</a:t>
            </a:r>
            <a:r>
              <a:rPr lang="en-US" sz="2800" dirty="0">
                <a:solidFill>
                  <a:schemeClr val="bg1"/>
                </a:solidFill>
              </a:rPr>
              <a:t> with increasing minimum quantization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AB8D4-E017-4558-AB4D-DDCD39EC31F7}"/>
              </a:ext>
            </a:extLst>
          </p:cNvPr>
          <p:cNvSpPr txBox="1"/>
          <p:nvPr/>
        </p:nvSpPr>
        <p:spPr>
          <a:xfrm>
            <a:off x="286137" y="1901364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µs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82850-7804-4AB1-BE57-61E458DFCE05}"/>
              </a:ext>
            </a:extLst>
          </p:cNvPr>
          <p:cNvSpPr txBox="1"/>
          <p:nvPr/>
        </p:nvSpPr>
        <p:spPr>
          <a:xfrm>
            <a:off x="286137" y="280599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.01 µs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AD933-0AAC-47A3-872A-4B4214749DAE}"/>
              </a:ext>
            </a:extLst>
          </p:cNvPr>
          <p:cNvSpPr txBox="1"/>
          <p:nvPr/>
        </p:nvSpPr>
        <p:spPr>
          <a:xfrm>
            <a:off x="286137" y="371063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µs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07F4C-D37D-4434-A598-318869F51960}"/>
              </a:ext>
            </a:extLst>
          </p:cNvPr>
          <p:cNvSpPr txBox="1"/>
          <p:nvPr/>
        </p:nvSpPr>
        <p:spPr>
          <a:xfrm>
            <a:off x="286137" y="4615267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1µs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9AD4DD-8A5A-42BC-AF09-1FD13F8517B2}"/>
              </a:ext>
            </a:extLst>
          </p:cNvPr>
          <p:cNvSpPr txBox="1"/>
          <p:nvPr/>
        </p:nvSpPr>
        <p:spPr>
          <a:xfrm>
            <a:off x="1593432" y="1307976"/>
            <a:ext cx="375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on PSF at transmit focus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ECA91-F795-40A9-8740-EC1EFD63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86" y="1708086"/>
            <a:ext cx="4473946" cy="3519237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9C3025B3-2BC1-4CBA-A0A0-0A2C5C4A8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26" y="1391786"/>
            <a:ext cx="4911388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1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1638-595B-45E7-8A69-826DC69B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43" y="611263"/>
            <a:ext cx="10515600" cy="60411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f0=3e6;                  %  Transducer center frequency [Hz]</a:t>
            </a:r>
          </a:p>
          <a:p>
            <a:r>
              <a:rPr lang="en-US" dirty="0"/>
              <a:t>fs=100e6;                %  Sampling frequency [Hz]</a:t>
            </a:r>
          </a:p>
          <a:p>
            <a:r>
              <a:rPr lang="en-US" dirty="0"/>
              <a:t>c=1540;                  %  Speed of sound [m/s]</a:t>
            </a:r>
          </a:p>
          <a:p>
            <a:r>
              <a:rPr lang="en-US" dirty="0"/>
              <a:t>lambda=c/f0;             %  Wavelength [m]</a:t>
            </a:r>
          </a:p>
          <a:p>
            <a:r>
              <a:rPr lang="en-US" dirty="0"/>
              <a:t>width=lambda;            %  Width of element</a:t>
            </a:r>
          </a:p>
          <a:p>
            <a:r>
              <a:rPr lang="en-US" dirty="0" err="1"/>
              <a:t>element_height</a:t>
            </a:r>
            <a:r>
              <a:rPr lang="en-US" dirty="0"/>
              <a:t>=5/1000;   %  Height of element [m]</a:t>
            </a:r>
          </a:p>
          <a:p>
            <a:r>
              <a:rPr lang="en-US" dirty="0"/>
              <a:t>kerf=0.1/1000;           %  Kerf [m]</a:t>
            </a:r>
          </a:p>
          <a:p>
            <a:r>
              <a:rPr lang="en-US" dirty="0"/>
              <a:t>focus=[0 0 70]/1000;     %  Fixed focal point [m]</a:t>
            </a:r>
          </a:p>
          <a:p>
            <a:r>
              <a:rPr lang="en-US" dirty="0" err="1"/>
              <a:t>N_elements</a:t>
            </a:r>
            <a:r>
              <a:rPr lang="en-US" dirty="0"/>
              <a:t>=128;          %  Number of physical elements</a:t>
            </a:r>
          </a:p>
          <a:p>
            <a:r>
              <a:rPr lang="en-US" dirty="0" err="1"/>
              <a:t>N_active</a:t>
            </a:r>
            <a:r>
              <a:rPr lang="en-US" dirty="0"/>
              <a:t>=64;             %  Number of active elements</a:t>
            </a:r>
          </a:p>
          <a:p>
            <a:r>
              <a:rPr lang="en-US" dirty="0" err="1"/>
              <a:t>xmit_N_active</a:t>
            </a:r>
            <a:r>
              <a:rPr lang="en-US" dirty="0"/>
              <a:t>=128;       %  Number of active transmit elements for constant F#</a:t>
            </a:r>
          </a:p>
          <a:p>
            <a:r>
              <a:rPr lang="en-US" dirty="0" err="1"/>
              <a:t>rec_N_active</a:t>
            </a:r>
            <a:r>
              <a:rPr lang="en-US" dirty="0"/>
              <a:t>=128;    %  Number of active receive elements for constant F#</a:t>
            </a:r>
          </a:p>
          <a:p>
            <a:r>
              <a:rPr lang="en-US" dirty="0"/>
              <a:t>60 dB dynamic range displayed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205</Words>
  <Application>Microsoft Office PowerPoint</Application>
  <PresentationFormat>Widescreen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Manuel</dc:creator>
  <cp:lastModifiedBy>Tom Manuel</cp:lastModifiedBy>
  <cp:revision>13</cp:revision>
  <dcterms:created xsi:type="dcterms:W3CDTF">2019-09-23T20:57:29Z</dcterms:created>
  <dcterms:modified xsi:type="dcterms:W3CDTF">2019-09-23T22:57:08Z</dcterms:modified>
</cp:coreProperties>
</file>