
<file path=[Content_Types].xml><?xml version="1.0" encoding="utf-8"?>
<Types xmlns="http://schemas.openxmlformats.org/package/2006/content-types">
  <Default Extension="jpeg" ContentType="image/jpeg"/>
  <Default Extension="m4v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0" r:id="rId2"/>
    <p:sldId id="261" r:id="rId3"/>
    <p:sldId id="27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80899" autoAdjust="0"/>
  </p:normalViewPr>
  <p:slideViewPr>
    <p:cSldViewPr snapToGrid="0" snapToObjects="1">
      <p:cViewPr varScale="1">
        <p:scale>
          <a:sx n="71" d="100"/>
          <a:sy n="71" d="100"/>
        </p:scale>
        <p:origin x="1790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irokusunose:Documents:Research%20-%20Vanderbilt:Vanderbilt:Data:2016-10-06%20in%20vivo%20FAPI%20n1:2016-10-06%20Washi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irokusunose:Documents:Research%20-%20Vanderbilt:Vanderbilt:Research%20reports:2017-05-10%20BM33%2034%2035%20foci%20quan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irokusunose:Documents:Research%20-%20Vanderbilt:Vanderbilt:Research%20reports:2018-03-08%20P4-1%20focus%20high%20pressur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irokusunose:Documents:Research%20-%20Vanderbilt:Vanderbilt:Research%20reports:2017-05-10%20BM33%2034%2035%20foci%20quant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irokusunose:Documents:Research%20-%20Vanderbilt:Vanderbilt:Research%20reports:2017-05-10%20BM33%2034%2035%20foci%20qua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Wash in curve of MB in tumor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8882173013669501"/>
          <c:y val="0.177427680913636"/>
          <c:w val="0.74617939588905002"/>
          <c:h val="0.6052514794960099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Sheet1!$D$3</c:f>
              <c:strCache>
                <c:ptCount val="1"/>
                <c:pt idx="0">
                  <c:v>tumor</c:v>
                </c:pt>
              </c:strCache>
            </c:strRef>
          </c:tx>
          <c:marker>
            <c:symbol val="none"/>
          </c:marker>
          <c:xVal>
            <c:numRef>
              <c:f>Sheet1!$C$4:$C$303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Sheet1!$D$4:$D$303</c:f>
              <c:numCache>
                <c:formatCode>General</c:formatCode>
                <c:ptCount val="300"/>
                <c:pt idx="0">
                  <c:v>0.89600000000000002</c:v>
                </c:pt>
                <c:pt idx="1">
                  <c:v>0.78700000000000003</c:v>
                </c:pt>
                <c:pt idx="2">
                  <c:v>0.79500000000000004</c:v>
                </c:pt>
                <c:pt idx="3">
                  <c:v>0.82</c:v>
                </c:pt>
                <c:pt idx="4">
                  <c:v>0.82099999999999995</c:v>
                </c:pt>
                <c:pt idx="5">
                  <c:v>0.83599999999999997</c:v>
                </c:pt>
                <c:pt idx="6">
                  <c:v>0.83699999999999997</c:v>
                </c:pt>
                <c:pt idx="7">
                  <c:v>0.81399999999999995</c:v>
                </c:pt>
                <c:pt idx="8">
                  <c:v>0.80100000000000005</c:v>
                </c:pt>
                <c:pt idx="9">
                  <c:v>0.77700000000000002</c:v>
                </c:pt>
                <c:pt idx="10">
                  <c:v>0.78600000000000003</c:v>
                </c:pt>
                <c:pt idx="11">
                  <c:v>0.85899999999999999</c:v>
                </c:pt>
                <c:pt idx="12">
                  <c:v>0.83299999999999996</c:v>
                </c:pt>
                <c:pt idx="13">
                  <c:v>0.89</c:v>
                </c:pt>
                <c:pt idx="14">
                  <c:v>0.81299999999999994</c:v>
                </c:pt>
                <c:pt idx="15">
                  <c:v>0.9</c:v>
                </c:pt>
                <c:pt idx="16">
                  <c:v>0.88100000000000001</c:v>
                </c:pt>
                <c:pt idx="17">
                  <c:v>1.036</c:v>
                </c:pt>
                <c:pt idx="18">
                  <c:v>1.0229999999999999</c:v>
                </c:pt>
                <c:pt idx="19">
                  <c:v>1.0960000000000001</c:v>
                </c:pt>
                <c:pt idx="20">
                  <c:v>1.17</c:v>
                </c:pt>
                <c:pt idx="21">
                  <c:v>1.298</c:v>
                </c:pt>
                <c:pt idx="22">
                  <c:v>1.31</c:v>
                </c:pt>
                <c:pt idx="23">
                  <c:v>1.2569999999999999</c:v>
                </c:pt>
                <c:pt idx="24">
                  <c:v>1.2490000000000001</c:v>
                </c:pt>
                <c:pt idx="25">
                  <c:v>1.268</c:v>
                </c:pt>
                <c:pt idx="26">
                  <c:v>1.147</c:v>
                </c:pt>
                <c:pt idx="27">
                  <c:v>2.6760000000000002</c:v>
                </c:pt>
                <c:pt idx="28">
                  <c:v>6.7190000000000003</c:v>
                </c:pt>
                <c:pt idx="29">
                  <c:v>11.388999999999999</c:v>
                </c:pt>
                <c:pt idx="30">
                  <c:v>16.167999999999999</c:v>
                </c:pt>
                <c:pt idx="31">
                  <c:v>20.007000000000001</c:v>
                </c:pt>
                <c:pt idx="32">
                  <c:v>20.600999999999999</c:v>
                </c:pt>
                <c:pt idx="33">
                  <c:v>22.312000000000001</c:v>
                </c:pt>
                <c:pt idx="34">
                  <c:v>23.169</c:v>
                </c:pt>
                <c:pt idx="35">
                  <c:v>24.359000000000002</c:v>
                </c:pt>
                <c:pt idx="36">
                  <c:v>23.943999999999999</c:v>
                </c:pt>
                <c:pt idx="37">
                  <c:v>24.375</c:v>
                </c:pt>
                <c:pt idx="38">
                  <c:v>24.173999999999999</c:v>
                </c:pt>
                <c:pt idx="39">
                  <c:v>23.603000000000002</c:v>
                </c:pt>
                <c:pt idx="40">
                  <c:v>25.021999999999998</c:v>
                </c:pt>
                <c:pt idx="41">
                  <c:v>23.972999999999999</c:v>
                </c:pt>
                <c:pt idx="42">
                  <c:v>24.617999999999999</c:v>
                </c:pt>
                <c:pt idx="43">
                  <c:v>24.783000000000001</c:v>
                </c:pt>
                <c:pt idx="44">
                  <c:v>23.052</c:v>
                </c:pt>
                <c:pt idx="45">
                  <c:v>24.512</c:v>
                </c:pt>
                <c:pt idx="46">
                  <c:v>23.931999999999999</c:v>
                </c:pt>
                <c:pt idx="47">
                  <c:v>23.103000000000002</c:v>
                </c:pt>
                <c:pt idx="48">
                  <c:v>24.751999999999999</c:v>
                </c:pt>
                <c:pt idx="49">
                  <c:v>24.864000000000001</c:v>
                </c:pt>
                <c:pt idx="50">
                  <c:v>24.08</c:v>
                </c:pt>
                <c:pt idx="51">
                  <c:v>23.667000000000002</c:v>
                </c:pt>
                <c:pt idx="52">
                  <c:v>22.843</c:v>
                </c:pt>
                <c:pt idx="53">
                  <c:v>23.059000000000001</c:v>
                </c:pt>
                <c:pt idx="54">
                  <c:v>23.893999999999998</c:v>
                </c:pt>
                <c:pt idx="55">
                  <c:v>23.117999999999999</c:v>
                </c:pt>
                <c:pt idx="56">
                  <c:v>22.507999999999999</c:v>
                </c:pt>
                <c:pt idx="57">
                  <c:v>22.896000000000001</c:v>
                </c:pt>
                <c:pt idx="58">
                  <c:v>23.181999999999999</c:v>
                </c:pt>
                <c:pt idx="59">
                  <c:v>23.89</c:v>
                </c:pt>
                <c:pt idx="60">
                  <c:v>23.396000000000001</c:v>
                </c:pt>
                <c:pt idx="61">
                  <c:v>21.984999999999999</c:v>
                </c:pt>
                <c:pt idx="62">
                  <c:v>22.146000000000001</c:v>
                </c:pt>
                <c:pt idx="63">
                  <c:v>21.946000000000002</c:v>
                </c:pt>
                <c:pt idx="64">
                  <c:v>22.276</c:v>
                </c:pt>
                <c:pt idx="65">
                  <c:v>21.329000000000001</c:v>
                </c:pt>
                <c:pt idx="66">
                  <c:v>22.184999999999999</c:v>
                </c:pt>
                <c:pt idx="67">
                  <c:v>22.753</c:v>
                </c:pt>
                <c:pt idx="68">
                  <c:v>21.527999999999999</c:v>
                </c:pt>
                <c:pt idx="69">
                  <c:v>22.145</c:v>
                </c:pt>
                <c:pt idx="70">
                  <c:v>21.933</c:v>
                </c:pt>
                <c:pt idx="71">
                  <c:v>21.655000000000001</c:v>
                </c:pt>
                <c:pt idx="72">
                  <c:v>21.492000000000001</c:v>
                </c:pt>
                <c:pt idx="73">
                  <c:v>21.701000000000001</c:v>
                </c:pt>
                <c:pt idx="74">
                  <c:v>21.164000000000001</c:v>
                </c:pt>
                <c:pt idx="75">
                  <c:v>20.81</c:v>
                </c:pt>
                <c:pt idx="76">
                  <c:v>21.341999999999999</c:v>
                </c:pt>
                <c:pt idx="77">
                  <c:v>20.465</c:v>
                </c:pt>
                <c:pt idx="78">
                  <c:v>20.643000000000001</c:v>
                </c:pt>
                <c:pt idx="79">
                  <c:v>20.606999999999999</c:v>
                </c:pt>
                <c:pt idx="80">
                  <c:v>20.321999999999999</c:v>
                </c:pt>
                <c:pt idx="81">
                  <c:v>19.641999999999999</c:v>
                </c:pt>
                <c:pt idx="82">
                  <c:v>19.158000000000001</c:v>
                </c:pt>
                <c:pt idx="83">
                  <c:v>19.556000000000001</c:v>
                </c:pt>
                <c:pt idx="84">
                  <c:v>19.321000000000002</c:v>
                </c:pt>
                <c:pt idx="85">
                  <c:v>19.114999999999998</c:v>
                </c:pt>
                <c:pt idx="86">
                  <c:v>18.943000000000001</c:v>
                </c:pt>
                <c:pt idx="87">
                  <c:v>18.875</c:v>
                </c:pt>
                <c:pt idx="88">
                  <c:v>19.57</c:v>
                </c:pt>
                <c:pt idx="89">
                  <c:v>19.055</c:v>
                </c:pt>
                <c:pt idx="90">
                  <c:v>19.555</c:v>
                </c:pt>
                <c:pt idx="91">
                  <c:v>19.815999999999999</c:v>
                </c:pt>
                <c:pt idx="92">
                  <c:v>18.893000000000001</c:v>
                </c:pt>
                <c:pt idx="93">
                  <c:v>18.940000000000001</c:v>
                </c:pt>
                <c:pt idx="94">
                  <c:v>19.742999999999999</c:v>
                </c:pt>
                <c:pt idx="95">
                  <c:v>18.378</c:v>
                </c:pt>
                <c:pt idx="96">
                  <c:v>18.135000000000002</c:v>
                </c:pt>
                <c:pt idx="97">
                  <c:v>18.710999999999999</c:v>
                </c:pt>
                <c:pt idx="98">
                  <c:v>19.478000000000002</c:v>
                </c:pt>
                <c:pt idx="99">
                  <c:v>19.013000000000002</c:v>
                </c:pt>
                <c:pt idx="100">
                  <c:v>18.347000000000001</c:v>
                </c:pt>
                <c:pt idx="101">
                  <c:v>17.911999999999999</c:v>
                </c:pt>
                <c:pt idx="102">
                  <c:v>18.048999999999999</c:v>
                </c:pt>
                <c:pt idx="103">
                  <c:v>18.085000000000001</c:v>
                </c:pt>
                <c:pt idx="104">
                  <c:v>17.135000000000002</c:v>
                </c:pt>
                <c:pt idx="105">
                  <c:v>17.72</c:v>
                </c:pt>
                <c:pt idx="106">
                  <c:v>18.648</c:v>
                </c:pt>
                <c:pt idx="107">
                  <c:v>18.045999999999999</c:v>
                </c:pt>
                <c:pt idx="108">
                  <c:v>18.010999999999999</c:v>
                </c:pt>
                <c:pt idx="109">
                  <c:v>17.907</c:v>
                </c:pt>
                <c:pt idx="110">
                  <c:v>17.331</c:v>
                </c:pt>
                <c:pt idx="111">
                  <c:v>18.332000000000001</c:v>
                </c:pt>
                <c:pt idx="112">
                  <c:v>17.529</c:v>
                </c:pt>
                <c:pt idx="113">
                  <c:v>17.959</c:v>
                </c:pt>
                <c:pt idx="114">
                  <c:v>17.277000000000001</c:v>
                </c:pt>
                <c:pt idx="115">
                  <c:v>17.902999999999999</c:v>
                </c:pt>
                <c:pt idx="116">
                  <c:v>18.260999999999999</c:v>
                </c:pt>
                <c:pt idx="117">
                  <c:v>17.344000000000001</c:v>
                </c:pt>
                <c:pt idx="118">
                  <c:v>17.809000000000001</c:v>
                </c:pt>
                <c:pt idx="119">
                  <c:v>17.728000000000002</c:v>
                </c:pt>
                <c:pt idx="120">
                  <c:v>17.751000000000001</c:v>
                </c:pt>
                <c:pt idx="121">
                  <c:v>17.928999999999998</c:v>
                </c:pt>
                <c:pt idx="122">
                  <c:v>17.641999999999999</c:v>
                </c:pt>
                <c:pt idx="123">
                  <c:v>17.102</c:v>
                </c:pt>
                <c:pt idx="124">
                  <c:v>17.782</c:v>
                </c:pt>
                <c:pt idx="125">
                  <c:v>17.652000000000001</c:v>
                </c:pt>
                <c:pt idx="126">
                  <c:v>16.773</c:v>
                </c:pt>
                <c:pt idx="127">
                  <c:v>16.515000000000001</c:v>
                </c:pt>
                <c:pt idx="128">
                  <c:v>16.786000000000001</c:v>
                </c:pt>
                <c:pt idx="129">
                  <c:v>15.592000000000001</c:v>
                </c:pt>
                <c:pt idx="130">
                  <c:v>16.911999999999999</c:v>
                </c:pt>
                <c:pt idx="131">
                  <c:v>16.727</c:v>
                </c:pt>
                <c:pt idx="132">
                  <c:v>16.707000000000001</c:v>
                </c:pt>
                <c:pt idx="133">
                  <c:v>16.084</c:v>
                </c:pt>
                <c:pt idx="134">
                  <c:v>16.202999999999999</c:v>
                </c:pt>
                <c:pt idx="135">
                  <c:v>17.259</c:v>
                </c:pt>
                <c:pt idx="136">
                  <c:v>16.597000000000001</c:v>
                </c:pt>
                <c:pt idx="137">
                  <c:v>16.7</c:v>
                </c:pt>
                <c:pt idx="138">
                  <c:v>16.417000000000002</c:v>
                </c:pt>
                <c:pt idx="139">
                  <c:v>16.231999999999999</c:v>
                </c:pt>
                <c:pt idx="140">
                  <c:v>16.195</c:v>
                </c:pt>
                <c:pt idx="141">
                  <c:v>16.474</c:v>
                </c:pt>
                <c:pt idx="142">
                  <c:v>15.808999999999999</c:v>
                </c:pt>
                <c:pt idx="143">
                  <c:v>15.628</c:v>
                </c:pt>
                <c:pt idx="144">
                  <c:v>15.565</c:v>
                </c:pt>
                <c:pt idx="145">
                  <c:v>16.100000000000001</c:v>
                </c:pt>
                <c:pt idx="146">
                  <c:v>15.074</c:v>
                </c:pt>
                <c:pt idx="147">
                  <c:v>15.4</c:v>
                </c:pt>
                <c:pt idx="148">
                  <c:v>15.262</c:v>
                </c:pt>
                <c:pt idx="149">
                  <c:v>15.427</c:v>
                </c:pt>
                <c:pt idx="150">
                  <c:v>15.326000000000001</c:v>
                </c:pt>
                <c:pt idx="151">
                  <c:v>14.991</c:v>
                </c:pt>
                <c:pt idx="152">
                  <c:v>15.433</c:v>
                </c:pt>
                <c:pt idx="153">
                  <c:v>14.071</c:v>
                </c:pt>
                <c:pt idx="154">
                  <c:v>14.815</c:v>
                </c:pt>
                <c:pt idx="155">
                  <c:v>14.244</c:v>
                </c:pt>
                <c:pt idx="156">
                  <c:v>15.09</c:v>
                </c:pt>
                <c:pt idx="157">
                  <c:v>14.327</c:v>
                </c:pt>
                <c:pt idx="158">
                  <c:v>14.984999999999999</c:v>
                </c:pt>
                <c:pt idx="159">
                  <c:v>14.707000000000001</c:v>
                </c:pt>
                <c:pt idx="160">
                  <c:v>14.420999999999999</c:v>
                </c:pt>
                <c:pt idx="161">
                  <c:v>14.076000000000001</c:v>
                </c:pt>
                <c:pt idx="162">
                  <c:v>14.7</c:v>
                </c:pt>
                <c:pt idx="163">
                  <c:v>14.218</c:v>
                </c:pt>
                <c:pt idx="164">
                  <c:v>14.398999999999999</c:v>
                </c:pt>
                <c:pt idx="165">
                  <c:v>14.269</c:v>
                </c:pt>
                <c:pt idx="166">
                  <c:v>14.429</c:v>
                </c:pt>
                <c:pt idx="167">
                  <c:v>14.007999999999999</c:v>
                </c:pt>
                <c:pt idx="168">
                  <c:v>13.852</c:v>
                </c:pt>
                <c:pt idx="169">
                  <c:v>13.628</c:v>
                </c:pt>
                <c:pt idx="170">
                  <c:v>13.974</c:v>
                </c:pt>
                <c:pt idx="171">
                  <c:v>13.912000000000001</c:v>
                </c:pt>
                <c:pt idx="172">
                  <c:v>14.074999999999999</c:v>
                </c:pt>
                <c:pt idx="173">
                  <c:v>14.026999999999999</c:v>
                </c:pt>
                <c:pt idx="174">
                  <c:v>14.234</c:v>
                </c:pt>
                <c:pt idx="175">
                  <c:v>13.609</c:v>
                </c:pt>
                <c:pt idx="176">
                  <c:v>13.904999999999999</c:v>
                </c:pt>
                <c:pt idx="177">
                  <c:v>13.198</c:v>
                </c:pt>
                <c:pt idx="178">
                  <c:v>13.53</c:v>
                </c:pt>
                <c:pt idx="179">
                  <c:v>13.518000000000001</c:v>
                </c:pt>
                <c:pt idx="180">
                  <c:v>13.192</c:v>
                </c:pt>
                <c:pt idx="181">
                  <c:v>12.454000000000001</c:v>
                </c:pt>
                <c:pt idx="182">
                  <c:v>12.907</c:v>
                </c:pt>
                <c:pt idx="183">
                  <c:v>12.688000000000001</c:v>
                </c:pt>
                <c:pt idx="184">
                  <c:v>13.506</c:v>
                </c:pt>
                <c:pt idx="185">
                  <c:v>12.813000000000001</c:v>
                </c:pt>
                <c:pt idx="186">
                  <c:v>12.722</c:v>
                </c:pt>
                <c:pt idx="187">
                  <c:v>13.647</c:v>
                </c:pt>
                <c:pt idx="188">
                  <c:v>12.159000000000001</c:v>
                </c:pt>
                <c:pt idx="189">
                  <c:v>13.007</c:v>
                </c:pt>
                <c:pt idx="190">
                  <c:v>12.394</c:v>
                </c:pt>
                <c:pt idx="191">
                  <c:v>12.849</c:v>
                </c:pt>
                <c:pt idx="192">
                  <c:v>12.571</c:v>
                </c:pt>
                <c:pt idx="193">
                  <c:v>12.94</c:v>
                </c:pt>
                <c:pt idx="194">
                  <c:v>13.321</c:v>
                </c:pt>
                <c:pt idx="195">
                  <c:v>12.244999999999999</c:v>
                </c:pt>
                <c:pt idx="196">
                  <c:v>12.473000000000001</c:v>
                </c:pt>
                <c:pt idx="197">
                  <c:v>12.446999999999999</c:v>
                </c:pt>
                <c:pt idx="198">
                  <c:v>11.904</c:v>
                </c:pt>
                <c:pt idx="199">
                  <c:v>12.624000000000001</c:v>
                </c:pt>
                <c:pt idx="200">
                  <c:v>12.471</c:v>
                </c:pt>
                <c:pt idx="201">
                  <c:v>12.182</c:v>
                </c:pt>
                <c:pt idx="202">
                  <c:v>11.89</c:v>
                </c:pt>
                <c:pt idx="203">
                  <c:v>12.025</c:v>
                </c:pt>
                <c:pt idx="204">
                  <c:v>11.362</c:v>
                </c:pt>
                <c:pt idx="205">
                  <c:v>12.308</c:v>
                </c:pt>
                <c:pt idx="206">
                  <c:v>11.689</c:v>
                </c:pt>
                <c:pt idx="207">
                  <c:v>11.784000000000001</c:v>
                </c:pt>
                <c:pt idx="208">
                  <c:v>12.11</c:v>
                </c:pt>
                <c:pt idx="209">
                  <c:v>12.247</c:v>
                </c:pt>
                <c:pt idx="210">
                  <c:v>11.837999999999999</c:v>
                </c:pt>
                <c:pt idx="211">
                  <c:v>12.472</c:v>
                </c:pt>
                <c:pt idx="212">
                  <c:v>11.688000000000001</c:v>
                </c:pt>
                <c:pt idx="213">
                  <c:v>12.231999999999999</c:v>
                </c:pt>
                <c:pt idx="214">
                  <c:v>11.48</c:v>
                </c:pt>
                <c:pt idx="215">
                  <c:v>12.08</c:v>
                </c:pt>
                <c:pt idx="216">
                  <c:v>11.787000000000001</c:v>
                </c:pt>
                <c:pt idx="217">
                  <c:v>11.239000000000001</c:v>
                </c:pt>
                <c:pt idx="218">
                  <c:v>11.271000000000001</c:v>
                </c:pt>
                <c:pt idx="219">
                  <c:v>10.88</c:v>
                </c:pt>
                <c:pt idx="220">
                  <c:v>11.420999999999999</c:v>
                </c:pt>
                <c:pt idx="221">
                  <c:v>11.356</c:v>
                </c:pt>
                <c:pt idx="222">
                  <c:v>11.403</c:v>
                </c:pt>
                <c:pt idx="223">
                  <c:v>10.907</c:v>
                </c:pt>
                <c:pt idx="224">
                  <c:v>11.271000000000001</c:v>
                </c:pt>
                <c:pt idx="225">
                  <c:v>11.286</c:v>
                </c:pt>
                <c:pt idx="226">
                  <c:v>11.067</c:v>
                </c:pt>
                <c:pt idx="227">
                  <c:v>11.618</c:v>
                </c:pt>
                <c:pt idx="228">
                  <c:v>11.76</c:v>
                </c:pt>
                <c:pt idx="229">
                  <c:v>11.513999999999999</c:v>
                </c:pt>
                <c:pt idx="230">
                  <c:v>11.771000000000001</c:v>
                </c:pt>
                <c:pt idx="231">
                  <c:v>11.147</c:v>
                </c:pt>
                <c:pt idx="232">
                  <c:v>11.164999999999999</c:v>
                </c:pt>
                <c:pt idx="233">
                  <c:v>11.29</c:v>
                </c:pt>
                <c:pt idx="234">
                  <c:v>10.97</c:v>
                </c:pt>
                <c:pt idx="235">
                  <c:v>11.026</c:v>
                </c:pt>
                <c:pt idx="236">
                  <c:v>10.949</c:v>
                </c:pt>
                <c:pt idx="237">
                  <c:v>11.124000000000001</c:v>
                </c:pt>
                <c:pt idx="238">
                  <c:v>11.215999999999999</c:v>
                </c:pt>
                <c:pt idx="239">
                  <c:v>10.653</c:v>
                </c:pt>
                <c:pt idx="240">
                  <c:v>11.089</c:v>
                </c:pt>
                <c:pt idx="241">
                  <c:v>10.273</c:v>
                </c:pt>
                <c:pt idx="242">
                  <c:v>10.624000000000001</c:v>
                </c:pt>
                <c:pt idx="243">
                  <c:v>11.461</c:v>
                </c:pt>
                <c:pt idx="244">
                  <c:v>10.932</c:v>
                </c:pt>
                <c:pt idx="245">
                  <c:v>10.904999999999999</c:v>
                </c:pt>
                <c:pt idx="246">
                  <c:v>10.358000000000001</c:v>
                </c:pt>
                <c:pt idx="247">
                  <c:v>10.933</c:v>
                </c:pt>
                <c:pt idx="248">
                  <c:v>10.779</c:v>
                </c:pt>
                <c:pt idx="249">
                  <c:v>10.792</c:v>
                </c:pt>
                <c:pt idx="250">
                  <c:v>10.186999999999999</c:v>
                </c:pt>
                <c:pt idx="251">
                  <c:v>10.647</c:v>
                </c:pt>
                <c:pt idx="252">
                  <c:v>10.726000000000001</c:v>
                </c:pt>
                <c:pt idx="253">
                  <c:v>10.863</c:v>
                </c:pt>
                <c:pt idx="254">
                  <c:v>10.545</c:v>
                </c:pt>
                <c:pt idx="255">
                  <c:v>10.092000000000001</c:v>
                </c:pt>
                <c:pt idx="256">
                  <c:v>10.788</c:v>
                </c:pt>
                <c:pt idx="257">
                  <c:v>10.481</c:v>
                </c:pt>
                <c:pt idx="258">
                  <c:v>10.417</c:v>
                </c:pt>
                <c:pt idx="259">
                  <c:v>10.084</c:v>
                </c:pt>
                <c:pt idx="260">
                  <c:v>10.510999999999999</c:v>
                </c:pt>
                <c:pt idx="261">
                  <c:v>10.156000000000001</c:v>
                </c:pt>
                <c:pt idx="262">
                  <c:v>9.859</c:v>
                </c:pt>
                <c:pt idx="263">
                  <c:v>10.574</c:v>
                </c:pt>
                <c:pt idx="264">
                  <c:v>9.6790000000000003</c:v>
                </c:pt>
                <c:pt idx="265">
                  <c:v>9.67</c:v>
                </c:pt>
                <c:pt idx="266">
                  <c:v>9.5690000000000008</c:v>
                </c:pt>
                <c:pt idx="267">
                  <c:v>9.6449999999999996</c:v>
                </c:pt>
                <c:pt idx="268">
                  <c:v>9.2490000000000006</c:v>
                </c:pt>
                <c:pt idx="269">
                  <c:v>9.5020000000000007</c:v>
                </c:pt>
                <c:pt idx="270">
                  <c:v>9.3670000000000009</c:v>
                </c:pt>
                <c:pt idx="271">
                  <c:v>9.7669999999999995</c:v>
                </c:pt>
                <c:pt idx="272">
                  <c:v>9.4469999999999992</c:v>
                </c:pt>
                <c:pt idx="273">
                  <c:v>9.1950000000000003</c:v>
                </c:pt>
                <c:pt idx="274">
                  <c:v>9.2729999999999997</c:v>
                </c:pt>
                <c:pt idx="275">
                  <c:v>9.6150000000000002</c:v>
                </c:pt>
                <c:pt idx="276">
                  <c:v>9.6920000000000002</c:v>
                </c:pt>
                <c:pt idx="277">
                  <c:v>9.5399999999999991</c:v>
                </c:pt>
                <c:pt idx="278">
                  <c:v>9.8520000000000003</c:v>
                </c:pt>
                <c:pt idx="279">
                  <c:v>9.6189999999999998</c:v>
                </c:pt>
                <c:pt idx="280">
                  <c:v>9.2989999999999995</c:v>
                </c:pt>
                <c:pt idx="281">
                  <c:v>9.8279999999999994</c:v>
                </c:pt>
                <c:pt idx="282">
                  <c:v>9.1769999999999996</c:v>
                </c:pt>
                <c:pt idx="283">
                  <c:v>9.6829999999999998</c:v>
                </c:pt>
                <c:pt idx="284">
                  <c:v>9.6419999999999995</c:v>
                </c:pt>
                <c:pt idx="285">
                  <c:v>9.4160000000000004</c:v>
                </c:pt>
                <c:pt idx="286">
                  <c:v>8.9930000000000003</c:v>
                </c:pt>
                <c:pt idx="287">
                  <c:v>9.6379999999999999</c:v>
                </c:pt>
                <c:pt idx="288">
                  <c:v>9.2569999999999997</c:v>
                </c:pt>
                <c:pt idx="289">
                  <c:v>9.593</c:v>
                </c:pt>
                <c:pt idx="290">
                  <c:v>9.0139999999999993</c:v>
                </c:pt>
                <c:pt idx="291">
                  <c:v>8.9819999999999993</c:v>
                </c:pt>
                <c:pt idx="292">
                  <c:v>9.3049999999999997</c:v>
                </c:pt>
                <c:pt idx="293">
                  <c:v>9.3149999999999995</c:v>
                </c:pt>
                <c:pt idx="294">
                  <c:v>8.7910000000000004</c:v>
                </c:pt>
                <c:pt idx="295">
                  <c:v>9.0879999999999992</c:v>
                </c:pt>
                <c:pt idx="296">
                  <c:v>9.3119999999999994</c:v>
                </c:pt>
                <c:pt idx="297">
                  <c:v>9.1059999999999999</c:v>
                </c:pt>
                <c:pt idx="298">
                  <c:v>9.2040000000000006</c:v>
                </c:pt>
                <c:pt idx="299">
                  <c:v>8.8049999999999997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97A-F746-BB6A-707EEB8903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3232776"/>
        <c:axId val="-2123237912"/>
      </c:scatterChart>
      <c:valAx>
        <c:axId val="-2123232776"/>
        <c:scaling>
          <c:orientation val="minMax"/>
          <c:max val="3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(s)</a:t>
                </a:r>
              </a:p>
            </c:rich>
          </c:tx>
          <c:layout>
            <c:manualLayout>
              <c:xMode val="edge"/>
              <c:yMode val="edge"/>
              <c:x val="0.48196310360007899"/>
              <c:y val="0.9107725299511130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23237912"/>
        <c:crosses val="autoZero"/>
        <c:crossBetween val="midCat"/>
        <c:majorUnit val="100"/>
      </c:valAx>
      <c:valAx>
        <c:axId val="-212323791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Mean pixel intensity</a:t>
                </a:r>
              </a:p>
            </c:rich>
          </c:tx>
          <c:layout>
            <c:manualLayout>
              <c:xMode val="edge"/>
              <c:yMode val="edge"/>
              <c:x val="1.8697329796789799E-2"/>
              <c:y val="0.193688816485464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23232776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Change in contrast signal at focus</a:t>
            </a:r>
          </a:p>
        </c:rich>
      </c:tx>
      <c:layout>
        <c:manualLayout>
          <c:xMode val="edge"/>
          <c:yMode val="edge"/>
          <c:x val="0.174407229829947"/>
          <c:y val="8.7477433233021304E-3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30704422886460098"/>
          <c:y val="0.22744132640585499"/>
          <c:w val="0.59263817506582495"/>
          <c:h val="0.57588288493686801"/>
        </c:manualLayout>
      </c:layout>
      <c:barChart>
        <c:barDir val="col"/>
        <c:grouping val="clustered"/>
        <c:varyColors val="0"/>
        <c:ser>
          <c:idx val="0"/>
          <c:order val="0"/>
          <c:spPr>
            <a:ln w="19050" cmpd="sng">
              <a:solidFill>
                <a:srgbClr val="000000"/>
              </a:solidFill>
            </a:ln>
          </c:spPr>
          <c:invertIfNegative val="0"/>
          <c:errBars>
            <c:errBarType val="plus"/>
            <c:errValType val="cust"/>
            <c:noEndCap val="0"/>
            <c:plus>
              <c:numRef>
                <c:f>Sheet2!$D$32:$D$33</c:f>
                <c:numCache>
                  <c:formatCode>General</c:formatCode>
                  <c:ptCount val="2"/>
                  <c:pt idx="0">
                    <c:v>5.4381768231765597E-2</c:v>
                  </c:pt>
                  <c:pt idx="1">
                    <c:v>3.6696435679269002E-2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ln w="19050" cmpd="sng">
                <a:solidFill>
                  <a:srgbClr val="000000"/>
                </a:solidFill>
              </a:ln>
            </c:spPr>
          </c:errBars>
          <c:cat>
            <c:strRef>
              <c:f>Sheet2!$B$32:$B$33</c:f>
              <c:strCache>
                <c:ptCount val="2"/>
                <c:pt idx="0">
                  <c:v>Pre treatment</c:v>
                </c:pt>
                <c:pt idx="1">
                  <c:v>Post treatment</c:v>
                </c:pt>
              </c:strCache>
            </c:strRef>
          </c:cat>
          <c:val>
            <c:numRef>
              <c:f>Sheet2!$C$32:$C$33</c:f>
              <c:numCache>
                <c:formatCode>General</c:formatCode>
                <c:ptCount val="2"/>
                <c:pt idx="0">
                  <c:v>0.90785626955480303</c:v>
                </c:pt>
                <c:pt idx="1">
                  <c:v>0.556716762141933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E2-0B4C-8F29-18886C9311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1678520"/>
        <c:axId val="-2121775560"/>
      </c:barChart>
      <c:catAx>
        <c:axId val="-21216785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21775560"/>
        <c:crosses val="autoZero"/>
        <c:auto val="1"/>
        <c:lblAlgn val="ctr"/>
        <c:lblOffset val="100"/>
        <c:noMultiLvlLbl val="0"/>
      </c:catAx>
      <c:valAx>
        <c:axId val="-212177556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 (ROI Focus) / (ROI Tumor)</a:t>
                </a:r>
              </a:p>
            </c:rich>
          </c:tx>
          <c:layout>
            <c:manualLayout>
              <c:xMode val="edge"/>
              <c:yMode val="edge"/>
              <c:x val="1.45852161015488E-2"/>
              <c:y val="0.237765729923411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216785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989540480414901"/>
          <c:y val="0.22169965433084901"/>
          <c:w val="0.59639647327518697"/>
          <c:h val="0.59973291980733801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xVal>
            <c:numRef>
              <c:f>Sheet1!$A$4:$A$16</c:f>
              <c:numCache>
                <c:formatCode>General</c:formatCode>
                <c:ptCount val="13"/>
                <c:pt idx="0">
                  <c:v>1.6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</c:numCache>
            </c:numRef>
          </c:xVal>
          <c:yVal>
            <c:numRef>
              <c:f>Sheet1!$E$4:$E$16</c:f>
              <c:numCache>
                <c:formatCode>General</c:formatCode>
                <c:ptCount val="13"/>
                <c:pt idx="0">
                  <c:v>-0.13838550247117001</c:v>
                </c:pt>
                <c:pt idx="1">
                  <c:v>-0.481054365733114</c:v>
                </c:pt>
                <c:pt idx="2">
                  <c:v>-0.939044481054366</c:v>
                </c:pt>
                <c:pt idx="3">
                  <c:v>-1.350906095551895</c:v>
                </c:pt>
                <c:pt idx="4">
                  <c:v>-1.7462932454695219</c:v>
                </c:pt>
                <c:pt idx="5">
                  <c:v>-2.1746293245469519</c:v>
                </c:pt>
                <c:pt idx="6">
                  <c:v>-2.570016474464579</c:v>
                </c:pt>
                <c:pt idx="7">
                  <c:v>-2.9654036243822071</c:v>
                </c:pt>
                <c:pt idx="8">
                  <c:v>-3.4925864909390421</c:v>
                </c:pt>
                <c:pt idx="9">
                  <c:v>-4.1186161449752836</c:v>
                </c:pt>
                <c:pt idx="10">
                  <c:v>-4.6128500823723231</c:v>
                </c:pt>
                <c:pt idx="11">
                  <c:v>-5.1894563426688629</c:v>
                </c:pt>
                <c:pt idx="12">
                  <c:v>-5.7660626029654036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49A-D643-B4B0-5D4329606D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1602168"/>
        <c:axId val="-2121596616"/>
      </c:scatterChart>
      <c:valAx>
        <c:axId val="-2121602168"/>
        <c:scaling>
          <c:orientation val="minMax"/>
          <c:max val="60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Verasonics voltage setting (V)</a:t>
                </a:r>
              </a:p>
            </c:rich>
          </c:tx>
          <c:layout>
            <c:manualLayout>
              <c:xMode val="edge"/>
              <c:yMode val="edge"/>
              <c:x val="0.18466909003562401"/>
              <c:y val="0.85116052864489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1596616"/>
        <c:crosses val="autoZero"/>
        <c:crossBetween val="midCat"/>
      </c:valAx>
      <c:valAx>
        <c:axId val="-2121596616"/>
        <c:scaling>
          <c:orientation val="minMax"/>
          <c:min val="-6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Peak</a:t>
                </a:r>
                <a:r>
                  <a:rPr lang="en-US" sz="1200" baseline="0"/>
                  <a:t> negative pressure (MPa)</a:t>
                </a:r>
                <a:endParaRPr lang="en-US" sz="1200"/>
              </a:p>
            </c:rich>
          </c:tx>
          <c:layout>
            <c:manualLayout>
              <c:xMode val="edge"/>
              <c:yMode val="edge"/>
              <c:x val="3.6754207922702301E-2"/>
              <c:y val="0.205354830100706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2160216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7433119448897"/>
          <c:y val="4.3069247293540697E-2"/>
          <c:w val="0.82183997378339801"/>
          <c:h val="0.6908072013509339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Sheet1!$N$16</c:f>
              <c:strCache>
                <c:ptCount val="1"/>
                <c:pt idx="0">
                  <c:v>Tumor</c:v>
                </c:pt>
              </c:strCache>
            </c:strRef>
          </c:tx>
          <c:marker>
            <c:symbol val="none"/>
          </c:marker>
          <c:xVal>
            <c:numRef>
              <c:f>Sheet1!$M$17:$M$106</c:f>
              <c:numCache>
                <c:formatCode>General</c:formatCode>
                <c:ptCount val="90"/>
                <c:pt idx="0">
                  <c:v>0.33333333333333298</c:v>
                </c:pt>
                <c:pt idx="1">
                  <c:v>0.66666666666666696</c:v>
                </c:pt>
                <c:pt idx="2">
                  <c:v>1</c:v>
                </c:pt>
                <c:pt idx="3">
                  <c:v>1.333333333333333</c:v>
                </c:pt>
                <c:pt idx="4">
                  <c:v>1.666666666666667</c:v>
                </c:pt>
                <c:pt idx="5">
                  <c:v>2</c:v>
                </c:pt>
                <c:pt idx="6">
                  <c:v>2.333333333333333</c:v>
                </c:pt>
                <c:pt idx="7">
                  <c:v>2.6666666666666661</c:v>
                </c:pt>
                <c:pt idx="8">
                  <c:v>3</c:v>
                </c:pt>
                <c:pt idx="9">
                  <c:v>3.333333333333333</c:v>
                </c:pt>
                <c:pt idx="10">
                  <c:v>3.6666666666666661</c:v>
                </c:pt>
                <c:pt idx="11">
                  <c:v>4</c:v>
                </c:pt>
                <c:pt idx="12">
                  <c:v>4.3333333333333321</c:v>
                </c:pt>
                <c:pt idx="13">
                  <c:v>4.666666666666667</c:v>
                </c:pt>
                <c:pt idx="14">
                  <c:v>5</c:v>
                </c:pt>
                <c:pt idx="15">
                  <c:v>5.3333333333333321</c:v>
                </c:pt>
                <c:pt idx="16">
                  <c:v>5.666666666666667</c:v>
                </c:pt>
                <c:pt idx="17">
                  <c:v>6</c:v>
                </c:pt>
                <c:pt idx="18">
                  <c:v>6.3333333333333321</c:v>
                </c:pt>
                <c:pt idx="19">
                  <c:v>6.666666666666667</c:v>
                </c:pt>
                <c:pt idx="20">
                  <c:v>7</c:v>
                </c:pt>
                <c:pt idx="21">
                  <c:v>7.3333333333333321</c:v>
                </c:pt>
                <c:pt idx="22">
                  <c:v>7.666666666666667</c:v>
                </c:pt>
                <c:pt idx="23">
                  <c:v>8</c:v>
                </c:pt>
                <c:pt idx="24">
                  <c:v>8.3333333333333321</c:v>
                </c:pt>
                <c:pt idx="25">
                  <c:v>8.6666666666666696</c:v>
                </c:pt>
                <c:pt idx="26">
                  <c:v>9</c:v>
                </c:pt>
                <c:pt idx="27">
                  <c:v>9.3333333333333321</c:v>
                </c:pt>
                <c:pt idx="28">
                  <c:v>9.6666666666666696</c:v>
                </c:pt>
                <c:pt idx="29">
                  <c:v>10</c:v>
                </c:pt>
                <c:pt idx="30">
                  <c:v>10.33333333333333</c:v>
                </c:pt>
                <c:pt idx="31">
                  <c:v>10.66666666666667</c:v>
                </c:pt>
                <c:pt idx="32">
                  <c:v>11</c:v>
                </c:pt>
                <c:pt idx="33">
                  <c:v>11.33333333333333</c:v>
                </c:pt>
                <c:pt idx="34">
                  <c:v>11.66666666666667</c:v>
                </c:pt>
                <c:pt idx="35">
                  <c:v>12</c:v>
                </c:pt>
                <c:pt idx="36">
                  <c:v>12.33333333333333</c:v>
                </c:pt>
                <c:pt idx="37">
                  <c:v>12.66666666666667</c:v>
                </c:pt>
                <c:pt idx="38">
                  <c:v>13</c:v>
                </c:pt>
                <c:pt idx="39">
                  <c:v>13.33333333333333</c:v>
                </c:pt>
                <c:pt idx="40">
                  <c:v>13.66666666666667</c:v>
                </c:pt>
                <c:pt idx="41">
                  <c:v>14</c:v>
                </c:pt>
                <c:pt idx="42">
                  <c:v>14.33333333333333</c:v>
                </c:pt>
                <c:pt idx="43">
                  <c:v>14.66666666666667</c:v>
                </c:pt>
                <c:pt idx="44">
                  <c:v>15</c:v>
                </c:pt>
                <c:pt idx="45">
                  <c:v>15.33333333333333</c:v>
                </c:pt>
                <c:pt idx="46">
                  <c:v>15.66666666666667</c:v>
                </c:pt>
                <c:pt idx="47">
                  <c:v>16</c:v>
                </c:pt>
                <c:pt idx="48">
                  <c:v>16.333333333333279</c:v>
                </c:pt>
                <c:pt idx="49">
                  <c:v>16.666666666666671</c:v>
                </c:pt>
                <c:pt idx="50">
                  <c:v>17</c:v>
                </c:pt>
                <c:pt idx="51">
                  <c:v>17.333333333333279</c:v>
                </c:pt>
                <c:pt idx="52">
                  <c:v>17.666666666666671</c:v>
                </c:pt>
                <c:pt idx="53">
                  <c:v>18</c:v>
                </c:pt>
                <c:pt idx="54">
                  <c:v>18.333333333333279</c:v>
                </c:pt>
                <c:pt idx="55">
                  <c:v>18.666666666666671</c:v>
                </c:pt>
                <c:pt idx="56">
                  <c:v>19</c:v>
                </c:pt>
                <c:pt idx="57">
                  <c:v>19.333333333333279</c:v>
                </c:pt>
                <c:pt idx="58">
                  <c:v>19.666666666666671</c:v>
                </c:pt>
                <c:pt idx="59">
                  <c:v>20</c:v>
                </c:pt>
                <c:pt idx="60">
                  <c:v>20.333333333333279</c:v>
                </c:pt>
                <c:pt idx="61">
                  <c:v>20.666666666666671</c:v>
                </c:pt>
                <c:pt idx="62">
                  <c:v>21</c:v>
                </c:pt>
                <c:pt idx="63">
                  <c:v>21.333333333333279</c:v>
                </c:pt>
                <c:pt idx="64">
                  <c:v>21.666666666666671</c:v>
                </c:pt>
                <c:pt idx="65">
                  <c:v>22</c:v>
                </c:pt>
                <c:pt idx="66">
                  <c:v>22.333333333333279</c:v>
                </c:pt>
                <c:pt idx="67">
                  <c:v>22.666666666666671</c:v>
                </c:pt>
                <c:pt idx="68">
                  <c:v>23</c:v>
                </c:pt>
                <c:pt idx="69">
                  <c:v>23.333333333333279</c:v>
                </c:pt>
                <c:pt idx="70">
                  <c:v>23.666666666666671</c:v>
                </c:pt>
                <c:pt idx="71">
                  <c:v>24</c:v>
                </c:pt>
                <c:pt idx="72">
                  <c:v>24.333333333333279</c:v>
                </c:pt>
                <c:pt idx="73">
                  <c:v>24.666666666666671</c:v>
                </c:pt>
                <c:pt idx="74">
                  <c:v>25</c:v>
                </c:pt>
                <c:pt idx="75">
                  <c:v>25.333333333333279</c:v>
                </c:pt>
                <c:pt idx="76">
                  <c:v>25.666666666666671</c:v>
                </c:pt>
                <c:pt idx="77">
                  <c:v>26</c:v>
                </c:pt>
                <c:pt idx="78">
                  <c:v>26.333333333333279</c:v>
                </c:pt>
                <c:pt idx="79">
                  <c:v>26.666666666666671</c:v>
                </c:pt>
                <c:pt idx="80">
                  <c:v>27</c:v>
                </c:pt>
                <c:pt idx="81">
                  <c:v>27.333333333333279</c:v>
                </c:pt>
                <c:pt idx="82">
                  <c:v>27.666666666666671</c:v>
                </c:pt>
                <c:pt idx="83">
                  <c:v>28</c:v>
                </c:pt>
                <c:pt idx="84">
                  <c:v>28.333333333333279</c:v>
                </c:pt>
                <c:pt idx="85">
                  <c:v>28.666666666666671</c:v>
                </c:pt>
                <c:pt idx="86">
                  <c:v>29</c:v>
                </c:pt>
                <c:pt idx="87">
                  <c:v>29.333333333333279</c:v>
                </c:pt>
                <c:pt idx="88">
                  <c:v>29.666666666666671</c:v>
                </c:pt>
                <c:pt idx="89">
                  <c:v>30</c:v>
                </c:pt>
              </c:numCache>
            </c:numRef>
          </c:xVal>
          <c:yVal>
            <c:numRef>
              <c:f>Sheet1!$N$17:$N$106</c:f>
              <c:numCache>
                <c:formatCode>General</c:formatCode>
                <c:ptCount val="90"/>
                <c:pt idx="0">
                  <c:v>0.18435630401063599</c:v>
                </c:pt>
                <c:pt idx="1">
                  <c:v>0.236428096609794</c:v>
                </c:pt>
                <c:pt idx="2">
                  <c:v>0.23509860403279401</c:v>
                </c:pt>
                <c:pt idx="3">
                  <c:v>0.21316197651229801</c:v>
                </c:pt>
                <c:pt idx="4">
                  <c:v>0.20584976733879901</c:v>
                </c:pt>
                <c:pt idx="5">
                  <c:v>0.20695767781963201</c:v>
                </c:pt>
                <c:pt idx="6">
                  <c:v>0.214048304896964</c:v>
                </c:pt>
                <c:pt idx="7">
                  <c:v>0.22335475293596299</c:v>
                </c:pt>
                <c:pt idx="8">
                  <c:v>0.20452027476179899</c:v>
                </c:pt>
                <c:pt idx="9">
                  <c:v>0.22933746953246201</c:v>
                </c:pt>
                <c:pt idx="10">
                  <c:v>0.21648570795479699</c:v>
                </c:pt>
                <c:pt idx="11">
                  <c:v>0.22180367826279601</c:v>
                </c:pt>
                <c:pt idx="12">
                  <c:v>0.22158209616662999</c:v>
                </c:pt>
                <c:pt idx="13">
                  <c:v>0.222025260358963</c:v>
                </c:pt>
                <c:pt idx="14">
                  <c:v>0.176157766452471</c:v>
                </c:pt>
                <c:pt idx="15">
                  <c:v>0.20208287170396599</c:v>
                </c:pt>
                <c:pt idx="16">
                  <c:v>0.195656990915134</c:v>
                </c:pt>
                <c:pt idx="17">
                  <c:v>0.18169731885663601</c:v>
                </c:pt>
                <c:pt idx="18">
                  <c:v>0.17637934854863699</c:v>
                </c:pt>
                <c:pt idx="19">
                  <c:v>0.197429647684467</c:v>
                </c:pt>
                <c:pt idx="20">
                  <c:v>0.22291158874363001</c:v>
                </c:pt>
                <c:pt idx="21">
                  <c:v>0.228894305340129</c:v>
                </c:pt>
                <c:pt idx="22">
                  <c:v>0.31686239751828099</c:v>
                </c:pt>
                <c:pt idx="23">
                  <c:v>0.32749833813427898</c:v>
                </c:pt>
                <c:pt idx="24">
                  <c:v>6.8247285619322001E-2</c:v>
                </c:pt>
                <c:pt idx="25">
                  <c:v>2.48171947706625E-2</c:v>
                </c:pt>
                <c:pt idx="26">
                  <c:v>8.7524927985818804E-2</c:v>
                </c:pt>
                <c:pt idx="27">
                  <c:v>0.33325947263461098</c:v>
                </c:pt>
                <c:pt idx="28">
                  <c:v>1.60469754043873</c:v>
                </c:pt>
                <c:pt idx="29">
                  <c:v>3.6069133614003999</c:v>
                </c:pt>
                <c:pt idx="30">
                  <c:v>4.5284732993574046</c:v>
                </c:pt>
                <c:pt idx="31">
                  <c:v>5.6388211832483899</c:v>
                </c:pt>
                <c:pt idx="32">
                  <c:v>8.0389984489253177</c:v>
                </c:pt>
                <c:pt idx="33">
                  <c:v>7.70839796144472</c:v>
                </c:pt>
                <c:pt idx="34">
                  <c:v>9.2399734101484476</c:v>
                </c:pt>
                <c:pt idx="35">
                  <c:v>10.5891867937071</c:v>
                </c:pt>
                <c:pt idx="36">
                  <c:v>11.3427875027698</c:v>
                </c:pt>
                <c:pt idx="37">
                  <c:v>11.385552847329899</c:v>
                </c:pt>
                <c:pt idx="38">
                  <c:v>11.899401728340401</c:v>
                </c:pt>
                <c:pt idx="39">
                  <c:v>11.832705517394199</c:v>
                </c:pt>
                <c:pt idx="40">
                  <c:v>11.629293153113201</c:v>
                </c:pt>
                <c:pt idx="41">
                  <c:v>12.784400620429899</c:v>
                </c:pt>
                <c:pt idx="42">
                  <c:v>11.781298471083501</c:v>
                </c:pt>
                <c:pt idx="43">
                  <c:v>10.8174163527587</c:v>
                </c:pt>
                <c:pt idx="44">
                  <c:v>12.8522047418569</c:v>
                </c:pt>
                <c:pt idx="45">
                  <c:v>12.0604919122535</c:v>
                </c:pt>
                <c:pt idx="46">
                  <c:v>11.6764901395967</c:v>
                </c:pt>
                <c:pt idx="47">
                  <c:v>12.5470861954354</c:v>
                </c:pt>
                <c:pt idx="48">
                  <c:v>11.7243518723687</c:v>
                </c:pt>
                <c:pt idx="49">
                  <c:v>11.966984267671201</c:v>
                </c:pt>
                <c:pt idx="50">
                  <c:v>12.1420341236428</c:v>
                </c:pt>
                <c:pt idx="51">
                  <c:v>10.7881675160647</c:v>
                </c:pt>
                <c:pt idx="52">
                  <c:v>11.7369820518502</c:v>
                </c:pt>
                <c:pt idx="53">
                  <c:v>11.9191225348992</c:v>
                </c:pt>
                <c:pt idx="54">
                  <c:v>11.8690449811655</c:v>
                </c:pt>
                <c:pt idx="55">
                  <c:v>11.126080212718801</c:v>
                </c:pt>
                <c:pt idx="56">
                  <c:v>11.0228229559052</c:v>
                </c:pt>
                <c:pt idx="57">
                  <c:v>11.643474407267901</c:v>
                </c:pt>
                <c:pt idx="58">
                  <c:v>11.114114779525799</c:v>
                </c:pt>
                <c:pt idx="59">
                  <c:v>11.2933746953246</c:v>
                </c:pt>
                <c:pt idx="60">
                  <c:v>11.6432528251717</c:v>
                </c:pt>
                <c:pt idx="61">
                  <c:v>11.1123421227565</c:v>
                </c:pt>
                <c:pt idx="62">
                  <c:v>11.065588300465301</c:v>
                </c:pt>
                <c:pt idx="63">
                  <c:v>11.4941280744516</c:v>
                </c:pt>
                <c:pt idx="64">
                  <c:v>11.1165521825836</c:v>
                </c:pt>
                <c:pt idx="65">
                  <c:v>10.2346554398405</c:v>
                </c:pt>
                <c:pt idx="66">
                  <c:v>10.7290050963882</c:v>
                </c:pt>
                <c:pt idx="67">
                  <c:v>10.018612896078</c:v>
                </c:pt>
                <c:pt idx="68">
                  <c:v>10.7292266784844</c:v>
                </c:pt>
                <c:pt idx="69">
                  <c:v>11.2147130511855</c:v>
                </c:pt>
                <c:pt idx="70">
                  <c:v>11.1393751384888</c:v>
                </c:pt>
                <c:pt idx="71">
                  <c:v>10.428761356082401</c:v>
                </c:pt>
                <c:pt idx="72">
                  <c:v>10.574562375360101</c:v>
                </c:pt>
                <c:pt idx="73">
                  <c:v>10.615111898958601</c:v>
                </c:pt>
                <c:pt idx="74">
                  <c:v>10.875249279858201</c:v>
                </c:pt>
                <c:pt idx="75">
                  <c:v>9.8522047418568608</c:v>
                </c:pt>
                <c:pt idx="76">
                  <c:v>9.0053179703080009</c:v>
                </c:pt>
                <c:pt idx="77">
                  <c:v>9.5727897185907391</c:v>
                </c:pt>
                <c:pt idx="78">
                  <c:v>10.5402171504542</c:v>
                </c:pt>
                <c:pt idx="79">
                  <c:v>10.784179038333701</c:v>
                </c:pt>
                <c:pt idx="80">
                  <c:v>9.5419898072235796</c:v>
                </c:pt>
                <c:pt idx="81">
                  <c:v>10.6771548858852</c:v>
                </c:pt>
                <c:pt idx="82">
                  <c:v>9.2851761577664504</c:v>
                </c:pt>
                <c:pt idx="83">
                  <c:v>9.8646133392421902</c:v>
                </c:pt>
                <c:pt idx="84">
                  <c:v>10.1413693773543</c:v>
                </c:pt>
                <c:pt idx="85">
                  <c:v>9.71969864834921</c:v>
                </c:pt>
                <c:pt idx="86">
                  <c:v>10.1491247507201</c:v>
                </c:pt>
                <c:pt idx="87">
                  <c:v>10.116330600487499</c:v>
                </c:pt>
                <c:pt idx="88">
                  <c:v>9.6862397518280492</c:v>
                </c:pt>
                <c:pt idx="89">
                  <c:v>8.9851539995568395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128-DE4E-8BDB-55AC70363DC0}"/>
            </c:ext>
          </c:extLst>
        </c:ser>
        <c:ser>
          <c:idx val="1"/>
          <c:order val="1"/>
          <c:tx>
            <c:strRef>
              <c:f>Sheet1!$O$16</c:f>
              <c:strCache>
                <c:ptCount val="1"/>
                <c:pt idx="0">
                  <c:v>Focus</c:v>
                </c:pt>
              </c:strCache>
            </c:strRef>
          </c:tx>
          <c:marker>
            <c:symbol val="none"/>
          </c:marker>
          <c:xVal>
            <c:numRef>
              <c:f>Sheet1!$M$17:$M$106</c:f>
              <c:numCache>
                <c:formatCode>General</c:formatCode>
                <c:ptCount val="90"/>
                <c:pt idx="0">
                  <c:v>0.33333333333333298</c:v>
                </c:pt>
                <c:pt idx="1">
                  <c:v>0.66666666666666696</c:v>
                </c:pt>
                <c:pt idx="2">
                  <c:v>1</c:v>
                </c:pt>
                <c:pt idx="3">
                  <c:v>1.333333333333333</c:v>
                </c:pt>
                <c:pt idx="4">
                  <c:v>1.666666666666667</c:v>
                </c:pt>
                <c:pt idx="5">
                  <c:v>2</c:v>
                </c:pt>
                <c:pt idx="6">
                  <c:v>2.333333333333333</c:v>
                </c:pt>
                <c:pt idx="7">
                  <c:v>2.6666666666666661</c:v>
                </c:pt>
                <c:pt idx="8">
                  <c:v>3</c:v>
                </c:pt>
                <c:pt idx="9">
                  <c:v>3.333333333333333</c:v>
                </c:pt>
                <c:pt idx="10">
                  <c:v>3.6666666666666661</c:v>
                </c:pt>
                <c:pt idx="11">
                  <c:v>4</c:v>
                </c:pt>
                <c:pt idx="12">
                  <c:v>4.3333333333333321</c:v>
                </c:pt>
                <c:pt idx="13">
                  <c:v>4.666666666666667</c:v>
                </c:pt>
                <c:pt idx="14">
                  <c:v>5</c:v>
                </c:pt>
                <c:pt idx="15">
                  <c:v>5.3333333333333321</c:v>
                </c:pt>
                <c:pt idx="16">
                  <c:v>5.666666666666667</c:v>
                </c:pt>
                <c:pt idx="17">
                  <c:v>6</c:v>
                </c:pt>
                <c:pt idx="18">
                  <c:v>6.3333333333333321</c:v>
                </c:pt>
                <c:pt idx="19">
                  <c:v>6.666666666666667</c:v>
                </c:pt>
                <c:pt idx="20">
                  <c:v>7</c:v>
                </c:pt>
                <c:pt idx="21">
                  <c:v>7.3333333333333321</c:v>
                </c:pt>
                <c:pt idx="22">
                  <c:v>7.666666666666667</c:v>
                </c:pt>
                <c:pt idx="23">
                  <c:v>8</c:v>
                </c:pt>
                <c:pt idx="24">
                  <c:v>8.3333333333333321</c:v>
                </c:pt>
                <c:pt idx="25">
                  <c:v>8.6666666666666696</c:v>
                </c:pt>
                <c:pt idx="26">
                  <c:v>9</c:v>
                </c:pt>
                <c:pt idx="27">
                  <c:v>9.3333333333333321</c:v>
                </c:pt>
                <c:pt idx="28">
                  <c:v>9.6666666666666696</c:v>
                </c:pt>
                <c:pt idx="29">
                  <c:v>10</c:v>
                </c:pt>
                <c:pt idx="30">
                  <c:v>10.33333333333333</c:v>
                </c:pt>
                <c:pt idx="31">
                  <c:v>10.66666666666667</c:v>
                </c:pt>
                <c:pt idx="32">
                  <c:v>11</c:v>
                </c:pt>
                <c:pt idx="33">
                  <c:v>11.33333333333333</c:v>
                </c:pt>
                <c:pt idx="34">
                  <c:v>11.66666666666667</c:v>
                </c:pt>
                <c:pt idx="35">
                  <c:v>12</c:v>
                </c:pt>
                <c:pt idx="36">
                  <c:v>12.33333333333333</c:v>
                </c:pt>
                <c:pt idx="37">
                  <c:v>12.66666666666667</c:v>
                </c:pt>
                <c:pt idx="38">
                  <c:v>13</c:v>
                </c:pt>
                <c:pt idx="39">
                  <c:v>13.33333333333333</c:v>
                </c:pt>
                <c:pt idx="40">
                  <c:v>13.66666666666667</c:v>
                </c:pt>
                <c:pt idx="41">
                  <c:v>14</c:v>
                </c:pt>
                <c:pt idx="42">
                  <c:v>14.33333333333333</c:v>
                </c:pt>
                <c:pt idx="43">
                  <c:v>14.66666666666667</c:v>
                </c:pt>
                <c:pt idx="44">
                  <c:v>15</c:v>
                </c:pt>
                <c:pt idx="45">
                  <c:v>15.33333333333333</c:v>
                </c:pt>
                <c:pt idx="46">
                  <c:v>15.66666666666667</c:v>
                </c:pt>
                <c:pt idx="47">
                  <c:v>16</c:v>
                </c:pt>
                <c:pt idx="48">
                  <c:v>16.333333333333279</c:v>
                </c:pt>
                <c:pt idx="49">
                  <c:v>16.666666666666671</c:v>
                </c:pt>
                <c:pt idx="50">
                  <c:v>17</c:v>
                </c:pt>
                <c:pt idx="51">
                  <c:v>17.333333333333279</c:v>
                </c:pt>
                <c:pt idx="52">
                  <c:v>17.666666666666671</c:v>
                </c:pt>
                <c:pt idx="53">
                  <c:v>18</c:v>
                </c:pt>
                <c:pt idx="54">
                  <c:v>18.333333333333279</c:v>
                </c:pt>
                <c:pt idx="55">
                  <c:v>18.666666666666671</c:v>
                </c:pt>
                <c:pt idx="56">
                  <c:v>19</c:v>
                </c:pt>
                <c:pt idx="57">
                  <c:v>19.333333333333279</c:v>
                </c:pt>
                <c:pt idx="58">
                  <c:v>19.666666666666671</c:v>
                </c:pt>
                <c:pt idx="59">
                  <c:v>20</c:v>
                </c:pt>
                <c:pt idx="60">
                  <c:v>20.333333333333279</c:v>
                </c:pt>
                <c:pt idx="61">
                  <c:v>20.666666666666671</c:v>
                </c:pt>
                <c:pt idx="62">
                  <c:v>21</c:v>
                </c:pt>
                <c:pt idx="63">
                  <c:v>21.333333333333279</c:v>
                </c:pt>
                <c:pt idx="64">
                  <c:v>21.666666666666671</c:v>
                </c:pt>
                <c:pt idx="65">
                  <c:v>22</c:v>
                </c:pt>
                <c:pt idx="66">
                  <c:v>22.333333333333279</c:v>
                </c:pt>
                <c:pt idx="67">
                  <c:v>22.666666666666671</c:v>
                </c:pt>
                <c:pt idx="68">
                  <c:v>23</c:v>
                </c:pt>
                <c:pt idx="69">
                  <c:v>23.333333333333279</c:v>
                </c:pt>
                <c:pt idx="70">
                  <c:v>23.666666666666671</c:v>
                </c:pt>
                <c:pt idx="71">
                  <c:v>24</c:v>
                </c:pt>
                <c:pt idx="72">
                  <c:v>24.333333333333279</c:v>
                </c:pt>
                <c:pt idx="73">
                  <c:v>24.666666666666671</c:v>
                </c:pt>
                <c:pt idx="74">
                  <c:v>25</c:v>
                </c:pt>
                <c:pt idx="75">
                  <c:v>25.333333333333279</c:v>
                </c:pt>
                <c:pt idx="76">
                  <c:v>25.666666666666671</c:v>
                </c:pt>
                <c:pt idx="77">
                  <c:v>26</c:v>
                </c:pt>
                <c:pt idx="78">
                  <c:v>26.333333333333279</c:v>
                </c:pt>
                <c:pt idx="79">
                  <c:v>26.666666666666671</c:v>
                </c:pt>
                <c:pt idx="80">
                  <c:v>27</c:v>
                </c:pt>
                <c:pt idx="81">
                  <c:v>27.333333333333279</c:v>
                </c:pt>
                <c:pt idx="82">
                  <c:v>27.666666666666671</c:v>
                </c:pt>
                <c:pt idx="83">
                  <c:v>28</c:v>
                </c:pt>
                <c:pt idx="84">
                  <c:v>28.333333333333279</c:v>
                </c:pt>
                <c:pt idx="85">
                  <c:v>28.666666666666671</c:v>
                </c:pt>
                <c:pt idx="86">
                  <c:v>29</c:v>
                </c:pt>
                <c:pt idx="87">
                  <c:v>29.333333333333279</c:v>
                </c:pt>
                <c:pt idx="88">
                  <c:v>29.666666666666671</c:v>
                </c:pt>
                <c:pt idx="89">
                  <c:v>30</c:v>
                </c:pt>
              </c:numCache>
            </c:numRef>
          </c:xVal>
          <c:yVal>
            <c:numRef>
              <c:f>Sheet1!$O$17:$O$106</c:f>
              <c:numCache>
                <c:formatCode>General</c:formatCode>
                <c:ptCount val="90"/>
                <c:pt idx="0">
                  <c:v>3.0549898167006099E-2</c:v>
                </c:pt>
                <c:pt idx="1">
                  <c:v>4.8879837067209803E-2</c:v>
                </c:pt>
                <c:pt idx="2">
                  <c:v>4.6843177189409398E-2</c:v>
                </c:pt>
                <c:pt idx="3">
                  <c:v>3.6659877800407303E-2</c:v>
                </c:pt>
                <c:pt idx="4">
                  <c:v>4.4806517311609E-2</c:v>
                </c:pt>
                <c:pt idx="5">
                  <c:v>2.8513238289205701E-2</c:v>
                </c:pt>
                <c:pt idx="6">
                  <c:v>3.0549898167006099E-2</c:v>
                </c:pt>
                <c:pt idx="7">
                  <c:v>4.0733197556008197E-2</c:v>
                </c:pt>
                <c:pt idx="8">
                  <c:v>2.6476578411405299E-2</c:v>
                </c:pt>
                <c:pt idx="9">
                  <c:v>5.2953156822810599E-2</c:v>
                </c:pt>
                <c:pt idx="10">
                  <c:v>3.0549898167006099E-2</c:v>
                </c:pt>
                <c:pt idx="11">
                  <c:v>3.6659877800407303E-2</c:v>
                </c:pt>
                <c:pt idx="12">
                  <c:v>4.0733197556008197E-2</c:v>
                </c:pt>
                <c:pt idx="13">
                  <c:v>3.6659877800407303E-2</c:v>
                </c:pt>
                <c:pt idx="14">
                  <c:v>3.25865580448065E-2</c:v>
                </c:pt>
                <c:pt idx="15">
                  <c:v>3.25865580448065E-2</c:v>
                </c:pt>
                <c:pt idx="16">
                  <c:v>4.0733197556008197E-2</c:v>
                </c:pt>
                <c:pt idx="17">
                  <c:v>2.4439918533604901E-2</c:v>
                </c:pt>
                <c:pt idx="18">
                  <c:v>4.2769857433808602E-2</c:v>
                </c:pt>
                <c:pt idx="19">
                  <c:v>4.4806517311609E-2</c:v>
                </c:pt>
                <c:pt idx="20">
                  <c:v>4.8879837067209803E-2</c:v>
                </c:pt>
                <c:pt idx="21">
                  <c:v>4.8879837067209803E-2</c:v>
                </c:pt>
                <c:pt idx="22">
                  <c:v>7.5356415478615102E-2</c:v>
                </c:pt>
                <c:pt idx="23">
                  <c:v>7.9429735234215898E-2</c:v>
                </c:pt>
                <c:pt idx="24">
                  <c:v>6.1099796334012201E-3</c:v>
                </c:pt>
                <c:pt idx="25">
                  <c:v>1.22199592668024E-2</c:v>
                </c:pt>
                <c:pt idx="26">
                  <c:v>1.22199592668024E-2</c:v>
                </c:pt>
                <c:pt idx="27">
                  <c:v>1.6293279022403299E-2</c:v>
                </c:pt>
                <c:pt idx="28">
                  <c:v>1.22199592668024E-2</c:v>
                </c:pt>
                <c:pt idx="29">
                  <c:v>0.570264765784114</c:v>
                </c:pt>
                <c:pt idx="30">
                  <c:v>1.0651731160896101</c:v>
                </c:pt>
                <c:pt idx="31">
                  <c:v>2.9083503054989799</c:v>
                </c:pt>
                <c:pt idx="32">
                  <c:v>4.3645621181262646</c:v>
                </c:pt>
                <c:pt idx="33">
                  <c:v>4.1832993890020402</c:v>
                </c:pt>
                <c:pt idx="34">
                  <c:v>7.6272912423625296</c:v>
                </c:pt>
                <c:pt idx="35">
                  <c:v>6.27291242362526</c:v>
                </c:pt>
                <c:pt idx="36">
                  <c:v>8.1507128309572305</c:v>
                </c:pt>
                <c:pt idx="37">
                  <c:v>10.6700610997963</c:v>
                </c:pt>
                <c:pt idx="38">
                  <c:v>11.4093686354379</c:v>
                </c:pt>
                <c:pt idx="39">
                  <c:v>12.936863543788199</c:v>
                </c:pt>
                <c:pt idx="40">
                  <c:v>12.9022403258656</c:v>
                </c:pt>
                <c:pt idx="41">
                  <c:v>13.2057026476578</c:v>
                </c:pt>
                <c:pt idx="42">
                  <c:v>11.5498981670061</c:v>
                </c:pt>
                <c:pt idx="43">
                  <c:v>8.5560081466395097</c:v>
                </c:pt>
                <c:pt idx="44">
                  <c:v>13.6761710794297</c:v>
                </c:pt>
                <c:pt idx="45">
                  <c:v>12.050916496945</c:v>
                </c:pt>
                <c:pt idx="46">
                  <c:v>9.8859470468431798</c:v>
                </c:pt>
                <c:pt idx="47">
                  <c:v>13.4684317718941</c:v>
                </c:pt>
                <c:pt idx="48">
                  <c:v>14.293279022403301</c:v>
                </c:pt>
                <c:pt idx="49">
                  <c:v>13.7128309572301</c:v>
                </c:pt>
                <c:pt idx="50">
                  <c:v>14.331975560081499</c:v>
                </c:pt>
                <c:pt idx="51">
                  <c:v>11.0468431771894</c:v>
                </c:pt>
                <c:pt idx="52">
                  <c:v>10.7474541751528</c:v>
                </c:pt>
                <c:pt idx="53">
                  <c:v>10.10183299389</c:v>
                </c:pt>
                <c:pt idx="54">
                  <c:v>11.824847250509199</c:v>
                </c:pt>
                <c:pt idx="55">
                  <c:v>8.5539714867617107</c:v>
                </c:pt>
                <c:pt idx="56">
                  <c:v>10.0936863543788</c:v>
                </c:pt>
                <c:pt idx="57">
                  <c:v>9.6008146639511178</c:v>
                </c:pt>
                <c:pt idx="58">
                  <c:v>9.2993890020366603</c:v>
                </c:pt>
                <c:pt idx="59">
                  <c:v>8.7942973523421486</c:v>
                </c:pt>
                <c:pt idx="60">
                  <c:v>10.674134419551899</c:v>
                </c:pt>
                <c:pt idx="61">
                  <c:v>10.393075356415499</c:v>
                </c:pt>
                <c:pt idx="62">
                  <c:v>9.0162932790224009</c:v>
                </c:pt>
                <c:pt idx="63">
                  <c:v>12.048879837067201</c:v>
                </c:pt>
                <c:pt idx="64">
                  <c:v>12.0224032586558</c:v>
                </c:pt>
                <c:pt idx="65">
                  <c:v>10.030549898166999</c:v>
                </c:pt>
                <c:pt idx="66">
                  <c:v>9.7128309572301408</c:v>
                </c:pt>
                <c:pt idx="67">
                  <c:v>11.236252545824801</c:v>
                </c:pt>
                <c:pt idx="68">
                  <c:v>9.8920570264765804</c:v>
                </c:pt>
                <c:pt idx="69">
                  <c:v>11.303462321792299</c:v>
                </c:pt>
                <c:pt idx="70">
                  <c:v>11.1955193482688</c:v>
                </c:pt>
                <c:pt idx="71">
                  <c:v>9.5295315682281103</c:v>
                </c:pt>
                <c:pt idx="72">
                  <c:v>10.480651731160901</c:v>
                </c:pt>
                <c:pt idx="73">
                  <c:v>6.9796334012220003</c:v>
                </c:pt>
                <c:pt idx="74">
                  <c:v>10.067209775967401</c:v>
                </c:pt>
                <c:pt idx="75">
                  <c:v>8.0488798370672097</c:v>
                </c:pt>
                <c:pt idx="76">
                  <c:v>8.4195519348268899</c:v>
                </c:pt>
                <c:pt idx="77">
                  <c:v>8.4175152749490803</c:v>
                </c:pt>
                <c:pt idx="78">
                  <c:v>8.8513238289205685</c:v>
                </c:pt>
                <c:pt idx="79">
                  <c:v>12.448065173116101</c:v>
                </c:pt>
                <c:pt idx="80">
                  <c:v>8.8655804480651703</c:v>
                </c:pt>
                <c:pt idx="81">
                  <c:v>10.1873727087576</c:v>
                </c:pt>
                <c:pt idx="82">
                  <c:v>12.012219959266799</c:v>
                </c:pt>
                <c:pt idx="83">
                  <c:v>8.9613034623217906</c:v>
                </c:pt>
                <c:pt idx="84">
                  <c:v>9.94093686354379</c:v>
                </c:pt>
                <c:pt idx="85">
                  <c:v>8.0448065173116099</c:v>
                </c:pt>
                <c:pt idx="86">
                  <c:v>9.02647657841141</c:v>
                </c:pt>
                <c:pt idx="87">
                  <c:v>9.4195519348268899</c:v>
                </c:pt>
                <c:pt idx="88">
                  <c:v>8.1771894093686406</c:v>
                </c:pt>
                <c:pt idx="89">
                  <c:v>7.4562118126272896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128-DE4E-8BDB-55AC70363D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1561752"/>
        <c:axId val="-2121558760"/>
      </c:scatterChart>
      <c:valAx>
        <c:axId val="-2121561752"/>
        <c:scaling>
          <c:orientation val="minMax"/>
          <c:max val="30"/>
        </c:scaling>
        <c:delete val="0"/>
        <c:axPos val="b"/>
        <c:numFmt formatCode="General" sourceLinked="1"/>
        <c:majorTickMark val="out"/>
        <c:minorTickMark val="none"/>
        <c:tickLblPos val="nextTo"/>
        <c:crossAx val="-2121558760"/>
        <c:crosses val="autoZero"/>
        <c:crossBetween val="midCat"/>
      </c:valAx>
      <c:valAx>
        <c:axId val="-2121558760"/>
        <c:scaling>
          <c:orientation val="minMax"/>
          <c:max val="16"/>
        </c:scaling>
        <c:delete val="0"/>
        <c:axPos val="l"/>
        <c:numFmt formatCode="General" sourceLinked="1"/>
        <c:majorTickMark val="out"/>
        <c:minorTickMark val="none"/>
        <c:tickLblPos val="nextTo"/>
        <c:crossAx val="-2121561752"/>
        <c:crosses val="autoZero"/>
        <c:crossBetween val="midCat"/>
        <c:majorUnit val="4"/>
      </c:valAx>
    </c:plotArea>
    <c:legend>
      <c:legendPos val="r"/>
      <c:layout>
        <c:manualLayout>
          <c:xMode val="edge"/>
          <c:yMode val="edge"/>
          <c:x val="0.55456166145845798"/>
          <c:y val="0.50382673905543596"/>
          <c:w val="0.438571292077923"/>
          <c:h val="0.2315040906808880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516380452848"/>
          <c:y val="7.5791727454600694E-2"/>
          <c:w val="0.798839718770473"/>
          <c:h val="0.68090547638943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Sheet1!$S$16</c:f>
              <c:strCache>
                <c:ptCount val="1"/>
                <c:pt idx="0">
                  <c:v>Tumor</c:v>
                </c:pt>
              </c:strCache>
            </c:strRef>
          </c:tx>
          <c:marker>
            <c:symbol val="none"/>
          </c:marker>
          <c:xVal>
            <c:numRef>
              <c:f>Sheet1!$R$17:$R$151</c:f>
              <c:numCache>
                <c:formatCode>General</c:formatCode>
                <c:ptCount val="135"/>
                <c:pt idx="0">
                  <c:v>0.33333333333333298</c:v>
                </c:pt>
                <c:pt idx="1">
                  <c:v>0.66666666666666696</c:v>
                </c:pt>
                <c:pt idx="2">
                  <c:v>1</c:v>
                </c:pt>
                <c:pt idx="3">
                  <c:v>1.333333333333333</c:v>
                </c:pt>
                <c:pt idx="4">
                  <c:v>1.666666666666667</c:v>
                </c:pt>
                <c:pt idx="5">
                  <c:v>2</c:v>
                </c:pt>
                <c:pt idx="6">
                  <c:v>2.333333333333333</c:v>
                </c:pt>
                <c:pt idx="7">
                  <c:v>2.6666666666666661</c:v>
                </c:pt>
                <c:pt idx="8">
                  <c:v>3</c:v>
                </c:pt>
                <c:pt idx="9">
                  <c:v>3.333333333333333</c:v>
                </c:pt>
                <c:pt idx="10">
                  <c:v>3.6666666666666661</c:v>
                </c:pt>
                <c:pt idx="11">
                  <c:v>4</c:v>
                </c:pt>
                <c:pt idx="12">
                  <c:v>4.3333333333333321</c:v>
                </c:pt>
                <c:pt idx="13">
                  <c:v>4.666666666666667</c:v>
                </c:pt>
                <c:pt idx="14">
                  <c:v>5</c:v>
                </c:pt>
                <c:pt idx="15">
                  <c:v>5.3333333333333321</c:v>
                </c:pt>
                <c:pt idx="16">
                  <c:v>5.666666666666667</c:v>
                </c:pt>
                <c:pt idx="17">
                  <c:v>6</c:v>
                </c:pt>
                <c:pt idx="18">
                  <c:v>6.3333333333333321</c:v>
                </c:pt>
                <c:pt idx="19">
                  <c:v>6.666666666666667</c:v>
                </c:pt>
                <c:pt idx="20">
                  <c:v>7</c:v>
                </c:pt>
                <c:pt idx="21">
                  <c:v>7.3333333333333321</c:v>
                </c:pt>
                <c:pt idx="22">
                  <c:v>7.666666666666667</c:v>
                </c:pt>
                <c:pt idx="23">
                  <c:v>8</c:v>
                </c:pt>
                <c:pt idx="24">
                  <c:v>8.3333333333333321</c:v>
                </c:pt>
                <c:pt idx="25">
                  <c:v>8.6666666666666696</c:v>
                </c:pt>
                <c:pt idx="26">
                  <c:v>9</c:v>
                </c:pt>
                <c:pt idx="27">
                  <c:v>9.3333333333333321</c:v>
                </c:pt>
                <c:pt idx="28">
                  <c:v>9.6666666666666696</c:v>
                </c:pt>
                <c:pt idx="29">
                  <c:v>10</c:v>
                </c:pt>
                <c:pt idx="30">
                  <c:v>10.33333333333333</c:v>
                </c:pt>
                <c:pt idx="31">
                  <c:v>10.66666666666667</c:v>
                </c:pt>
                <c:pt idx="32">
                  <c:v>11</c:v>
                </c:pt>
                <c:pt idx="33">
                  <c:v>11.33333333333333</c:v>
                </c:pt>
                <c:pt idx="34">
                  <c:v>11.66666666666667</c:v>
                </c:pt>
                <c:pt idx="35">
                  <c:v>12</c:v>
                </c:pt>
                <c:pt idx="36">
                  <c:v>12.33333333333333</c:v>
                </c:pt>
                <c:pt idx="37">
                  <c:v>12.66666666666667</c:v>
                </c:pt>
                <c:pt idx="38">
                  <c:v>13</c:v>
                </c:pt>
                <c:pt idx="39">
                  <c:v>13.33333333333333</c:v>
                </c:pt>
                <c:pt idx="40">
                  <c:v>13.66666666666667</c:v>
                </c:pt>
                <c:pt idx="41">
                  <c:v>14</c:v>
                </c:pt>
                <c:pt idx="42">
                  <c:v>14.33333333333333</c:v>
                </c:pt>
                <c:pt idx="43">
                  <c:v>14.66666666666667</c:v>
                </c:pt>
                <c:pt idx="44">
                  <c:v>15</c:v>
                </c:pt>
                <c:pt idx="45">
                  <c:v>15.33333333333333</c:v>
                </c:pt>
                <c:pt idx="46">
                  <c:v>15.66666666666667</c:v>
                </c:pt>
                <c:pt idx="47">
                  <c:v>16</c:v>
                </c:pt>
                <c:pt idx="48">
                  <c:v>16.333333333333279</c:v>
                </c:pt>
                <c:pt idx="49">
                  <c:v>16.666666666666671</c:v>
                </c:pt>
                <c:pt idx="50">
                  <c:v>17</c:v>
                </c:pt>
                <c:pt idx="51">
                  <c:v>17.333333333333279</c:v>
                </c:pt>
                <c:pt idx="52">
                  <c:v>17.666666666666671</c:v>
                </c:pt>
                <c:pt idx="53">
                  <c:v>18</c:v>
                </c:pt>
                <c:pt idx="54">
                  <c:v>18.333333333333279</c:v>
                </c:pt>
                <c:pt idx="55">
                  <c:v>18.666666666666671</c:v>
                </c:pt>
                <c:pt idx="56">
                  <c:v>19</c:v>
                </c:pt>
                <c:pt idx="57">
                  <c:v>19.333333333333279</c:v>
                </c:pt>
                <c:pt idx="58">
                  <c:v>19.666666666666671</c:v>
                </c:pt>
                <c:pt idx="59">
                  <c:v>20</c:v>
                </c:pt>
                <c:pt idx="60">
                  <c:v>20.333333333333279</c:v>
                </c:pt>
                <c:pt idx="61">
                  <c:v>20.666666666666671</c:v>
                </c:pt>
                <c:pt idx="62">
                  <c:v>21</c:v>
                </c:pt>
                <c:pt idx="63">
                  <c:v>21.333333333333279</c:v>
                </c:pt>
                <c:pt idx="64">
                  <c:v>21.666666666666671</c:v>
                </c:pt>
                <c:pt idx="65">
                  <c:v>22</c:v>
                </c:pt>
                <c:pt idx="66">
                  <c:v>22.333333333333279</c:v>
                </c:pt>
                <c:pt idx="67">
                  <c:v>22.666666666666671</c:v>
                </c:pt>
                <c:pt idx="68">
                  <c:v>23</c:v>
                </c:pt>
                <c:pt idx="69">
                  <c:v>23.333333333333279</c:v>
                </c:pt>
                <c:pt idx="70">
                  <c:v>23.666666666666671</c:v>
                </c:pt>
                <c:pt idx="71">
                  <c:v>24</c:v>
                </c:pt>
                <c:pt idx="72">
                  <c:v>24.333333333333279</c:v>
                </c:pt>
                <c:pt idx="73">
                  <c:v>24.666666666666671</c:v>
                </c:pt>
                <c:pt idx="74">
                  <c:v>25</c:v>
                </c:pt>
                <c:pt idx="75">
                  <c:v>25.333333333333279</c:v>
                </c:pt>
                <c:pt idx="76">
                  <c:v>25.666666666666671</c:v>
                </c:pt>
                <c:pt idx="77">
                  <c:v>26</c:v>
                </c:pt>
                <c:pt idx="78">
                  <c:v>26.333333333333279</c:v>
                </c:pt>
                <c:pt idx="79">
                  <c:v>26.666666666666671</c:v>
                </c:pt>
                <c:pt idx="80">
                  <c:v>27</c:v>
                </c:pt>
                <c:pt idx="81">
                  <c:v>27.333333333333279</c:v>
                </c:pt>
                <c:pt idx="82">
                  <c:v>27.666666666666671</c:v>
                </c:pt>
                <c:pt idx="83">
                  <c:v>28</c:v>
                </c:pt>
                <c:pt idx="84">
                  <c:v>28.333333333333279</c:v>
                </c:pt>
                <c:pt idx="85">
                  <c:v>28.666666666666671</c:v>
                </c:pt>
                <c:pt idx="86">
                  <c:v>29</c:v>
                </c:pt>
                <c:pt idx="87">
                  <c:v>29.333333333333279</c:v>
                </c:pt>
                <c:pt idx="88">
                  <c:v>29.666666666666671</c:v>
                </c:pt>
                <c:pt idx="89">
                  <c:v>30</c:v>
                </c:pt>
                <c:pt idx="90">
                  <c:v>30.333333333333279</c:v>
                </c:pt>
                <c:pt idx="91">
                  <c:v>30.666666666666671</c:v>
                </c:pt>
                <c:pt idx="92">
                  <c:v>31</c:v>
                </c:pt>
                <c:pt idx="93">
                  <c:v>31.333333333333279</c:v>
                </c:pt>
                <c:pt idx="94">
                  <c:v>31.666666666666671</c:v>
                </c:pt>
                <c:pt idx="95">
                  <c:v>32</c:v>
                </c:pt>
                <c:pt idx="96">
                  <c:v>32.333333333333343</c:v>
                </c:pt>
                <c:pt idx="97">
                  <c:v>32.666666666666529</c:v>
                </c:pt>
                <c:pt idx="98">
                  <c:v>33</c:v>
                </c:pt>
                <c:pt idx="99">
                  <c:v>33.333333333333343</c:v>
                </c:pt>
                <c:pt idx="100">
                  <c:v>33.666666666666529</c:v>
                </c:pt>
                <c:pt idx="101">
                  <c:v>34</c:v>
                </c:pt>
                <c:pt idx="102">
                  <c:v>34.333333333333343</c:v>
                </c:pt>
                <c:pt idx="103">
                  <c:v>34.666666666666529</c:v>
                </c:pt>
                <c:pt idx="104">
                  <c:v>35</c:v>
                </c:pt>
                <c:pt idx="105">
                  <c:v>35.333333333333343</c:v>
                </c:pt>
                <c:pt idx="106">
                  <c:v>35.666666666666529</c:v>
                </c:pt>
                <c:pt idx="107">
                  <c:v>36</c:v>
                </c:pt>
                <c:pt idx="108">
                  <c:v>36.333333333333343</c:v>
                </c:pt>
                <c:pt idx="109">
                  <c:v>36.666666666666529</c:v>
                </c:pt>
                <c:pt idx="110">
                  <c:v>37</c:v>
                </c:pt>
                <c:pt idx="111">
                  <c:v>37.333333333333343</c:v>
                </c:pt>
                <c:pt idx="112">
                  <c:v>37.666666666666529</c:v>
                </c:pt>
                <c:pt idx="113">
                  <c:v>38</c:v>
                </c:pt>
                <c:pt idx="114">
                  <c:v>38.333333333333343</c:v>
                </c:pt>
                <c:pt idx="115">
                  <c:v>38.666666666666529</c:v>
                </c:pt>
                <c:pt idx="116">
                  <c:v>39</c:v>
                </c:pt>
                <c:pt idx="117">
                  <c:v>39.333333333333343</c:v>
                </c:pt>
                <c:pt idx="118">
                  <c:v>39.666666666666529</c:v>
                </c:pt>
                <c:pt idx="119">
                  <c:v>40</c:v>
                </c:pt>
                <c:pt idx="120">
                  <c:v>40.333333333333343</c:v>
                </c:pt>
                <c:pt idx="121">
                  <c:v>40.666666666666529</c:v>
                </c:pt>
                <c:pt idx="122">
                  <c:v>41</c:v>
                </c:pt>
                <c:pt idx="123">
                  <c:v>41.333333333333343</c:v>
                </c:pt>
                <c:pt idx="124">
                  <c:v>41.666666666666529</c:v>
                </c:pt>
                <c:pt idx="125">
                  <c:v>42</c:v>
                </c:pt>
                <c:pt idx="126">
                  <c:v>42.333333333333343</c:v>
                </c:pt>
                <c:pt idx="127">
                  <c:v>42.666666666666529</c:v>
                </c:pt>
                <c:pt idx="128">
                  <c:v>43</c:v>
                </c:pt>
                <c:pt idx="129">
                  <c:v>43.333333333333343</c:v>
                </c:pt>
                <c:pt idx="130">
                  <c:v>43.666666666666529</c:v>
                </c:pt>
                <c:pt idx="131">
                  <c:v>44</c:v>
                </c:pt>
                <c:pt idx="132">
                  <c:v>44.333333333333343</c:v>
                </c:pt>
                <c:pt idx="133">
                  <c:v>44.666666666666529</c:v>
                </c:pt>
                <c:pt idx="134">
                  <c:v>45</c:v>
                </c:pt>
              </c:numCache>
            </c:numRef>
          </c:xVal>
          <c:yVal>
            <c:numRef>
              <c:f>Sheet1!$S$17:$S$151</c:f>
              <c:numCache>
                <c:formatCode>General</c:formatCode>
                <c:ptCount val="135"/>
                <c:pt idx="0">
                  <c:v>0.26710771139135803</c:v>
                </c:pt>
                <c:pt idx="1">
                  <c:v>0.25201571221831698</c:v>
                </c:pt>
                <c:pt idx="2">
                  <c:v>0.22369237130452799</c:v>
                </c:pt>
                <c:pt idx="3">
                  <c:v>0.28054579284680597</c:v>
                </c:pt>
                <c:pt idx="4">
                  <c:v>0.180070291502998</c:v>
                </c:pt>
                <c:pt idx="5">
                  <c:v>0.23775067190407301</c:v>
                </c:pt>
                <c:pt idx="6">
                  <c:v>0.24891461649782901</c:v>
                </c:pt>
                <c:pt idx="7">
                  <c:v>0.19578250982013601</c:v>
                </c:pt>
                <c:pt idx="8">
                  <c:v>0.17531527806491601</c:v>
                </c:pt>
                <c:pt idx="9">
                  <c:v>0.17531527806491601</c:v>
                </c:pt>
                <c:pt idx="10">
                  <c:v>0.19474881124664001</c:v>
                </c:pt>
                <c:pt idx="11">
                  <c:v>0.172007442629729</c:v>
                </c:pt>
                <c:pt idx="12">
                  <c:v>0.14616497829232999</c:v>
                </c:pt>
                <c:pt idx="13">
                  <c:v>0.15484804630969601</c:v>
                </c:pt>
                <c:pt idx="14">
                  <c:v>0.17242092205912801</c:v>
                </c:pt>
                <c:pt idx="15">
                  <c:v>0.119909034525532</c:v>
                </c:pt>
                <c:pt idx="16">
                  <c:v>0.164771552615257</c:v>
                </c:pt>
                <c:pt idx="17">
                  <c:v>0.23589001447178001</c:v>
                </c:pt>
                <c:pt idx="18">
                  <c:v>0.16311763489766401</c:v>
                </c:pt>
                <c:pt idx="19">
                  <c:v>0.183378126938185</c:v>
                </c:pt>
                <c:pt idx="20">
                  <c:v>5.3545586107091203E-2</c:v>
                </c:pt>
                <c:pt idx="21">
                  <c:v>4.7756874095513803E-2</c:v>
                </c:pt>
                <c:pt idx="22">
                  <c:v>0.12259665081662199</c:v>
                </c:pt>
                <c:pt idx="23">
                  <c:v>0.118255116807939</c:v>
                </c:pt>
                <c:pt idx="24">
                  <c:v>0.78623113500103403</c:v>
                </c:pt>
                <c:pt idx="25">
                  <c:v>1.42815794914203</c:v>
                </c:pt>
                <c:pt idx="26">
                  <c:v>3.0090965474467599</c:v>
                </c:pt>
                <c:pt idx="27">
                  <c:v>3.0969609261939191</c:v>
                </c:pt>
                <c:pt idx="28">
                  <c:v>3.3611742815794901</c:v>
                </c:pt>
                <c:pt idx="29">
                  <c:v>5.0363861897870601</c:v>
                </c:pt>
                <c:pt idx="30">
                  <c:v>5.6491627041554704</c:v>
                </c:pt>
                <c:pt idx="31">
                  <c:v>7.0926193921852398</c:v>
                </c:pt>
                <c:pt idx="32">
                  <c:v>7.2470539590655356</c:v>
                </c:pt>
                <c:pt idx="33">
                  <c:v>8.2637998759561704</c:v>
                </c:pt>
                <c:pt idx="34">
                  <c:v>8.2821997105644005</c:v>
                </c:pt>
                <c:pt idx="35">
                  <c:v>8.9464544138929103</c:v>
                </c:pt>
                <c:pt idx="36">
                  <c:v>9.4289849080008299</c:v>
                </c:pt>
                <c:pt idx="37">
                  <c:v>9.6094686789332204</c:v>
                </c:pt>
                <c:pt idx="38">
                  <c:v>8.88732685548894</c:v>
                </c:pt>
                <c:pt idx="39">
                  <c:v>10.9226793467025</c:v>
                </c:pt>
                <c:pt idx="40">
                  <c:v>9.1802770312177007</c:v>
                </c:pt>
                <c:pt idx="41">
                  <c:v>9.9115154021087495</c:v>
                </c:pt>
                <c:pt idx="42">
                  <c:v>9.7570808352284502</c:v>
                </c:pt>
                <c:pt idx="43">
                  <c:v>10.436220798015301</c:v>
                </c:pt>
                <c:pt idx="44">
                  <c:v>10.4389084143064</c:v>
                </c:pt>
                <c:pt idx="45">
                  <c:v>9.4395286334504895</c:v>
                </c:pt>
                <c:pt idx="46">
                  <c:v>10.912549100682201</c:v>
                </c:pt>
                <c:pt idx="47">
                  <c:v>10.439115154021099</c:v>
                </c:pt>
                <c:pt idx="48">
                  <c:v>10.7194542071532</c:v>
                </c:pt>
                <c:pt idx="49">
                  <c:v>10.246020260491999</c:v>
                </c:pt>
                <c:pt idx="50">
                  <c:v>9.8618978705809397</c:v>
                </c:pt>
                <c:pt idx="51">
                  <c:v>11.3574529667149</c:v>
                </c:pt>
                <c:pt idx="52">
                  <c:v>11.292123216869999</c:v>
                </c:pt>
                <c:pt idx="53">
                  <c:v>10.2991523671697</c:v>
                </c:pt>
                <c:pt idx="54">
                  <c:v>10.8087657639032</c:v>
                </c:pt>
                <c:pt idx="55">
                  <c:v>10.4817035352491</c:v>
                </c:pt>
                <c:pt idx="56">
                  <c:v>10.366549514161701</c:v>
                </c:pt>
                <c:pt idx="57">
                  <c:v>10.4614430432086</c:v>
                </c:pt>
                <c:pt idx="58">
                  <c:v>10.3415340086831</c:v>
                </c:pt>
                <c:pt idx="59">
                  <c:v>9.7682447798222007</c:v>
                </c:pt>
                <c:pt idx="60">
                  <c:v>10.4389084143064</c:v>
                </c:pt>
                <c:pt idx="61">
                  <c:v>9.444283646888568</c:v>
                </c:pt>
                <c:pt idx="62">
                  <c:v>10.6208393632417</c:v>
                </c:pt>
                <c:pt idx="63">
                  <c:v>9.1310729791192902</c:v>
                </c:pt>
                <c:pt idx="64">
                  <c:v>10.1664254703329</c:v>
                </c:pt>
                <c:pt idx="65">
                  <c:v>10.591689063469101</c:v>
                </c:pt>
                <c:pt idx="66">
                  <c:v>10.382261732478799</c:v>
                </c:pt>
                <c:pt idx="67">
                  <c:v>9.3648955964440805</c:v>
                </c:pt>
                <c:pt idx="68">
                  <c:v>9.59768451519537</c:v>
                </c:pt>
                <c:pt idx="69">
                  <c:v>10.2869547240025</c:v>
                </c:pt>
                <c:pt idx="70">
                  <c:v>10.557577010543699</c:v>
                </c:pt>
                <c:pt idx="71">
                  <c:v>10.450692578044199</c:v>
                </c:pt>
                <c:pt idx="72">
                  <c:v>9.8774033491833801</c:v>
                </c:pt>
                <c:pt idx="73">
                  <c:v>9.3328509406657005</c:v>
                </c:pt>
                <c:pt idx="74">
                  <c:v>9.0812487078767639</c:v>
                </c:pt>
                <c:pt idx="75">
                  <c:v>9.8707876783130004</c:v>
                </c:pt>
                <c:pt idx="76">
                  <c:v>9.7328922886086406</c:v>
                </c:pt>
                <c:pt idx="77">
                  <c:v>9.7657639032458103</c:v>
                </c:pt>
                <c:pt idx="78">
                  <c:v>8.9086210461029598</c:v>
                </c:pt>
                <c:pt idx="79">
                  <c:v>8.8463923919784992</c:v>
                </c:pt>
                <c:pt idx="80">
                  <c:v>9.1505065123010105</c:v>
                </c:pt>
                <c:pt idx="81">
                  <c:v>8.6470953070084686</c:v>
                </c:pt>
                <c:pt idx="82">
                  <c:v>8.0936530907587407</c:v>
                </c:pt>
                <c:pt idx="83">
                  <c:v>8.49431465784577</c:v>
                </c:pt>
                <c:pt idx="84">
                  <c:v>8.3045275997519106</c:v>
                </c:pt>
                <c:pt idx="85">
                  <c:v>8.6479222658672708</c:v>
                </c:pt>
                <c:pt idx="86">
                  <c:v>7.74901798635518</c:v>
                </c:pt>
                <c:pt idx="87">
                  <c:v>8.40603679966922</c:v>
                </c:pt>
                <c:pt idx="88">
                  <c:v>7.6477155261525587</c:v>
                </c:pt>
                <c:pt idx="89">
                  <c:v>7.98035972710358</c:v>
                </c:pt>
                <c:pt idx="90">
                  <c:v>8.4765350423816397</c:v>
                </c:pt>
                <c:pt idx="91">
                  <c:v>7.70663634484184</c:v>
                </c:pt>
                <c:pt idx="92">
                  <c:v>6.7864378747157277</c:v>
                </c:pt>
                <c:pt idx="93">
                  <c:v>7.7750671904072801</c:v>
                </c:pt>
                <c:pt idx="94">
                  <c:v>7.7351664254703296</c:v>
                </c:pt>
                <c:pt idx="95">
                  <c:v>7.3781269381848302</c:v>
                </c:pt>
                <c:pt idx="96">
                  <c:v>7.7620425883812301</c:v>
                </c:pt>
                <c:pt idx="97">
                  <c:v>6.7756874095513799</c:v>
                </c:pt>
                <c:pt idx="98">
                  <c:v>7.8596237337192498</c:v>
                </c:pt>
                <c:pt idx="99">
                  <c:v>8.0597477775480701</c:v>
                </c:pt>
                <c:pt idx="100">
                  <c:v>7.5495141616704604</c:v>
                </c:pt>
                <c:pt idx="101">
                  <c:v>8.1308662394045896</c:v>
                </c:pt>
                <c:pt idx="102">
                  <c:v>7.99235063055613</c:v>
                </c:pt>
                <c:pt idx="103">
                  <c:v>7.8889807732065256</c:v>
                </c:pt>
                <c:pt idx="104">
                  <c:v>6.7756874095513799</c:v>
                </c:pt>
                <c:pt idx="105">
                  <c:v>7.8108331610502386</c:v>
                </c:pt>
                <c:pt idx="106">
                  <c:v>7.4008683068017396</c:v>
                </c:pt>
                <c:pt idx="107">
                  <c:v>7.9849080008269597</c:v>
                </c:pt>
                <c:pt idx="108">
                  <c:v>7.4792226586727297</c:v>
                </c:pt>
                <c:pt idx="109">
                  <c:v>7.8530080628488701</c:v>
                </c:pt>
                <c:pt idx="110">
                  <c:v>7.1538143477361844</c:v>
                </c:pt>
                <c:pt idx="111">
                  <c:v>7.0370064089311599</c:v>
                </c:pt>
                <c:pt idx="112">
                  <c:v>7.4513127971883399</c:v>
                </c:pt>
                <c:pt idx="113">
                  <c:v>6.9915236716973297</c:v>
                </c:pt>
                <c:pt idx="114">
                  <c:v>6.5240851767624433</c:v>
                </c:pt>
                <c:pt idx="115">
                  <c:v>6.9094480049617504</c:v>
                </c:pt>
                <c:pt idx="116">
                  <c:v>6.9421128798842284</c:v>
                </c:pt>
                <c:pt idx="117">
                  <c:v>6.4728137275170603</c:v>
                </c:pt>
                <c:pt idx="118">
                  <c:v>7.0622286541244597</c:v>
                </c:pt>
                <c:pt idx="119">
                  <c:v>5.97002274136862</c:v>
                </c:pt>
                <c:pt idx="120">
                  <c:v>6.8391565019640304</c:v>
                </c:pt>
                <c:pt idx="121">
                  <c:v>6.6038867066363398</c:v>
                </c:pt>
                <c:pt idx="122">
                  <c:v>6.6069878023568247</c:v>
                </c:pt>
                <c:pt idx="123">
                  <c:v>6.5885879677485866</c:v>
                </c:pt>
                <c:pt idx="124">
                  <c:v>5.9572048790572616</c:v>
                </c:pt>
                <c:pt idx="125">
                  <c:v>5.6967128385362686</c:v>
                </c:pt>
                <c:pt idx="126">
                  <c:v>5.3328509406656917</c:v>
                </c:pt>
                <c:pt idx="127">
                  <c:v>5.3514575149886303</c:v>
                </c:pt>
                <c:pt idx="128">
                  <c:v>5.8180690510647102</c:v>
                </c:pt>
                <c:pt idx="129">
                  <c:v>5.9383915650196402</c:v>
                </c:pt>
                <c:pt idx="130">
                  <c:v>5.2679346702501446</c:v>
                </c:pt>
                <c:pt idx="131">
                  <c:v>5.9673351250775299</c:v>
                </c:pt>
                <c:pt idx="132">
                  <c:v>5.3959065536489446</c:v>
                </c:pt>
                <c:pt idx="133">
                  <c:v>5.7554269175108477</c:v>
                </c:pt>
                <c:pt idx="134">
                  <c:v>5.0146785197436401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F76-9F46-94E6-FE8E603F6265}"/>
            </c:ext>
          </c:extLst>
        </c:ser>
        <c:ser>
          <c:idx val="1"/>
          <c:order val="1"/>
          <c:tx>
            <c:strRef>
              <c:f>Sheet1!$T$16</c:f>
              <c:strCache>
                <c:ptCount val="1"/>
                <c:pt idx="0">
                  <c:v>Focus</c:v>
                </c:pt>
              </c:strCache>
            </c:strRef>
          </c:tx>
          <c:marker>
            <c:symbol val="none"/>
          </c:marker>
          <c:xVal>
            <c:numRef>
              <c:f>Sheet1!$R$17:$R$151</c:f>
              <c:numCache>
                <c:formatCode>General</c:formatCode>
                <c:ptCount val="135"/>
                <c:pt idx="0">
                  <c:v>0.33333333333333298</c:v>
                </c:pt>
                <c:pt idx="1">
                  <c:v>0.66666666666666696</c:v>
                </c:pt>
                <c:pt idx="2">
                  <c:v>1</c:v>
                </c:pt>
                <c:pt idx="3">
                  <c:v>1.333333333333333</c:v>
                </c:pt>
                <c:pt idx="4">
                  <c:v>1.666666666666667</c:v>
                </c:pt>
                <c:pt idx="5">
                  <c:v>2</c:v>
                </c:pt>
                <c:pt idx="6">
                  <c:v>2.333333333333333</c:v>
                </c:pt>
                <c:pt idx="7">
                  <c:v>2.6666666666666661</c:v>
                </c:pt>
                <c:pt idx="8">
                  <c:v>3</c:v>
                </c:pt>
                <c:pt idx="9">
                  <c:v>3.333333333333333</c:v>
                </c:pt>
                <c:pt idx="10">
                  <c:v>3.6666666666666661</c:v>
                </c:pt>
                <c:pt idx="11">
                  <c:v>4</c:v>
                </c:pt>
                <c:pt idx="12">
                  <c:v>4.3333333333333321</c:v>
                </c:pt>
                <c:pt idx="13">
                  <c:v>4.666666666666667</c:v>
                </c:pt>
                <c:pt idx="14">
                  <c:v>5</c:v>
                </c:pt>
                <c:pt idx="15">
                  <c:v>5.3333333333333321</c:v>
                </c:pt>
                <c:pt idx="16">
                  <c:v>5.666666666666667</c:v>
                </c:pt>
                <c:pt idx="17">
                  <c:v>6</c:v>
                </c:pt>
                <c:pt idx="18">
                  <c:v>6.3333333333333321</c:v>
                </c:pt>
                <c:pt idx="19">
                  <c:v>6.666666666666667</c:v>
                </c:pt>
                <c:pt idx="20">
                  <c:v>7</c:v>
                </c:pt>
                <c:pt idx="21">
                  <c:v>7.3333333333333321</c:v>
                </c:pt>
                <c:pt idx="22">
                  <c:v>7.666666666666667</c:v>
                </c:pt>
                <c:pt idx="23">
                  <c:v>8</c:v>
                </c:pt>
                <c:pt idx="24">
                  <c:v>8.3333333333333321</c:v>
                </c:pt>
                <c:pt idx="25">
                  <c:v>8.6666666666666696</c:v>
                </c:pt>
                <c:pt idx="26">
                  <c:v>9</c:v>
                </c:pt>
                <c:pt idx="27">
                  <c:v>9.3333333333333321</c:v>
                </c:pt>
                <c:pt idx="28">
                  <c:v>9.6666666666666696</c:v>
                </c:pt>
                <c:pt idx="29">
                  <c:v>10</c:v>
                </c:pt>
                <c:pt idx="30">
                  <c:v>10.33333333333333</c:v>
                </c:pt>
                <c:pt idx="31">
                  <c:v>10.66666666666667</c:v>
                </c:pt>
                <c:pt idx="32">
                  <c:v>11</c:v>
                </c:pt>
                <c:pt idx="33">
                  <c:v>11.33333333333333</c:v>
                </c:pt>
                <c:pt idx="34">
                  <c:v>11.66666666666667</c:v>
                </c:pt>
                <c:pt idx="35">
                  <c:v>12</c:v>
                </c:pt>
                <c:pt idx="36">
                  <c:v>12.33333333333333</c:v>
                </c:pt>
                <c:pt idx="37">
                  <c:v>12.66666666666667</c:v>
                </c:pt>
                <c:pt idx="38">
                  <c:v>13</c:v>
                </c:pt>
                <c:pt idx="39">
                  <c:v>13.33333333333333</c:v>
                </c:pt>
                <c:pt idx="40">
                  <c:v>13.66666666666667</c:v>
                </c:pt>
                <c:pt idx="41">
                  <c:v>14</c:v>
                </c:pt>
                <c:pt idx="42">
                  <c:v>14.33333333333333</c:v>
                </c:pt>
                <c:pt idx="43">
                  <c:v>14.66666666666667</c:v>
                </c:pt>
                <c:pt idx="44">
                  <c:v>15</c:v>
                </c:pt>
                <c:pt idx="45">
                  <c:v>15.33333333333333</c:v>
                </c:pt>
                <c:pt idx="46">
                  <c:v>15.66666666666667</c:v>
                </c:pt>
                <c:pt idx="47">
                  <c:v>16</c:v>
                </c:pt>
                <c:pt idx="48">
                  <c:v>16.333333333333279</c:v>
                </c:pt>
                <c:pt idx="49">
                  <c:v>16.666666666666671</c:v>
                </c:pt>
                <c:pt idx="50">
                  <c:v>17</c:v>
                </c:pt>
                <c:pt idx="51">
                  <c:v>17.333333333333279</c:v>
                </c:pt>
                <c:pt idx="52">
                  <c:v>17.666666666666671</c:v>
                </c:pt>
                <c:pt idx="53">
                  <c:v>18</c:v>
                </c:pt>
                <c:pt idx="54">
                  <c:v>18.333333333333279</c:v>
                </c:pt>
                <c:pt idx="55">
                  <c:v>18.666666666666671</c:v>
                </c:pt>
                <c:pt idx="56">
                  <c:v>19</c:v>
                </c:pt>
                <c:pt idx="57">
                  <c:v>19.333333333333279</c:v>
                </c:pt>
                <c:pt idx="58">
                  <c:v>19.666666666666671</c:v>
                </c:pt>
                <c:pt idx="59">
                  <c:v>20</c:v>
                </c:pt>
                <c:pt idx="60">
                  <c:v>20.333333333333279</c:v>
                </c:pt>
                <c:pt idx="61">
                  <c:v>20.666666666666671</c:v>
                </c:pt>
                <c:pt idx="62">
                  <c:v>21</c:v>
                </c:pt>
                <c:pt idx="63">
                  <c:v>21.333333333333279</c:v>
                </c:pt>
                <c:pt idx="64">
                  <c:v>21.666666666666671</c:v>
                </c:pt>
                <c:pt idx="65">
                  <c:v>22</c:v>
                </c:pt>
                <c:pt idx="66">
                  <c:v>22.333333333333279</c:v>
                </c:pt>
                <c:pt idx="67">
                  <c:v>22.666666666666671</c:v>
                </c:pt>
                <c:pt idx="68">
                  <c:v>23</c:v>
                </c:pt>
                <c:pt idx="69">
                  <c:v>23.333333333333279</c:v>
                </c:pt>
                <c:pt idx="70">
                  <c:v>23.666666666666671</c:v>
                </c:pt>
                <c:pt idx="71">
                  <c:v>24</c:v>
                </c:pt>
                <c:pt idx="72">
                  <c:v>24.333333333333279</c:v>
                </c:pt>
                <c:pt idx="73">
                  <c:v>24.666666666666671</c:v>
                </c:pt>
                <c:pt idx="74">
                  <c:v>25</c:v>
                </c:pt>
                <c:pt idx="75">
                  <c:v>25.333333333333279</c:v>
                </c:pt>
                <c:pt idx="76">
                  <c:v>25.666666666666671</c:v>
                </c:pt>
                <c:pt idx="77">
                  <c:v>26</c:v>
                </c:pt>
                <c:pt idx="78">
                  <c:v>26.333333333333279</c:v>
                </c:pt>
                <c:pt idx="79">
                  <c:v>26.666666666666671</c:v>
                </c:pt>
                <c:pt idx="80">
                  <c:v>27</c:v>
                </c:pt>
                <c:pt idx="81">
                  <c:v>27.333333333333279</c:v>
                </c:pt>
                <c:pt idx="82">
                  <c:v>27.666666666666671</c:v>
                </c:pt>
                <c:pt idx="83">
                  <c:v>28</c:v>
                </c:pt>
                <c:pt idx="84">
                  <c:v>28.333333333333279</c:v>
                </c:pt>
                <c:pt idx="85">
                  <c:v>28.666666666666671</c:v>
                </c:pt>
                <c:pt idx="86">
                  <c:v>29</c:v>
                </c:pt>
                <c:pt idx="87">
                  <c:v>29.333333333333279</c:v>
                </c:pt>
                <c:pt idx="88">
                  <c:v>29.666666666666671</c:v>
                </c:pt>
                <c:pt idx="89">
                  <c:v>30</c:v>
                </c:pt>
                <c:pt idx="90">
                  <c:v>30.333333333333279</c:v>
                </c:pt>
                <c:pt idx="91">
                  <c:v>30.666666666666671</c:v>
                </c:pt>
                <c:pt idx="92">
                  <c:v>31</c:v>
                </c:pt>
                <c:pt idx="93">
                  <c:v>31.333333333333279</c:v>
                </c:pt>
                <c:pt idx="94">
                  <c:v>31.666666666666671</c:v>
                </c:pt>
                <c:pt idx="95">
                  <c:v>32</c:v>
                </c:pt>
                <c:pt idx="96">
                  <c:v>32.333333333333343</c:v>
                </c:pt>
                <c:pt idx="97">
                  <c:v>32.666666666666529</c:v>
                </c:pt>
                <c:pt idx="98">
                  <c:v>33</c:v>
                </c:pt>
                <c:pt idx="99">
                  <c:v>33.333333333333343</c:v>
                </c:pt>
                <c:pt idx="100">
                  <c:v>33.666666666666529</c:v>
                </c:pt>
                <c:pt idx="101">
                  <c:v>34</c:v>
                </c:pt>
                <c:pt idx="102">
                  <c:v>34.333333333333343</c:v>
                </c:pt>
                <c:pt idx="103">
                  <c:v>34.666666666666529</c:v>
                </c:pt>
                <c:pt idx="104">
                  <c:v>35</c:v>
                </c:pt>
                <c:pt idx="105">
                  <c:v>35.333333333333343</c:v>
                </c:pt>
                <c:pt idx="106">
                  <c:v>35.666666666666529</c:v>
                </c:pt>
                <c:pt idx="107">
                  <c:v>36</c:v>
                </c:pt>
                <c:pt idx="108">
                  <c:v>36.333333333333343</c:v>
                </c:pt>
                <c:pt idx="109">
                  <c:v>36.666666666666529</c:v>
                </c:pt>
                <c:pt idx="110">
                  <c:v>37</c:v>
                </c:pt>
                <c:pt idx="111">
                  <c:v>37.333333333333343</c:v>
                </c:pt>
                <c:pt idx="112">
                  <c:v>37.666666666666529</c:v>
                </c:pt>
                <c:pt idx="113">
                  <c:v>38</c:v>
                </c:pt>
                <c:pt idx="114">
                  <c:v>38.333333333333343</c:v>
                </c:pt>
                <c:pt idx="115">
                  <c:v>38.666666666666529</c:v>
                </c:pt>
                <c:pt idx="116">
                  <c:v>39</c:v>
                </c:pt>
                <c:pt idx="117">
                  <c:v>39.333333333333343</c:v>
                </c:pt>
                <c:pt idx="118">
                  <c:v>39.666666666666529</c:v>
                </c:pt>
                <c:pt idx="119">
                  <c:v>40</c:v>
                </c:pt>
                <c:pt idx="120">
                  <c:v>40.333333333333343</c:v>
                </c:pt>
                <c:pt idx="121">
                  <c:v>40.666666666666529</c:v>
                </c:pt>
                <c:pt idx="122">
                  <c:v>41</c:v>
                </c:pt>
                <c:pt idx="123">
                  <c:v>41.333333333333343</c:v>
                </c:pt>
                <c:pt idx="124">
                  <c:v>41.666666666666529</c:v>
                </c:pt>
                <c:pt idx="125">
                  <c:v>42</c:v>
                </c:pt>
                <c:pt idx="126">
                  <c:v>42.333333333333343</c:v>
                </c:pt>
                <c:pt idx="127">
                  <c:v>42.666666666666529</c:v>
                </c:pt>
                <c:pt idx="128">
                  <c:v>43</c:v>
                </c:pt>
                <c:pt idx="129">
                  <c:v>43.333333333333343</c:v>
                </c:pt>
                <c:pt idx="130">
                  <c:v>43.666666666666529</c:v>
                </c:pt>
                <c:pt idx="131">
                  <c:v>44</c:v>
                </c:pt>
                <c:pt idx="132">
                  <c:v>44.333333333333343</c:v>
                </c:pt>
                <c:pt idx="133">
                  <c:v>44.666666666666529</c:v>
                </c:pt>
                <c:pt idx="134">
                  <c:v>45</c:v>
                </c:pt>
              </c:numCache>
            </c:numRef>
          </c:xVal>
          <c:yVal>
            <c:numRef>
              <c:f>Sheet1!$T$17:$T$151</c:f>
              <c:numCache>
                <c:formatCode>General</c:formatCode>
                <c:ptCount val="135"/>
                <c:pt idx="0">
                  <c:v>0.105906313645621</c:v>
                </c:pt>
                <c:pt idx="1">
                  <c:v>9.16496945010183E-2</c:v>
                </c:pt>
                <c:pt idx="2">
                  <c:v>0.10183299389002</c:v>
                </c:pt>
                <c:pt idx="3">
                  <c:v>8.7576374745417504E-2</c:v>
                </c:pt>
                <c:pt idx="4">
                  <c:v>0.112016293279022</c:v>
                </c:pt>
                <c:pt idx="5">
                  <c:v>9.9796334012220003E-2</c:v>
                </c:pt>
                <c:pt idx="6">
                  <c:v>8.5539714867617106E-2</c:v>
                </c:pt>
                <c:pt idx="7">
                  <c:v>8.1466395112016296E-2</c:v>
                </c:pt>
                <c:pt idx="8">
                  <c:v>0.112016293279022</c:v>
                </c:pt>
                <c:pt idx="9">
                  <c:v>0.24643584521384901</c:v>
                </c:pt>
                <c:pt idx="10">
                  <c:v>0.105906313645621</c:v>
                </c:pt>
                <c:pt idx="11">
                  <c:v>8.9613034623217902E-2</c:v>
                </c:pt>
                <c:pt idx="12">
                  <c:v>0.107942973523422</c:v>
                </c:pt>
                <c:pt idx="13">
                  <c:v>0.12219959266802401</c:v>
                </c:pt>
                <c:pt idx="14">
                  <c:v>6.7209775967413399E-2</c:v>
                </c:pt>
                <c:pt idx="15">
                  <c:v>7.1283095723014306E-2</c:v>
                </c:pt>
                <c:pt idx="16">
                  <c:v>9.16496945010183E-2</c:v>
                </c:pt>
                <c:pt idx="17">
                  <c:v>0.11608961303462299</c:v>
                </c:pt>
                <c:pt idx="18">
                  <c:v>0.112016293279022</c:v>
                </c:pt>
                <c:pt idx="19">
                  <c:v>0.112016293279022</c:v>
                </c:pt>
                <c:pt idx="20">
                  <c:v>2.24032586558045E-2</c:v>
                </c:pt>
                <c:pt idx="21">
                  <c:v>2.4439918533604901E-2</c:v>
                </c:pt>
                <c:pt idx="22">
                  <c:v>6.1099796334012201E-3</c:v>
                </c:pt>
                <c:pt idx="23">
                  <c:v>2.6476578411405299E-2</c:v>
                </c:pt>
                <c:pt idx="24">
                  <c:v>1.22199592668024E-2</c:v>
                </c:pt>
                <c:pt idx="25">
                  <c:v>4.6843177189409398E-2</c:v>
                </c:pt>
                <c:pt idx="26">
                  <c:v>4.6843177189409398E-2</c:v>
                </c:pt>
                <c:pt idx="27">
                  <c:v>5.90631364562118E-2</c:v>
                </c:pt>
                <c:pt idx="28">
                  <c:v>0.107942973523422</c:v>
                </c:pt>
                <c:pt idx="29">
                  <c:v>0.61099796334012202</c:v>
                </c:pt>
                <c:pt idx="30">
                  <c:v>0.89816700610998002</c:v>
                </c:pt>
                <c:pt idx="31">
                  <c:v>2.0610997963340099</c:v>
                </c:pt>
                <c:pt idx="32">
                  <c:v>1.8065173116089599</c:v>
                </c:pt>
                <c:pt idx="33">
                  <c:v>3.399185336048872</c:v>
                </c:pt>
                <c:pt idx="34">
                  <c:v>3.3034623217922601</c:v>
                </c:pt>
                <c:pt idx="35">
                  <c:v>3.2912423625254599</c:v>
                </c:pt>
                <c:pt idx="36">
                  <c:v>3.5417515274949101</c:v>
                </c:pt>
                <c:pt idx="37">
                  <c:v>3.4908350305499001</c:v>
                </c:pt>
                <c:pt idx="38">
                  <c:v>1.92260692464358</c:v>
                </c:pt>
                <c:pt idx="39">
                  <c:v>4.3727087576374766</c:v>
                </c:pt>
                <c:pt idx="40">
                  <c:v>2.4541751527494902</c:v>
                </c:pt>
                <c:pt idx="41">
                  <c:v>3.1425661914460301</c:v>
                </c:pt>
                <c:pt idx="42">
                  <c:v>5.05906313645621</c:v>
                </c:pt>
                <c:pt idx="43">
                  <c:v>3.73116089613035</c:v>
                </c:pt>
                <c:pt idx="44">
                  <c:v>4.3014256619144602</c:v>
                </c:pt>
                <c:pt idx="45">
                  <c:v>4.3665987780040698</c:v>
                </c:pt>
                <c:pt idx="46">
                  <c:v>6.3340122199592654</c:v>
                </c:pt>
                <c:pt idx="47">
                  <c:v>6.8737270875763796</c:v>
                </c:pt>
                <c:pt idx="48">
                  <c:v>4.8044806517311596</c:v>
                </c:pt>
                <c:pt idx="49">
                  <c:v>5.9898167006109997</c:v>
                </c:pt>
                <c:pt idx="50">
                  <c:v>4.3279022403258596</c:v>
                </c:pt>
                <c:pt idx="51">
                  <c:v>6.2362525458248497</c:v>
                </c:pt>
                <c:pt idx="52">
                  <c:v>6.2077393075356397</c:v>
                </c:pt>
                <c:pt idx="53">
                  <c:v>6.5274949083503024</c:v>
                </c:pt>
                <c:pt idx="54">
                  <c:v>4.2790224032586597</c:v>
                </c:pt>
                <c:pt idx="55">
                  <c:v>5.3808553971486797</c:v>
                </c:pt>
                <c:pt idx="56">
                  <c:v>7.7311608961303504</c:v>
                </c:pt>
                <c:pt idx="57">
                  <c:v>7.0814663951120203</c:v>
                </c:pt>
                <c:pt idx="58">
                  <c:v>6.9409368635437856</c:v>
                </c:pt>
                <c:pt idx="59">
                  <c:v>5.87169042769857</c:v>
                </c:pt>
                <c:pt idx="60">
                  <c:v>6.8839103869653746</c:v>
                </c:pt>
                <c:pt idx="61">
                  <c:v>8.0916496945010206</c:v>
                </c:pt>
                <c:pt idx="62">
                  <c:v>7.7067209775967376</c:v>
                </c:pt>
                <c:pt idx="63">
                  <c:v>5.76985743380855</c:v>
                </c:pt>
                <c:pt idx="64">
                  <c:v>5.3116089613034596</c:v>
                </c:pt>
                <c:pt idx="65">
                  <c:v>6.42158859470468</c:v>
                </c:pt>
                <c:pt idx="66">
                  <c:v>4.8696537678207701</c:v>
                </c:pt>
                <c:pt idx="67">
                  <c:v>3.5967413441955198</c:v>
                </c:pt>
                <c:pt idx="68">
                  <c:v>4.3564154786150606</c:v>
                </c:pt>
                <c:pt idx="69">
                  <c:v>4.4928716904277</c:v>
                </c:pt>
                <c:pt idx="70">
                  <c:v>5.0835030549898201</c:v>
                </c:pt>
                <c:pt idx="71">
                  <c:v>5.5030549898166976</c:v>
                </c:pt>
                <c:pt idx="72">
                  <c:v>5.14460285132383</c:v>
                </c:pt>
                <c:pt idx="73">
                  <c:v>3.7372708757637501</c:v>
                </c:pt>
                <c:pt idx="74">
                  <c:v>4.2077393075356397</c:v>
                </c:pt>
                <c:pt idx="75">
                  <c:v>4.0773930753564196</c:v>
                </c:pt>
                <c:pt idx="76">
                  <c:v>4.4602851323828903</c:v>
                </c:pt>
                <c:pt idx="77">
                  <c:v>4.4806517311608998</c:v>
                </c:pt>
                <c:pt idx="78">
                  <c:v>3.8105906313645601</c:v>
                </c:pt>
                <c:pt idx="79">
                  <c:v>6.1303462321792299</c:v>
                </c:pt>
                <c:pt idx="80">
                  <c:v>5.3340122199592654</c:v>
                </c:pt>
                <c:pt idx="81">
                  <c:v>4.7209775967413377</c:v>
                </c:pt>
                <c:pt idx="82">
                  <c:v>4.7148676171079318</c:v>
                </c:pt>
                <c:pt idx="83">
                  <c:v>3.7067209775967398</c:v>
                </c:pt>
                <c:pt idx="84">
                  <c:v>3.45621181262729</c:v>
                </c:pt>
                <c:pt idx="85">
                  <c:v>4.2688391038696496</c:v>
                </c:pt>
                <c:pt idx="86">
                  <c:v>5.0040733197555998</c:v>
                </c:pt>
                <c:pt idx="87">
                  <c:v>5.4358452138492899</c:v>
                </c:pt>
                <c:pt idx="88">
                  <c:v>2.8309572301425701</c:v>
                </c:pt>
                <c:pt idx="89">
                  <c:v>3.5152749490835</c:v>
                </c:pt>
                <c:pt idx="90">
                  <c:v>1.75763747454175</c:v>
                </c:pt>
                <c:pt idx="91">
                  <c:v>5.2158859470468286</c:v>
                </c:pt>
                <c:pt idx="92">
                  <c:v>3.3971486761710801</c:v>
                </c:pt>
                <c:pt idx="93">
                  <c:v>2.5560081466395101</c:v>
                </c:pt>
                <c:pt idx="94">
                  <c:v>3.3727087576374699</c:v>
                </c:pt>
                <c:pt idx="95">
                  <c:v>3.5845213849287201</c:v>
                </c:pt>
                <c:pt idx="96">
                  <c:v>2.8696537678207701</c:v>
                </c:pt>
                <c:pt idx="97">
                  <c:v>4.3625254582484567</c:v>
                </c:pt>
                <c:pt idx="98">
                  <c:v>3.1588594704684301</c:v>
                </c:pt>
                <c:pt idx="99">
                  <c:v>3.4236252545824901</c:v>
                </c:pt>
                <c:pt idx="100">
                  <c:v>3.1629327902240298</c:v>
                </c:pt>
                <c:pt idx="101">
                  <c:v>4.3014256619144602</c:v>
                </c:pt>
                <c:pt idx="102">
                  <c:v>2.81262729124236</c:v>
                </c:pt>
                <c:pt idx="103">
                  <c:v>3.9775967413441999</c:v>
                </c:pt>
                <c:pt idx="104">
                  <c:v>2.8329938900203699</c:v>
                </c:pt>
                <c:pt idx="105">
                  <c:v>3.7576374745417498</c:v>
                </c:pt>
                <c:pt idx="106">
                  <c:v>3.9511201629327899</c:v>
                </c:pt>
                <c:pt idx="107">
                  <c:v>3.2953156822810601</c:v>
                </c:pt>
                <c:pt idx="108">
                  <c:v>2.84725050916497</c:v>
                </c:pt>
                <c:pt idx="109">
                  <c:v>4</c:v>
                </c:pt>
                <c:pt idx="110">
                  <c:v>3.2260692464358498</c:v>
                </c:pt>
                <c:pt idx="111">
                  <c:v>4.0997963340122201</c:v>
                </c:pt>
                <c:pt idx="112">
                  <c:v>4.0224032586557854</c:v>
                </c:pt>
                <c:pt idx="113">
                  <c:v>3.25458248472505</c:v>
                </c:pt>
                <c:pt idx="114">
                  <c:v>2.8492871690427699</c:v>
                </c:pt>
                <c:pt idx="115">
                  <c:v>4.3747454175152756</c:v>
                </c:pt>
                <c:pt idx="116">
                  <c:v>2.2097759674134401</c:v>
                </c:pt>
                <c:pt idx="117">
                  <c:v>3.0468431771894098</c:v>
                </c:pt>
                <c:pt idx="118">
                  <c:v>2.71079429735234</c:v>
                </c:pt>
                <c:pt idx="119">
                  <c:v>2.7087576374745401</c:v>
                </c:pt>
                <c:pt idx="120">
                  <c:v>2.6558044806517298</c:v>
                </c:pt>
                <c:pt idx="121">
                  <c:v>4.1568228105906302</c:v>
                </c:pt>
                <c:pt idx="122">
                  <c:v>3.21792260692464</c:v>
                </c:pt>
                <c:pt idx="123">
                  <c:v>3.9735234215886002</c:v>
                </c:pt>
                <c:pt idx="124">
                  <c:v>3.16089613034623</c:v>
                </c:pt>
                <c:pt idx="125">
                  <c:v>3.0386965376782098</c:v>
                </c:pt>
                <c:pt idx="126">
                  <c:v>4.0896130346232198</c:v>
                </c:pt>
                <c:pt idx="127">
                  <c:v>3.892057026476579</c:v>
                </c:pt>
                <c:pt idx="128">
                  <c:v>4.3991853360488706</c:v>
                </c:pt>
                <c:pt idx="129">
                  <c:v>3.4501018329938899</c:v>
                </c:pt>
                <c:pt idx="130">
                  <c:v>4.1120162932790114</c:v>
                </c:pt>
                <c:pt idx="131">
                  <c:v>2.0488798370672101</c:v>
                </c:pt>
                <c:pt idx="132">
                  <c:v>2.94908350305499</c:v>
                </c:pt>
                <c:pt idx="133">
                  <c:v>2.4949083503054998</c:v>
                </c:pt>
                <c:pt idx="134">
                  <c:v>2.9348268839103899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F76-9F46-94E6-FE8E603F6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1533240"/>
        <c:axId val="-2121527752"/>
      </c:scatterChart>
      <c:valAx>
        <c:axId val="-2121533240"/>
        <c:scaling>
          <c:orientation val="minMax"/>
          <c:max val="45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(s)</a:t>
                </a:r>
              </a:p>
            </c:rich>
          </c:tx>
          <c:layout>
            <c:manualLayout>
              <c:xMode val="edge"/>
              <c:yMode val="edge"/>
              <c:x val="0.51663088726688899"/>
              <c:y val="0.8638235881356810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21527752"/>
        <c:crosses val="autoZero"/>
        <c:crossBetween val="midCat"/>
      </c:valAx>
      <c:valAx>
        <c:axId val="-212152775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-212153324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58EB5-FFB8-5241-9932-1DC6CE746998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420A8-F9F8-3A4D-9167-93722E1DD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69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can do all the in vitro </a:t>
            </a:r>
            <a:r>
              <a:rPr lang="en-US" dirty="0" err="1"/>
              <a:t>optm</a:t>
            </a:r>
            <a:r>
              <a:rPr lang="en-US" dirty="0"/>
              <a:t>.</a:t>
            </a:r>
            <a:r>
              <a:rPr lang="en-US" baseline="0" dirty="0"/>
              <a:t> </a:t>
            </a:r>
            <a:r>
              <a:rPr lang="en-US" dirty="0"/>
              <a:t>If</a:t>
            </a:r>
            <a:r>
              <a:rPr lang="en-US" baseline="0" dirty="0"/>
              <a:t> doesn’t work in vivo, useless</a:t>
            </a:r>
            <a:endParaRPr lang="en-US" dirty="0"/>
          </a:p>
          <a:p>
            <a:r>
              <a:rPr lang="en-US" dirty="0"/>
              <a:t>Set up imaging set up</a:t>
            </a:r>
          </a:p>
          <a:p>
            <a:r>
              <a:rPr lang="en-US" dirty="0"/>
              <a:t>BxPC3</a:t>
            </a:r>
            <a:r>
              <a:rPr lang="en-US" baseline="0" dirty="0"/>
              <a:t> </a:t>
            </a:r>
            <a:r>
              <a:rPr lang="en-US" baseline="0" dirty="0" err="1"/>
              <a:t>xenograft</a:t>
            </a:r>
            <a:r>
              <a:rPr lang="en-US" baseline="0" dirty="0"/>
              <a:t> in nude mice</a:t>
            </a:r>
          </a:p>
          <a:p>
            <a:r>
              <a:rPr lang="en-US" baseline="0" dirty="0"/>
              <a:t>Injected </a:t>
            </a:r>
            <a:r>
              <a:rPr lang="en-US" baseline="0" dirty="0" err="1"/>
              <a:t>microbubbles</a:t>
            </a:r>
            <a:r>
              <a:rPr lang="en-US" baseline="0" dirty="0"/>
              <a:t>, observed over 5 min period</a:t>
            </a:r>
          </a:p>
          <a:p>
            <a:r>
              <a:rPr lang="en-US" baseline="0" dirty="0"/>
              <a:t>Wash-in, wash out. </a:t>
            </a:r>
          </a:p>
          <a:p>
            <a:r>
              <a:rPr lang="en-US" baseline="0" dirty="0"/>
              <a:t>Drawing ROI over tumor, can assess MB half-life</a:t>
            </a:r>
          </a:p>
          <a:p>
            <a:r>
              <a:rPr lang="en-US" dirty="0"/>
              <a:t>If you watch closely, can see accumulation inside the tumor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420A8-F9F8-3A4D-9167-93722E1DD5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9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Another practical</a:t>
            </a:r>
            <a:r>
              <a:rPr lang="en-US" baseline="0" dirty="0"/>
              <a:t> use – overlay the “normal” + contrast </a:t>
            </a:r>
          </a:p>
          <a:p>
            <a:r>
              <a:rPr lang="en-US" baseline="0" dirty="0"/>
              <a:t>Here, FA is in</a:t>
            </a:r>
            <a:r>
              <a:rPr lang="is-IS" baseline="0" dirty="0"/>
              <a:t>…. </a:t>
            </a:r>
            <a:r>
              <a:rPr lang="en-US" baseline="0" dirty="0"/>
              <a:t>R</a:t>
            </a:r>
            <a:r>
              <a:rPr lang="is-IS" baseline="0" dirty="0"/>
              <a:t>ealt time</a:t>
            </a:r>
          </a:p>
          <a:p>
            <a:r>
              <a:rPr lang="is-IS" baseline="0" dirty="0"/>
              <a:t>In the B image, we have max intensity over 5 sec, can identify sub mm structures</a:t>
            </a:r>
          </a:p>
          <a:p>
            <a:r>
              <a:rPr lang="is-IS" baseline="0" dirty="0"/>
              <a:t>Low frequency contrast imaging is effective!</a:t>
            </a:r>
          </a:p>
          <a:p>
            <a:r>
              <a:rPr lang="is-IS" baseline="0" dirty="0"/>
              <a:t>Extra benefit (using low freq) – closer to therapeutic freq range</a:t>
            </a:r>
          </a:p>
          <a:p>
            <a:r>
              <a:rPr lang="is-IS" baseline="0" dirty="0">
                <a:sym typeface="Wingdings"/>
              </a:rPr>
              <a:t> </a:t>
            </a:r>
            <a:r>
              <a:rPr lang="is-IS" baseline="0" dirty="0"/>
              <a:t>USgFUS with single probe.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420A8-F9F8-3A4D-9167-93722E1DD5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7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Beam</a:t>
            </a:r>
            <a:r>
              <a:rPr lang="en-US" baseline="0" dirty="0"/>
              <a:t> map of focused beam, characterized pressure output</a:t>
            </a:r>
          </a:p>
          <a:p>
            <a:r>
              <a:rPr lang="en-US" baseline="0" dirty="0"/>
              <a:t>Combined with MB, sufficient to cause bubble cavitation </a:t>
            </a:r>
            <a:r>
              <a:rPr lang="en-US" baseline="0" dirty="0">
                <a:sym typeface="Wingdings"/>
              </a:rPr>
              <a:t> therapeutic effect</a:t>
            </a:r>
          </a:p>
          <a:p>
            <a:r>
              <a:rPr lang="en-US" baseline="0" dirty="0" err="1">
                <a:sym typeface="Wingdings"/>
              </a:rPr>
              <a:t>USgFUS</a:t>
            </a:r>
            <a:r>
              <a:rPr lang="en-US" baseline="0" dirty="0">
                <a:sym typeface="Wingdings"/>
              </a:rPr>
              <a:t> treatment – collect FA, choose treatment foci on screen, steer the beam</a:t>
            </a:r>
          </a:p>
          <a:p>
            <a:r>
              <a:rPr lang="en-US" baseline="0" dirty="0">
                <a:sym typeface="Wingdings"/>
              </a:rPr>
              <a:t>In the experiment timeline</a:t>
            </a:r>
            <a:r>
              <a:rPr lang="is-IS" baseline="0" dirty="0">
                <a:sym typeface="Wingdings"/>
              </a:rPr>
              <a:t>….</a:t>
            </a:r>
          </a:p>
          <a:p>
            <a:r>
              <a:rPr lang="is-IS" baseline="0" dirty="0">
                <a:sym typeface="Wingdings"/>
              </a:rPr>
              <a:t>Drew ROI over... </a:t>
            </a:r>
            <a:r>
              <a:rPr lang="en-US" baseline="0" dirty="0">
                <a:sym typeface="Wingdings"/>
              </a:rPr>
              <a:t>P</a:t>
            </a:r>
            <a:r>
              <a:rPr lang="is-IS" baseline="0" dirty="0">
                <a:sym typeface="Wingdings"/>
              </a:rPr>
              <a:t>lotted against time</a:t>
            </a:r>
          </a:p>
          <a:p>
            <a:r>
              <a:rPr lang="is-IS" baseline="0" dirty="0">
                <a:sym typeface="Wingdings"/>
              </a:rPr>
              <a:t>Overall, saw 39% reduction in perfusion into treatment focus</a:t>
            </a:r>
            <a:endParaRPr lang="en-US" baseline="0" dirty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420A8-F9F8-3A4D-9167-93722E1DD5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43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D9F1-2283-7B42-86B0-14333B829C18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DB2F-A1F6-2F4D-ACE5-42D42734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8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D9F1-2283-7B42-86B0-14333B829C18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DB2F-A1F6-2F4D-ACE5-42D42734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1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D9F1-2283-7B42-86B0-14333B829C18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DB2F-A1F6-2F4D-ACE5-42D42734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0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D9F1-2283-7B42-86B0-14333B829C18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DB2F-A1F6-2F4D-ACE5-42D42734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0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D9F1-2283-7B42-86B0-14333B829C18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DB2F-A1F6-2F4D-ACE5-42D42734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7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D9F1-2283-7B42-86B0-14333B829C18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DB2F-A1F6-2F4D-ACE5-42D42734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9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D9F1-2283-7B42-86B0-14333B829C18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DB2F-A1F6-2F4D-ACE5-42D42734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D9F1-2283-7B42-86B0-14333B829C18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DB2F-A1F6-2F4D-ACE5-42D42734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1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D9F1-2283-7B42-86B0-14333B829C18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DB2F-A1F6-2F4D-ACE5-42D42734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6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D9F1-2283-7B42-86B0-14333B829C18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DB2F-A1F6-2F4D-ACE5-42D42734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0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D9F1-2283-7B42-86B0-14333B829C18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6DB2F-A1F6-2F4D-ACE5-42D42734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9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AD9F1-2283-7B42-86B0-14333B829C18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6DB2F-A1F6-2F4D-ACE5-42D42734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3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4v"/><Relationship Id="rId1" Type="http://schemas.microsoft.com/office/2007/relationships/media" Target="../media/media1.m4v"/><Relationship Id="rId6" Type="http://schemas.openxmlformats.org/officeDocument/2006/relationships/image" Target="../media/image1.png"/><Relationship Id="rId5" Type="http://schemas.openxmlformats.org/officeDocument/2006/relationships/chart" Target="../charts/char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4.png"/><Relationship Id="rId2" Type="http://schemas.openxmlformats.org/officeDocument/2006/relationships/video" Target="../media/media2.m4v"/><Relationship Id="rId1" Type="http://schemas.microsoft.com/office/2007/relationships/media" Target="../media/media2.m4v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chart" Target="../charts/chart5.xml"/><Relationship Id="rId5" Type="http://schemas.openxmlformats.org/officeDocument/2006/relationships/chart" Target="../charts/chart2.xml"/><Relationship Id="rId10" Type="http://schemas.openxmlformats.org/officeDocument/2006/relationships/chart" Target="../charts/chart4.xml"/><Relationship Id="rId4" Type="http://schemas.openxmlformats.org/officeDocument/2006/relationships/image" Target="../media/image6.png"/><Relationship Id="rId9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In vivo </a:t>
            </a:r>
            <a:r>
              <a:rPr lang="en-US" dirty="0"/>
              <a:t>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235" y="4990353"/>
            <a:ext cx="3387939" cy="93768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BxPC3 </a:t>
            </a:r>
            <a:r>
              <a:rPr lang="en-US" dirty="0" err="1"/>
              <a:t>xenograft</a:t>
            </a:r>
            <a:endParaRPr lang="en-US" dirty="0"/>
          </a:p>
          <a:p>
            <a:r>
              <a:rPr lang="en-US" dirty="0"/>
              <a:t>5 min FAPI acquisition, 15x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7361236"/>
              </p:ext>
            </p:extLst>
          </p:nvPr>
        </p:nvGraphicFramePr>
        <p:xfrm>
          <a:off x="4924315" y="4160838"/>
          <a:ext cx="4027439" cy="2512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946607" y="1332102"/>
            <a:ext cx="3421184" cy="315477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14587" y="2783616"/>
            <a:ext cx="335643" cy="191007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Oval 7"/>
          <p:cNvSpPr/>
          <p:nvPr/>
        </p:nvSpPr>
        <p:spPr>
          <a:xfrm>
            <a:off x="2219876" y="2631107"/>
            <a:ext cx="807950" cy="488174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Chord 8"/>
          <p:cNvSpPr/>
          <p:nvPr/>
        </p:nvSpPr>
        <p:spPr>
          <a:xfrm>
            <a:off x="1731848" y="2264386"/>
            <a:ext cx="1750138" cy="1505784"/>
          </a:xfrm>
          <a:prstGeom prst="chord">
            <a:avLst>
              <a:gd name="adj1" fmla="val 21516107"/>
              <a:gd name="adj2" fmla="val 10820093"/>
            </a:avLst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10" name="Group 9"/>
          <p:cNvGrpSpPr/>
          <p:nvPr/>
        </p:nvGrpSpPr>
        <p:grpSpPr>
          <a:xfrm rot="10800000">
            <a:off x="2174306" y="3619736"/>
            <a:ext cx="807949" cy="719938"/>
            <a:chOff x="5647957" y="2663350"/>
            <a:chExt cx="1499490" cy="1128983"/>
          </a:xfrm>
        </p:grpSpPr>
        <p:sp>
          <p:nvSpPr>
            <p:cNvPr id="11" name="Oval 10"/>
            <p:cNvSpPr/>
            <p:nvPr/>
          </p:nvSpPr>
          <p:spPr>
            <a:xfrm>
              <a:off x="7032833" y="3425835"/>
              <a:ext cx="114614" cy="210631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Trapezoid 11"/>
            <p:cNvSpPr/>
            <p:nvPr/>
          </p:nvSpPr>
          <p:spPr>
            <a:xfrm flipV="1">
              <a:off x="5650241" y="3556426"/>
              <a:ext cx="1454324" cy="235907"/>
            </a:xfrm>
            <a:prstGeom prst="trapezoid">
              <a:avLst/>
            </a:prstGeom>
            <a:solidFill>
              <a:srgbClr val="F2F2F2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43969" y="3682805"/>
              <a:ext cx="1258146" cy="1095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Trapezoid 13"/>
            <p:cNvSpPr/>
            <p:nvPr/>
          </p:nvSpPr>
          <p:spPr>
            <a:xfrm>
              <a:off x="5647957" y="3017211"/>
              <a:ext cx="1460300" cy="539216"/>
            </a:xfrm>
            <a:prstGeom prst="trapezoid">
              <a:avLst>
                <a:gd name="adj" fmla="val 15624"/>
              </a:avLst>
            </a:prstGeom>
            <a:solidFill>
              <a:srgbClr val="F2F2F2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21093" y="2663350"/>
              <a:ext cx="1311741" cy="3538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5721093" y="2663350"/>
              <a:ext cx="0" cy="353861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7032833" y="2663350"/>
              <a:ext cx="7244" cy="353861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1619968" y="2935106"/>
            <a:ext cx="775174" cy="762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Rectangle 18"/>
          <p:cNvSpPr/>
          <p:nvPr/>
        </p:nvSpPr>
        <p:spPr>
          <a:xfrm>
            <a:off x="2795350" y="2935106"/>
            <a:ext cx="775174" cy="762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Oval 19"/>
          <p:cNvSpPr/>
          <p:nvPr/>
        </p:nvSpPr>
        <p:spPr>
          <a:xfrm>
            <a:off x="2403134" y="2826668"/>
            <a:ext cx="385490" cy="3248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Rectangle 20"/>
          <p:cNvSpPr/>
          <p:nvPr/>
        </p:nvSpPr>
        <p:spPr>
          <a:xfrm>
            <a:off x="2405029" y="2758609"/>
            <a:ext cx="377780" cy="219931"/>
          </a:xfrm>
          <a:prstGeom prst="rect">
            <a:avLst/>
          </a:prstGeom>
          <a:solidFill>
            <a:srgbClr val="BFBF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Oval 21"/>
          <p:cNvSpPr/>
          <p:nvPr/>
        </p:nvSpPr>
        <p:spPr>
          <a:xfrm>
            <a:off x="2475055" y="2897695"/>
            <a:ext cx="247737" cy="1819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1763814" y="2675846"/>
            <a:ext cx="447523" cy="238189"/>
          </a:xfrm>
          <a:custGeom>
            <a:avLst/>
            <a:gdLst>
              <a:gd name="connsiteX0" fmla="*/ 530773 w 530773"/>
              <a:gd name="connsiteY0" fmla="*/ 161451 h 227792"/>
              <a:gd name="connsiteX1" fmla="*/ 435992 w 530773"/>
              <a:gd name="connsiteY1" fmla="*/ 151974 h 227792"/>
              <a:gd name="connsiteX2" fmla="*/ 398080 w 530773"/>
              <a:gd name="connsiteY2" fmla="*/ 142496 h 227792"/>
              <a:gd name="connsiteX3" fmla="*/ 350689 w 530773"/>
              <a:gd name="connsiteY3" fmla="*/ 95110 h 227792"/>
              <a:gd name="connsiteX4" fmla="*/ 388602 w 530773"/>
              <a:gd name="connsiteY4" fmla="*/ 337 h 227792"/>
              <a:gd name="connsiteX5" fmla="*/ 445470 w 530773"/>
              <a:gd name="connsiteY5" fmla="*/ 9815 h 227792"/>
              <a:gd name="connsiteX6" fmla="*/ 464427 w 530773"/>
              <a:gd name="connsiteY6" fmla="*/ 28769 h 227792"/>
              <a:gd name="connsiteX7" fmla="*/ 464427 w 530773"/>
              <a:gd name="connsiteY7" fmla="*/ 104587 h 227792"/>
              <a:gd name="connsiteX8" fmla="*/ 379124 w 530773"/>
              <a:gd name="connsiteY8" fmla="*/ 180406 h 227792"/>
              <a:gd name="connsiteX9" fmla="*/ 322255 w 530773"/>
              <a:gd name="connsiteY9" fmla="*/ 218315 h 227792"/>
              <a:gd name="connsiteX10" fmla="*/ 274865 w 530773"/>
              <a:gd name="connsiteY10" fmla="*/ 227792 h 227792"/>
              <a:gd name="connsiteX11" fmla="*/ 132693 w 530773"/>
              <a:gd name="connsiteY11" fmla="*/ 218315 h 227792"/>
              <a:gd name="connsiteX12" fmla="*/ 104259 w 530773"/>
              <a:gd name="connsiteY12" fmla="*/ 208837 h 227792"/>
              <a:gd name="connsiteX13" fmla="*/ 66346 w 530773"/>
              <a:gd name="connsiteY13" fmla="*/ 199360 h 227792"/>
              <a:gd name="connsiteX14" fmla="*/ 18956 w 530773"/>
              <a:gd name="connsiteY14" fmla="*/ 151974 h 227792"/>
              <a:gd name="connsiteX15" fmla="*/ 0 w 530773"/>
              <a:gd name="connsiteY15" fmla="*/ 123542 h 227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30773" h="227792">
                <a:moveTo>
                  <a:pt x="530773" y="161451"/>
                </a:moveTo>
                <a:cubicBezTo>
                  <a:pt x="499179" y="158292"/>
                  <a:pt x="467424" y="156464"/>
                  <a:pt x="435992" y="151974"/>
                </a:cubicBezTo>
                <a:cubicBezTo>
                  <a:pt x="423097" y="150132"/>
                  <a:pt x="408919" y="149721"/>
                  <a:pt x="398080" y="142496"/>
                </a:cubicBezTo>
                <a:cubicBezTo>
                  <a:pt x="379492" y="130105"/>
                  <a:pt x="350689" y="95110"/>
                  <a:pt x="350689" y="95110"/>
                </a:cubicBezTo>
                <a:cubicBezTo>
                  <a:pt x="353766" y="70497"/>
                  <a:pt x="342469" y="5462"/>
                  <a:pt x="388602" y="337"/>
                </a:cubicBezTo>
                <a:cubicBezTo>
                  <a:pt x="407702" y="-1785"/>
                  <a:pt x="426514" y="6656"/>
                  <a:pt x="445470" y="9815"/>
                </a:cubicBezTo>
                <a:cubicBezTo>
                  <a:pt x="451789" y="16133"/>
                  <a:pt x="459829" y="21107"/>
                  <a:pt x="464427" y="28769"/>
                </a:cubicBezTo>
                <a:cubicBezTo>
                  <a:pt x="477735" y="50947"/>
                  <a:pt x="477903" y="82130"/>
                  <a:pt x="464427" y="104587"/>
                </a:cubicBezTo>
                <a:cubicBezTo>
                  <a:pt x="450334" y="128073"/>
                  <a:pt x="403464" y="163369"/>
                  <a:pt x="379124" y="180406"/>
                </a:cubicBezTo>
                <a:cubicBezTo>
                  <a:pt x="360460" y="193470"/>
                  <a:pt x="344595" y="213848"/>
                  <a:pt x="322255" y="218315"/>
                </a:cubicBezTo>
                <a:lnTo>
                  <a:pt x="274865" y="227792"/>
                </a:lnTo>
                <a:cubicBezTo>
                  <a:pt x="227474" y="224633"/>
                  <a:pt x="179898" y="223560"/>
                  <a:pt x="132693" y="218315"/>
                </a:cubicBezTo>
                <a:cubicBezTo>
                  <a:pt x="122763" y="217212"/>
                  <a:pt x="113865" y="211581"/>
                  <a:pt x="104259" y="208837"/>
                </a:cubicBezTo>
                <a:cubicBezTo>
                  <a:pt x="91734" y="205259"/>
                  <a:pt x="78984" y="202519"/>
                  <a:pt x="66346" y="199360"/>
                </a:cubicBezTo>
                <a:cubicBezTo>
                  <a:pt x="15797" y="123542"/>
                  <a:pt x="82142" y="215155"/>
                  <a:pt x="18956" y="151974"/>
                </a:cubicBezTo>
                <a:cubicBezTo>
                  <a:pt x="10901" y="143920"/>
                  <a:pt x="0" y="123542"/>
                  <a:pt x="0" y="123542"/>
                </a:cubicBezTo>
              </a:path>
            </a:pathLst>
          </a:custGeom>
          <a:ln w="190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Oval 23"/>
          <p:cNvSpPr/>
          <p:nvPr/>
        </p:nvSpPr>
        <p:spPr>
          <a:xfrm>
            <a:off x="3226257" y="2803436"/>
            <a:ext cx="79915" cy="1018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Oval 24"/>
          <p:cNvSpPr/>
          <p:nvPr/>
        </p:nvSpPr>
        <p:spPr>
          <a:xfrm rot="18189103">
            <a:off x="2809658" y="2528872"/>
            <a:ext cx="330542" cy="32531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Oval 25"/>
          <p:cNvSpPr/>
          <p:nvPr/>
        </p:nvSpPr>
        <p:spPr>
          <a:xfrm rot="18189103">
            <a:off x="2891533" y="2556378"/>
            <a:ext cx="210849" cy="259377"/>
          </a:xfrm>
          <a:prstGeom prst="ellipse">
            <a:avLst/>
          </a:prstGeom>
          <a:solidFill>
            <a:srgbClr val="E6B9B8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Rectangle 26"/>
          <p:cNvSpPr/>
          <p:nvPr/>
        </p:nvSpPr>
        <p:spPr>
          <a:xfrm>
            <a:off x="2812597" y="2808157"/>
            <a:ext cx="347418" cy="105879"/>
          </a:xfrm>
          <a:prstGeom prst="rect">
            <a:avLst/>
          </a:prstGeom>
          <a:solidFill>
            <a:srgbClr val="BFBFBF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Isosceles Triangle 27"/>
          <p:cNvSpPr/>
          <p:nvPr/>
        </p:nvSpPr>
        <p:spPr>
          <a:xfrm>
            <a:off x="2252612" y="2999951"/>
            <a:ext cx="677910" cy="619785"/>
          </a:xfrm>
          <a:prstGeom prst="triangl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TextBox 28"/>
          <p:cNvSpPr txBox="1"/>
          <p:nvPr/>
        </p:nvSpPr>
        <p:spPr>
          <a:xfrm>
            <a:off x="3238066" y="3659518"/>
            <a:ext cx="1029156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Imaging transducer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66419" y="3620785"/>
            <a:ext cx="1060561" cy="29919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Water bowl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82224" y="2007847"/>
            <a:ext cx="1126712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Tumor/focus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14587" y="2032228"/>
            <a:ext cx="741164" cy="29919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Mouse</a:t>
            </a:r>
          </a:p>
        </p:txBody>
      </p:sp>
      <p:cxnSp>
        <p:nvCxnSpPr>
          <p:cNvPr id="33" name="Straight Arrow Connector 32"/>
          <p:cNvCxnSpPr>
            <a:endCxn id="14" idx="1"/>
          </p:cNvCxnSpPr>
          <p:nvPr/>
        </p:nvCxnSpPr>
        <p:spPr>
          <a:xfrm flipH="1" flipV="1">
            <a:off x="2958994" y="3942096"/>
            <a:ext cx="267261" cy="27267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686751" y="3393563"/>
            <a:ext cx="236772" cy="228027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31" idx="2"/>
            <a:endCxn id="22" idx="0"/>
          </p:cNvCxnSpPr>
          <p:nvPr/>
        </p:nvCxnSpPr>
        <p:spPr>
          <a:xfrm>
            <a:off x="1945580" y="2315624"/>
            <a:ext cx="653344" cy="582071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5" idx="5"/>
          </p:cNvCxnSpPr>
          <p:nvPr/>
        </p:nvCxnSpPr>
        <p:spPr>
          <a:xfrm flipH="1">
            <a:off x="3127201" y="2359740"/>
            <a:ext cx="115355" cy="30576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62003" y="1482499"/>
            <a:ext cx="2673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Imaging schematic</a:t>
            </a:r>
          </a:p>
        </p:txBody>
      </p:sp>
      <p:pic>
        <p:nvPicPr>
          <p:cNvPr id="38" name="5min comp.m4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632822" y="1261765"/>
            <a:ext cx="2704354" cy="284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8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8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In vivo</a:t>
            </a:r>
            <a:r>
              <a:rPr lang="en-US" dirty="0"/>
              <a:t> overlay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954393" y="2313884"/>
            <a:ext cx="3732407" cy="1994303"/>
            <a:chOff x="616700" y="5388948"/>
            <a:chExt cx="2879935" cy="1371601"/>
          </a:xfrm>
        </p:grpSpPr>
        <p:pic>
          <p:nvPicPr>
            <p:cNvPr id="6" name="Picture 5" descr="30sec mean 75-120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70" t="7683" r="12797" b="13334"/>
            <a:stretch/>
          </p:blipFill>
          <p:spPr>
            <a:xfrm>
              <a:off x="2125033" y="5388949"/>
              <a:ext cx="1371602" cy="1371600"/>
            </a:xfrm>
            <a:prstGeom prst="rect">
              <a:avLst/>
            </a:prstGeom>
          </p:spPr>
        </p:pic>
        <p:pic>
          <p:nvPicPr>
            <p:cNvPr id="7" name="Picture 6" descr="30sBackground2x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700" y="5388949"/>
              <a:ext cx="1371602" cy="1371600"/>
            </a:xfrm>
            <a:prstGeom prst="rect">
              <a:avLst/>
            </a:prstGeom>
          </p:spPr>
        </p:pic>
        <p:cxnSp>
          <p:nvCxnSpPr>
            <p:cNvPr id="10" name="Straight Connector 9"/>
            <p:cNvCxnSpPr/>
            <p:nvPr/>
          </p:nvCxnSpPr>
          <p:spPr>
            <a:xfrm>
              <a:off x="1599218" y="6658945"/>
              <a:ext cx="274320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526217" y="6443499"/>
              <a:ext cx="541465" cy="190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FFFF"/>
                  </a:solidFill>
                </a:rPr>
                <a:t>5mm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6700" y="5388948"/>
              <a:ext cx="822342" cy="275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93974" y="5388948"/>
              <a:ext cx="822343" cy="275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B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2434887" y="6125893"/>
              <a:ext cx="137057" cy="73089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2599358" y="6025397"/>
              <a:ext cx="182740" cy="82225"/>
            </a:xfrm>
            <a:prstGeom prst="straightConnector1">
              <a:avLst/>
            </a:prstGeom>
            <a:ln>
              <a:solidFill>
                <a:srgbClr val="FFFF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30sec comp.m4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90405" y="1551703"/>
            <a:ext cx="3019788" cy="31766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405" y="5094940"/>
            <a:ext cx="368618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60066"/>
                </a:solidFill>
              </a:rPr>
              <a:t>Purple</a:t>
            </a:r>
            <a:r>
              <a:rPr lang="en-US" sz="2400" dirty="0"/>
              <a:t> – FA</a:t>
            </a:r>
          </a:p>
          <a:p>
            <a:r>
              <a:rPr lang="en-US" sz="2400" dirty="0">
                <a:solidFill>
                  <a:srgbClr val="008000"/>
                </a:solidFill>
              </a:rPr>
              <a:t>Green</a:t>
            </a:r>
            <a:r>
              <a:rPr lang="en-US" sz="2400" dirty="0"/>
              <a:t> – FAPI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372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map 34L pre-treat mean stabl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56" t="19701" r="34729" b="31226"/>
          <a:stretch/>
        </p:blipFill>
        <p:spPr>
          <a:xfrm>
            <a:off x="1435928" y="3625895"/>
            <a:ext cx="1459764" cy="146304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139328" y="4136704"/>
            <a:ext cx="128016" cy="274320"/>
          </a:xfrm>
          <a:prstGeom prst="ellipse">
            <a:avLst/>
          </a:prstGeom>
          <a:noFill/>
          <a:ln w="28575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263178" y="4991543"/>
            <a:ext cx="42839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53752" y="4755567"/>
            <a:ext cx="541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5mm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1643" y="3619492"/>
            <a:ext cx="1229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Pre-treatment</a:t>
            </a:r>
          </a:p>
        </p:txBody>
      </p:sp>
      <p:pic>
        <p:nvPicPr>
          <p:cNvPr id="10" name="Picture 9" descr="colormap 34L post-treat mean stable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6" t="21067" r="34689" b="29858"/>
          <a:stretch/>
        </p:blipFill>
        <p:spPr>
          <a:xfrm>
            <a:off x="1435407" y="5137272"/>
            <a:ext cx="1452563" cy="1455824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2098559" y="5610631"/>
            <a:ext cx="144246" cy="309099"/>
          </a:xfrm>
          <a:prstGeom prst="ellipse">
            <a:avLst/>
          </a:prstGeom>
          <a:noFill/>
          <a:ln w="28575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758327" y="5626844"/>
            <a:ext cx="855174" cy="618198"/>
          </a:xfrm>
          <a:custGeom>
            <a:avLst/>
            <a:gdLst>
              <a:gd name="connsiteX0" fmla="*/ 254766 w 821644"/>
              <a:gd name="connsiteY0" fmla="*/ 8532 h 596521"/>
              <a:gd name="connsiteX1" fmla="*/ 559129 w 821644"/>
              <a:gd name="connsiteY1" fmla="*/ 40021 h 596521"/>
              <a:gd name="connsiteX2" fmla="*/ 695567 w 821644"/>
              <a:gd name="connsiteY2" fmla="*/ 144983 h 596521"/>
              <a:gd name="connsiteX3" fmla="*/ 737548 w 821644"/>
              <a:gd name="connsiteY3" fmla="*/ 323420 h 596521"/>
              <a:gd name="connsiteX4" fmla="*/ 821511 w 821644"/>
              <a:gd name="connsiteY4" fmla="*/ 459871 h 596521"/>
              <a:gd name="connsiteX5" fmla="*/ 716558 w 821644"/>
              <a:gd name="connsiteY5" fmla="*/ 533345 h 596521"/>
              <a:gd name="connsiteX6" fmla="*/ 422690 w 821644"/>
              <a:gd name="connsiteY6" fmla="*/ 596323 h 596521"/>
              <a:gd name="connsiteX7" fmla="*/ 107832 w 821644"/>
              <a:gd name="connsiteY7" fmla="*/ 512353 h 596521"/>
              <a:gd name="connsiteX8" fmla="*/ 2880 w 821644"/>
              <a:gd name="connsiteY8" fmla="*/ 407390 h 596521"/>
              <a:gd name="connsiteX9" fmla="*/ 202290 w 821644"/>
              <a:gd name="connsiteY9" fmla="*/ 40021 h 596521"/>
              <a:gd name="connsiteX10" fmla="*/ 254766 w 821644"/>
              <a:gd name="connsiteY10" fmla="*/ 8532 h 596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1644" h="596521">
                <a:moveTo>
                  <a:pt x="254766" y="8532"/>
                </a:moveTo>
                <a:cubicBezTo>
                  <a:pt x="314239" y="8532"/>
                  <a:pt x="485662" y="17279"/>
                  <a:pt x="559129" y="40021"/>
                </a:cubicBezTo>
                <a:cubicBezTo>
                  <a:pt x="632596" y="62763"/>
                  <a:pt x="665831" y="97750"/>
                  <a:pt x="695567" y="144983"/>
                </a:cubicBezTo>
                <a:cubicBezTo>
                  <a:pt x="725303" y="192216"/>
                  <a:pt x="716557" y="270939"/>
                  <a:pt x="737548" y="323420"/>
                </a:cubicBezTo>
                <a:cubicBezTo>
                  <a:pt x="758539" y="375901"/>
                  <a:pt x="825009" y="424884"/>
                  <a:pt x="821511" y="459871"/>
                </a:cubicBezTo>
                <a:cubicBezTo>
                  <a:pt x="818013" y="494859"/>
                  <a:pt x="783028" y="510603"/>
                  <a:pt x="716558" y="533345"/>
                </a:cubicBezTo>
                <a:cubicBezTo>
                  <a:pt x="650088" y="556087"/>
                  <a:pt x="524144" y="599822"/>
                  <a:pt x="422690" y="596323"/>
                </a:cubicBezTo>
                <a:cubicBezTo>
                  <a:pt x="321236" y="592824"/>
                  <a:pt x="177800" y="543842"/>
                  <a:pt x="107832" y="512353"/>
                </a:cubicBezTo>
                <a:cubicBezTo>
                  <a:pt x="37864" y="480864"/>
                  <a:pt x="-12863" y="486112"/>
                  <a:pt x="2880" y="407390"/>
                </a:cubicBezTo>
                <a:cubicBezTo>
                  <a:pt x="18623" y="328668"/>
                  <a:pt x="160309" y="104748"/>
                  <a:pt x="202290" y="40021"/>
                </a:cubicBezTo>
                <a:cubicBezTo>
                  <a:pt x="244271" y="-24706"/>
                  <a:pt x="195293" y="8532"/>
                  <a:pt x="254766" y="8532"/>
                </a:cubicBezTo>
                <a:close/>
              </a:path>
            </a:pathLst>
          </a:custGeom>
          <a:noFill/>
          <a:ln w="38100" cmpd="sng">
            <a:solidFill>
              <a:srgbClr val="4F81BD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41643" y="5130056"/>
            <a:ext cx="1312225" cy="312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Post-treatment</a:t>
            </a:r>
          </a:p>
        </p:txBody>
      </p:sp>
      <p:sp>
        <p:nvSpPr>
          <p:cNvPr id="14" name="Freeform 13"/>
          <p:cNvSpPr/>
          <p:nvPr/>
        </p:nvSpPr>
        <p:spPr>
          <a:xfrm>
            <a:off x="1775837" y="4175885"/>
            <a:ext cx="855174" cy="618198"/>
          </a:xfrm>
          <a:custGeom>
            <a:avLst/>
            <a:gdLst>
              <a:gd name="connsiteX0" fmla="*/ 254766 w 821644"/>
              <a:gd name="connsiteY0" fmla="*/ 8532 h 596521"/>
              <a:gd name="connsiteX1" fmla="*/ 559129 w 821644"/>
              <a:gd name="connsiteY1" fmla="*/ 40021 h 596521"/>
              <a:gd name="connsiteX2" fmla="*/ 695567 w 821644"/>
              <a:gd name="connsiteY2" fmla="*/ 144983 h 596521"/>
              <a:gd name="connsiteX3" fmla="*/ 737548 w 821644"/>
              <a:gd name="connsiteY3" fmla="*/ 323420 h 596521"/>
              <a:gd name="connsiteX4" fmla="*/ 821511 w 821644"/>
              <a:gd name="connsiteY4" fmla="*/ 459871 h 596521"/>
              <a:gd name="connsiteX5" fmla="*/ 716558 w 821644"/>
              <a:gd name="connsiteY5" fmla="*/ 533345 h 596521"/>
              <a:gd name="connsiteX6" fmla="*/ 422690 w 821644"/>
              <a:gd name="connsiteY6" fmla="*/ 596323 h 596521"/>
              <a:gd name="connsiteX7" fmla="*/ 107832 w 821644"/>
              <a:gd name="connsiteY7" fmla="*/ 512353 h 596521"/>
              <a:gd name="connsiteX8" fmla="*/ 2880 w 821644"/>
              <a:gd name="connsiteY8" fmla="*/ 407390 h 596521"/>
              <a:gd name="connsiteX9" fmla="*/ 202290 w 821644"/>
              <a:gd name="connsiteY9" fmla="*/ 40021 h 596521"/>
              <a:gd name="connsiteX10" fmla="*/ 254766 w 821644"/>
              <a:gd name="connsiteY10" fmla="*/ 8532 h 596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1644" h="596521">
                <a:moveTo>
                  <a:pt x="254766" y="8532"/>
                </a:moveTo>
                <a:cubicBezTo>
                  <a:pt x="314239" y="8532"/>
                  <a:pt x="485662" y="17279"/>
                  <a:pt x="559129" y="40021"/>
                </a:cubicBezTo>
                <a:cubicBezTo>
                  <a:pt x="632596" y="62763"/>
                  <a:pt x="665831" y="97750"/>
                  <a:pt x="695567" y="144983"/>
                </a:cubicBezTo>
                <a:cubicBezTo>
                  <a:pt x="725303" y="192216"/>
                  <a:pt x="716557" y="270939"/>
                  <a:pt x="737548" y="323420"/>
                </a:cubicBezTo>
                <a:cubicBezTo>
                  <a:pt x="758539" y="375901"/>
                  <a:pt x="825009" y="424884"/>
                  <a:pt x="821511" y="459871"/>
                </a:cubicBezTo>
                <a:cubicBezTo>
                  <a:pt x="818013" y="494859"/>
                  <a:pt x="783028" y="510603"/>
                  <a:pt x="716558" y="533345"/>
                </a:cubicBezTo>
                <a:cubicBezTo>
                  <a:pt x="650088" y="556087"/>
                  <a:pt x="524144" y="599822"/>
                  <a:pt x="422690" y="596323"/>
                </a:cubicBezTo>
                <a:cubicBezTo>
                  <a:pt x="321236" y="592824"/>
                  <a:pt x="177800" y="543842"/>
                  <a:pt x="107832" y="512353"/>
                </a:cubicBezTo>
                <a:cubicBezTo>
                  <a:pt x="37864" y="480864"/>
                  <a:pt x="-12863" y="486112"/>
                  <a:pt x="2880" y="407390"/>
                </a:cubicBezTo>
                <a:cubicBezTo>
                  <a:pt x="18623" y="328668"/>
                  <a:pt x="160309" y="104748"/>
                  <a:pt x="202290" y="40021"/>
                </a:cubicBezTo>
                <a:cubicBezTo>
                  <a:pt x="244271" y="-24706"/>
                  <a:pt x="195293" y="8532"/>
                  <a:pt x="254766" y="8532"/>
                </a:cubicBezTo>
                <a:close/>
              </a:path>
            </a:pathLst>
          </a:custGeom>
          <a:noFill/>
          <a:ln w="38100" cmpd="sng">
            <a:solidFill>
              <a:srgbClr val="4F81BD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7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3195318"/>
              </p:ext>
            </p:extLst>
          </p:nvPr>
        </p:nvGraphicFramePr>
        <p:xfrm>
          <a:off x="5369122" y="3619492"/>
          <a:ext cx="2597221" cy="2973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49" name="Straight Connector 48"/>
          <p:cNvCxnSpPr/>
          <p:nvPr/>
        </p:nvCxnSpPr>
        <p:spPr>
          <a:xfrm>
            <a:off x="6526819" y="4468758"/>
            <a:ext cx="821640" cy="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26819" y="4468758"/>
            <a:ext cx="0" cy="9109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340749" y="4468758"/>
            <a:ext cx="0" cy="9109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851982" y="4190516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67096" y="6231829"/>
            <a:ext cx="927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*p &lt; 0.01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126755" y="1531541"/>
            <a:ext cx="2795725" cy="7017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835781" y="1894210"/>
            <a:ext cx="1089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MB injection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7046673" y="1538558"/>
            <a:ext cx="1624189" cy="0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6846716" y="1352636"/>
            <a:ext cx="162957" cy="339359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6978896" y="1352636"/>
            <a:ext cx="162957" cy="339359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425161" y="855237"/>
            <a:ext cx="1233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&gt;7 </a:t>
            </a:r>
          </a:p>
          <a:p>
            <a:pPr algn="ctr"/>
            <a:r>
              <a:rPr lang="en-US" sz="1400" dirty="0"/>
              <a:t>minutes</a:t>
            </a:r>
          </a:p>
        </p:txBody>
      </p:sp>
      <p:sp>
        <p:nvSpPr>
          <p:cNvPr id="60" name="Left Brace 59"/>
          <p:cNvSpPr/>
          <p:nvPr/>
        </p:nvSpPr>
        <p:spPr>
          <a:xfrm rot="16200000" flipH="1">
            <a:off x="4559412" y="1049781"/>
            <a:ext cx="185002" cy="693272"/>
          </a:xfrm>
          <a:prstGeom prst="leftBrac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" name="TextBox 60"/>
          <p:cNvSpPr txBox="1"/>
          <p:nvPr/>
        </p:nvSpPr>
        <p:spPr>
          <a:xfrm>
            <a:off x="3668435" y="764531"/>
            <a:ext cx="2101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Pre-treatment FAPI</a:t>
            </a:r>
          </a:p>
          <a:p>
            <a:pPr algn="ctr"/>
            <a:r>
              <a:rPr lang="en-US" sz="1400" dirty="0"/>
              <a:t>(confirm MB)</a:t>
            </a:r>
          </a:p>
        </p:txBody>
      </p:sp>
      <p:sp>
        <p:nvSpPr>
          <p:cNvPr id="62" name="Left Brace 61"/>
          <p:cNvSpPr/>
          <p:nvPr/>
        </p:nvSpPr>
        <p:spPr>
          <a:xfrm rot="16200000">
            <a:off x="5710289" y="893048"/>
            <a:ext cx="256233" cy="1627869"/>
          </a:xfrm>
          <a:prstGeom prst="leftBrac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3" name="TextBox 62"/>
          <p:cNvSpPr txBox="1"/>
          <p:nvPr/>
        </p:nvSpPr>
        <p:spPr>
          <a:xfrm>
            <a:off x="5024464" y="1835755"/>
            <a:ext cx="2363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USgFUS</a:t>
            </a:r>
            <a:r>
              <a:rPr lang="en-US" sz="1400" dirty="0"/>
              <a:t> treatment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021394" y="2172767"/>
            <a:ext cx="2476331" cy="1129513"/>
            <a:chOff x="4522159" y="1772109"/>
            <a:chExt cx="2816415" cy="1371600"/>
          </a:xfrm>
        </p:grpSpPr>
        <p:pic>
          <p:nvPicPr>
            <p:cNvPr id="65" name="Picture 64" descr="30sBackground2x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2159" y="1772109"/>
              <a:ext cx="1371600" cy="1371600"/>
            </a:xfrm>
            <a:prstGeom prst="rect">
              <a:avLst/>
            </a:prstGeom>
          </p:spPr>
        </p:pic>
        <p:pic>
          <p:nvPicPr>
            <p:cNvPr id="66" name="Picture 65" descr="C:\Users\caskeylab\Documents\Jiro\beam_maps\20170418\XYplane_z=55.png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79" t="13998" r="26238" b="19368"/>
            <a:stretch/>
          </p:blipFill>
          <p:spPr bwMode="auto">
            <a:xfrm>
              <a:off x="5900881" y="1772109"/>
              <a:ext cx="1437693" cy="1371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7" name="Straight Connector 66"/>
          <p:cNvCxnSpPr>
            <a:stCxn id="65" idx="1"/>
            <a:endCxn id="65" idx="3"/>
          </p:cNvCxnSpPr>
          <p:nvPr/>
        </p:nvCxnSpPr>
        <p:spPr>
          <a:xfrm>
            <a:off x="5021394" y="2737524"/>
            <a:ext cx="12059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435541" y="2172767"/>
            <a:ext cx="0" cy="11295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351844" y="2639912"/>
            <a:ext cx="201104" cy="198720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1" name="Left Brace 70"/>
          <p:cNvSpPr/>
          <p:nvPr/>
        </p:nvSpPr>
        <p:spPr>
          <a:xfrm rot="16200000" flipH="1">
            <a:off x="8146391" y="965820"/>
            <a:ext cx="228530" cy="820412"/>
          </a:xfrm>
          <a:prstGeom prst="leftBrac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2" name="TextBox 71"/>
          <p:cNvSpPr txBox="1"/>
          <p:nvPr/>
        </p:nvSpPr>
        <p:spPr>
          <a:xfrm>
            <a:off x="7421088" y="764531"/>
            <a:ext cx="1641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Post-treatment FAPI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4339639" y="1637262"/>
            <a:ext cx="0" cy="3023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412780" y="1835100"/>
            <a:ext cx="998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MB injection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7859725" y="1604068"/>
            <a:ext cx="0" cy="3023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C:\Users\caskeylab\Documents\Jiro\beam_maps\20170418\XYplane2_z=55.png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79" t="7706" r="24352" b="9666"/>
          <a:stretch/>
        </p:blipFill>
        <p:spPr bwMode="auto">
          <a:xfrm>
            <a:off x="266486" y="967008"/>
            <a:ext cx="1062615" cy="22158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7" name="Chart 7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276648"/>
              </p:ext>
            </p:extLst>
          </p:nvPr>
        </p:nvGraphicFramePr>
        <p:xfrm>
          <a:off x="1252763" y="458489"/>
          <a:ext cx="2531187" cy="2944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80" name="Rectangle 79"/>
          <p:cNvSpPr/>
          <p:nvPr/>
        </p:nvSpPr>
        <p:spPr>
          <a:xfrm>
            <a:off x="143207" y="320015"/>
            <a:ext cx="3640743" cy="30829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55660" y="389057"/>
            <a:ext cx="208099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P4-1 output pressure (at focus)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936350" y="323959"/>
            <a:ext cx="4966294" cy="30829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5133934" y="389057"/>
            <a:ext cx="2673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Treatment timeline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195173" y="3554939"/>
            <a:ext cx="6771170" cy="315477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7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3714714"/>
              </p:ext>
            </p:extLst>
          </p:nvPr>
        </p:nvGraphicFramePr>
        <p:xfrm>
          <a:off x="3117332" y="3619492"/>
          <a:ext cx="2068099" cy="1622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88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128010"/>
              </p:ext>
            </p:extLst>
          </p:nvPr>
        </p:nvGraphicFramePr>
        <p:xfrm>
          <a:off x="3117332" y="5066844"/>
          <a:ext cx="2142760" cy="1622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2656543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21775</TotalTime>
  <Words>299</Words>
  <Application>Microsoft Office PowerPoint</Application>
  <PresentationFormat>On-screen Show (4:3)</PresentationFormat>
  <Paragraphs>62</Paragraphs>
  <Slides>3</Slides>
  <Notes>3</Notes>
  <HiddenSlides>0</HiddenSlides>
  <MMClips>2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In vivo imaging</vt:lpstr>
      <vt:lpstr>In vivo overlay</vt:lpstr>
      <vt:lpstr>PowerPoint Presentation</vt:lpstr>
    </vt:vector>
  </TitlesOfParts>
  <Company>VUIIS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Fast, low-frequency, plane-wave imaging for ultrasound contrast imaging</dc:title>
  <dc:creator>Jiro Kusunose</dc:creator>
  <cp:lastModifiedBy>Tom Manuel</cp:lastModifiedBy>
  <cp:revision>102</cp:revision>
  <dcterms:created xsi:type="dcterms:W3CDTF">2018-05-17T15:18:21Z</dcterms:created>
  <dcterms:modified xsi:type="dcterms:W3CDTF">2019-03-19T15:29:26Z</dcterms:modified>
</cp:coreProperties>
</file>