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607-FAF8-4542-9C55-3760BBAE8F9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691-60E5-4963-A988-E0FFF2A9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9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607-FAF8-4542-9C55-3760BBAE8F9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691-60E5-4963-A988-E0FFF2A9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0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607-FAF8-4542-9C55-3760BBAE8F9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691-60E5-4963-A988-E0FFF2A9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9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607-FAF8-4542-9C55-3760BBAE8F9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691-60E5-4963-A988-E0FFF2A9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7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607-FAF8-4542-9C55-3760BBAE8F9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691-60E5-4963-A988-E0FFF2A9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1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607-FAF8-4542-9C55-3760BBAE8F9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691-60E5-4963-A988-E0FFF2A9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6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607-FAF8-4542-9C55-3760BBAE8F9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691-60E5-4963-A988-E0FFF2A9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6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607-FAF8-4542-9C55-3760BBAE8F9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691-60E5-4963-A988-E0FFF2A9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607-FAF8-4542-9C55-3760BBAE8F9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691-60E5-4963-A988-E0FFF2A9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607-FAF8-4542-9C55-3760BBAE8F9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691-60E5-4963-A988-E0FFF2A9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2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607-FAF8-4542-9C55-3760BBAE8F9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691-60E5-4963-A988-E0FFF2A9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5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9607-FAF8-4542-9C55-3760BBAE8F9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1691-60E5-4963-A988-E0FFF2A9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5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r="7028"/>
          <a:stretch/>
        </p:blipFill>
        <p:spPr>
          <a:xfrm>
            <a:off x="5976853" y="3806177"/>
            <a:ext cx="5428209" cy="206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"/>
          <a:stretch/>
        </p:blipFill>
        <p:spPr>
          <a:xfrm>
            <a:off x="232757" y="1111669"/>
            <a:ext cx="6247288" cy="2655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" r="6694"/>
          <a:stretch/>
        </p:blipFill>
        <p:spPr>
          <a:xfrm>
            <a:off x="6018415" y="1143239"/>
            <a:ext cx="5810596" cy="2625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" r="6420"/>
          <a:stretch/>
        </p:blipFill>
        <p:spPr>
          <a:xfrm>
            <a:off x="166253" y="3798416"/>
            <a:ext cx="5885411" cy="20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0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mrgfus</dc:creator>
  <cp:lastModifiedBy>mrgfus</cp:lastModifiedBy>
  <cp:revision>1</cp:revision>
  <dcterms:created xsi:type="dcterms:W3CDTF">2022-02-01T18:36:19Z</dcterms:created>
  <dcterms:modified xsi:type="dcterms:W3CDTF">2022-02-01T18:39:56Z</dcterms:modified>
</cp:coreProperties>
</file>