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6C"/>
    <a:srgbClr val="8F2583"/>
    <a:srgbClr val="822277"/>
    <a:srgbClr val="E7E6E6"/>
    <a:srgbClr val="000000"/>
    <a:srgbClr val="FFFFFF"/>
    <a:srgbClr val="5D2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61" d="100"/>
          <a:sy n="61" d="100"/>
        </p:scale>
        <p:origin x="82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EF37-E2FA-432F-8A45-4992D507B377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4028-9CF2-4483-AAF2-2092A3F1EA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71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EF37-E2FA-432F-8A45-4992D507B377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4028-9CF2-4483-AAF2-2092A3F1EA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52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EF37-E2FA-432F-8A45-4992D507B377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4028-9CF2-4483-AAF2-2092A3F1EA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62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EF37-E2FA-432F-8A45-4992D507B377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4028-9CF2-4483-AAF2-2092A3F1EA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68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EF37-E2FA-432F-8A45-4992D507B377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4028-9CF2-4483-AAF2-2092A3F1EA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69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EF37-E2FA-432F-8A45-4992D507B377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4028-9CF2-4483-AAF2-2092A3F1EA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74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EF37-E2FA-432F-8A45-4992D507B377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4028-9CF2-4483-AAF2-2092A3F1EA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71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EF37-E2FA-432F-8A45-4992D507B377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4028-9CF2-4483-AAF2-2092A3F1EA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85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EF37-E2FA-432F-8A45-4992D507B377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4028-9CF2-4483-AAF2-2092A3F1EA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95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EF37-E2FA-432F-8A45-4992D507B377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4028-9CF2-4483-AAF2-2092A3F1EA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21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EF37-E2FA-432F-8A45-4992D507B377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4028-9CF2-4483-AAF2-2092A3F1EA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02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7EF37-E2FA-432F-8A45-4992D507B377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14028-9CF2-4483-AAF2-2092A3F1EA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30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928042" y="943582"/>
            <a:ext cx="2811294" cy="4484451"/>
          </a:xfrm>
          <a:prstGeom prst="rect">
            <a:avLst/>
          </a:prstGeom>
          <a:solidFill>
            <a:srgbClr val="822277"/>
          </a:solidFill>
          <a:ln>
            <a:solidFill>
              <a:srgbClr val="5D28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8015591" y="3894898"/>
            <a:ext cx="2081720" cy="535021"/>
          </a:xfrm>
          <a:prstGeom prst="rect">
            <a:avLst/>
          </a:prstGeom>
          <a:solidFill>
            <a:srgbClr val="FFD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68" y="257782"/>
            <a:ext cx="4006230" cy="60116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3999" y="587342"/>
            <a:ext cx="3086911" cy="745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ALL FOR 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97673" y="2524169"/>
            <a:ext cx="2517554" cy="369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Make a change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3999" y="3494039"/>
            <a:ext cx="3010787" cy="399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Make a change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97673" y="4494204"/>
            <a:ext cx="2517554" cy="369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Make a change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072" y="257782"/>
            <a:ext cx="3998316" cy="599747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492074" y="-773939"/>
            <a:ext cx="4006230" cy="6031739"/>
          </a:xfrm>
          <a:prstGeom prst="rect">
            <a:avLst/>
          </a:prstGeom>
          <a:solidFill>
            <a:schemeClr val="accent4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67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/>
          <p:cNvSpPr/>
          <p:nvPr/>
        </p:nvSpPr>
        <p:spPr>
          <a:xfrm>
            <a:off x="6236496" y="1352811"/>
            <a:ext cx="3208130" cy="4133589"/>
          </a:xfrm>
          <a:prstGeom prst="roundRect">
            <a:avLst/>
          </a:prstGeom>
          <a:effectLst>
            <a:softEdge rad="469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551661" y="-4647869"/>
            <a:ext cx="2684834" cy="3533065"/>
          </a:xfrm>
          <a:prstGeom prst="rect">
            <a:avLst/>
          </a:prstGeom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arallelogram 3"/>
          <p:cNvSpPr/>
          <p:nvPr/>
        </p:nvSpPr>
        <p:spPr>
          <a:xfrm rot="20760000">
            <a:off x="1750979" y="2363821"/>
            <a:ext cx="2908570" cy="359924"/>
          </a:xfrm>
          <a:prstGeom prst="parallelogram">
            <a:avLst/>
          </a:prstGeom>
          <a:solidFill>
            <a:srgbClr val="8F25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arallelogram 4"/>
          <p:cNvSpPr/>
          <p:nvPr/>
        </p:nvSpPr>
        <p:spPr>
          <a:xfrm rot="20760000">
            <a:off x="1750979" y="2796569"/>
            <a:ext cx="2908570" cy="359924"/>
          </a:xfrm>
          <a:prstGeom prst="parallelogram">
            <a:avLst/>
          </a:prstGeom>
          <a:solidFill>
            <a:srgbClr val="FFDF6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arallelogram 5"/>
          <p:cNvSpPr/>
          <p:nvPr/>
        </p:nvSpPr>
        <p:spPr>
          <a:xfrm rot="20760000">
            <a:off x="1750980" y="3229317"/>
            <a:ext cx="2908570" cy="359924"/>
          </a:xfrm>
          <a:prstGeom prst="parallelogram">
            <a:avLst/>
          </a:prstGeom>
          <a:solidFill>
            <a:srgbClr val="8F25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elogram 6"/>
          <p:cNvSpPr/>
          <p:nvPr/>
        </p:nvSpPr>
        <p:spPr>
          <a:xfrm rot="20760000">
            <a:off x="1750980" y="3662065"/>
            <a:ext cx="2908570" cy="359924"/>
          </a:xfrm>
          <a:prstGeom prst="parallelogram">
            <a:avLst/>
          </a:prstGeom>
          <a:solidFill>
            <a:srgbClr val="FFDF6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elogram 7"/>
          <p:cNvSpPr/>
          <p:nvPr/>
        </p:nvSpPr>
        <p:spPr>
          <a:xfrm rot="20760000">
            <a:off x="1750980" y="4094812"/>
            <a:ext cx="2908570" cy="359924"/>
          </a:xfrm>
          <a:prstGeom prst="parallelogram">
            <a:avLst/>
          </a:prstGeom>
          <a:solidFill>
            <a:srgbClr val="8F25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66073"/>
          <a:stretch/>
        </p:blipFill>
        <p:spPr>
          <a:xfrm>
            <a:off x="6898430" y="3876216"/>
            <a:ext cx="1819275" cy="985625"/>
          </a:xfrm>
          <a:prstGeom prst="rect">
            <a:avLst/>
          </a:prstGeom>
          <a:solidFill>
            <a:srgbClr val="000000">
              <a:alpha val="65098"/>
            </a:srgbClr>
          </a:solidFill>
          <a:effectLst>
            <a:softEdge rad="381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t="31084" b="33927"/>
          <a:stretch/>
        </p:blipFill>
        <p:spPr>
          <a:xfrm>
            <a:off x="6898430" y="2543783"/>
            <a:ext cx="1819275" cy="1016479"/>
          </a:xfrm>
          <a:prstGeom prst="rect">
            <a:avLst/>
          </a:prstGeom>
          <a:solidFill>
            <a:srgbClr val="000000">
              <a:alpha val="65098"/>
            </a:srgbClr>
          </a:solidFill>
          <a:effectLst>
            <a:softEdge rad="3810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b="66073"/>
          <a:stretch/>
        </p:blipFill>
        <p:spPr>
          <a:xfrm>
            <a:off x="6898430" y="1197875"/>
            <a:ext cx="1819275" cy="985625"/>
          </a:xfrm>
          <a:prstGeom prst="rect">
            <a:avLst/>
          </a:prstGeom>
          <a:solidFill>
            <a:srgbClr val="000000">
              <a:alpha val="65098"/>
            </a:srgbClr>
          </a:solidFill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69698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il, Mud, Crack, Dry, Drought, The Luxury Cruise Shi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86"/>
          <a:stretch/>
        </p:blipFill>
        <p:spPr bwMode="auto">
          <a:xfrm>
            <a:off x="4135677" y="1002082"/>
            <a:ext cx="2780778" cy="486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>
            <a:spLocks/>
          </p:cNvSpPr>
          <p:nvPr/>
        </p:nvSpPr>
        <p:spPr>
          <a:xfrm>
            <a:off x="2159161" y="2794308"/>
            <a:ext cx="1154243" cy="234196"/>
          </a:xfrm>
          <a:prstGeom prst="roundRect">
            <a:avLst>
              <a:gd name="adj" fmla="val 14429"/>
            </a:avLst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400" dirty="0"/>
              <a:t>Make a change</a:t>
            </a:r>
          </a:p>
        </p:txBody>
      </p:sp>
      <p:sp>
        <p:nvSpPr>
          <p:cNvPr id="4" name="TextBox 3"/>
          <p:cNvSpPr txBox="1"/>
          <p:nvPr/>
        </p:nvSpPr>
        <p:spPr>
          <a:xfrm rot="10800000" flipV="1">
            <a:off x="1877287" y="3243797"/>
            <a:ext cx="17197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Make others change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7835" y="3970751"/>
            <a:ext cx="151862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Change the world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66073"/>
          <a:stretch/>
        </p:blipFill>
        <p:spPr>
          <a:xfrm>
            <a:off x="5908331" y="3812585"/>
            <a:ext cx="926809" cy="485714"/>
          </a:xfrm>
          <a:prstGeom prst="rect">
            <a:avLst/>
          </a:prstGeom>
          <a:solidFill>
            <a:srgbClr val="000000">
              <a:alpha val="65098"/>
            </a:srgbClr>
          </a:solidFill>
          <a:effectLst>
            <a:softEdge rad="381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31084" b="33927"/>
          <a:stretch/>
        </p:blipFill>
        <p:spPr>
          <a:xfrm>
            <a:off x="5062661" y="2809869"/>
            <a:ext cx="926809" cy="500919"/>
          </a:xfrm>
          <a:prstGeom prst="rect">
            <a:avLst/>
          </a:prstGeom>
          <a:solidFill>
            <a:srgbClr val="000000">
              <a:alpha val="65098"/>
            </a:srgbClr>
          </a:solidFill>
          <a:effectLst>
            <a:softEdge rad="381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66073"/>
          <a:stretch/>
        </p:blipFill>
        <p:spPr>
          <a:xfrm>
            <a:off x="4299088" y="1783512"/>
            <a:ext cx="926809" cy="485714"/>
          </a:xfrm>
          <a:prstGeom prst="rect">
            <a:avLst/>
          </a:prstGeom>
          <a:solidFill>
            <a:srgbClr val="000000">
              <a:alpha val="65098"/>
            </a:srgbClr>
          </a:solidFill>
          <a:effectLst>
            <a:softEdge rad="38100"/>
          </a:effectLst>
        </p:spPr>
      </p:pic>
      <p:sp>
        <p:nvSpPr>
          <p:cNvPr id="9" name="Rectangle 8"/>
          <p:cNvSpPr/>
          <p:nvPr/>
        </p:nvSpPr>
        <p:spPr>
          <a:xfrm>
            <a:off x="6436917" y="2836437"/>
            <a:ext cx="2780778" cy="4866362"/>
          </a:xfrm>
          <a:prstGeom prst="rect">
            <a:avLst/>
          </a:prstGeom>
          <a:solidFill>
            <a:srgbClr val="FFDF6C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67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49"/>
          <a:stretch/>
        </p:blipFill>
        <p:spPr>
          <a:xfrm>
            <a:off x="3946272" y="405114"/>
            <a:ext cx="2836494" cy="51623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66073"/>
          <a:stretch/>
        </p:blipFill>
        <p:spPr>
          <a:xfrm>
            <a:off x="5749582" y="3381004"/>
            <a:ext cx="926809" cy="485714"/>
          </a:xfrm>
          <a:prstGeom prst="rect">
            <a:avLst/>
          </a:prstGeom>
          <a:solidFill>
            <a:srgbClr val="000000">
              <a:alpha val="65098"/>
            </a:srgbClr>
          </a:solidFill>
          <a:effectLst>
            <a:softEdge rad="381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1084" b="33927"/>
          <a:stretch/>
        </p:blipFill>
        <p:spPr>
          <a:xfrm>
            <a:off x="4863535" y="2948690"/>
            <a:ext cx="926809" cy="500919"/>
          </a:xfrm>
          <a:prstGeom prst="rect">
            <a:avLst/>
          </a:prstGeom>
          <a:solidFill>
            <a:srgbClr val="000000">
              <a:alpha val="65098"/>
            </a:srgbClr>
          </a:solidFill>
          <a:effectLst>
            <a:softEdge rad="381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66073"/>
          <a:stretch/>
        </p:blipFill>
        <p:spPr>
          <a:xfrm>
            <a:off x="4110385" y="2479189"/>
            <a:ext cx="926809" cy="485714"/>
          </a:xfrm>
          <a:prstGeom prst="rect">
            <a:avLst/>
          </a:prstGeom>
          <a:solidFill>
            <a:srgbClr val="000000">
              <a:alpha val="65098"/>
            </a:srgbClr>
          </a:solidFill>
          <a:effectLst>
            <a:softEdge rad="38100"/>
          </a:effectLst>
        </p:spPr>
      </p:pic>
      <p:sp>
        <p:nvSpPr>
          <p:cNvPr id="6" name="TextBox 5"/>
          <p:cNvSpPr txBox="1">
            <a:spLocks/>
          </p:cNvSpPr>
          <p:nvPr/>
        </p:nvSpPr>
        <p:spPr>
          <a:xfrm>
            <a:off x="4720210" y="836132"/>
            <a:ext cx="1288616" cy="234196"/>
          </a:xfrm>
          <a:prstGeom prst="roundRect">
            <a:avLst>
              <a:gd name="adj" fmla="val 14429"/>
            </a:avLst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400" cap="small" dirty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Make a change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524185" y="1223990"/>
            <a:ext cx="1680666" cy="234196"/>
          </a:xfrm>
          <a:prstGeom prst="roundRect">
            <a:avLst>
              <a:gd name="adj" fmla="val 14429"/>
            </a:avLst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400" cap="small" dirty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Make others change</a:t>
            </a: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4261139" y="4804782"/>
            <a:ext cx="2152206" cy="234196"/>
          </a:xfrm>
          <a:prstGeom prst="roundRect">
            <a:avLst>
              <a:gd name="adj" fmla="val 14429"/>
            </a:avLst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400" cap="small" dirty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Change the world</a:t>
            </a:r>
          </a:p>
        </p:txBody>
      </p:sp>
      <p:sp>
        <p:nvSpPr>
          <p:cNvPr id="9" name="Rectangle 8"/>
          <p:cNvSpPr/>
          <p:nvPr/>
        </p:nvSpPr>
        <p:spPr>
          <a:xfrm>
            <a:off x="8334975" y="492796"/>
            <a:ext cx="2808460" cy="5162309"/>
          </a:xfrm>
          <a:prstGeom prst="rect">
            <a:avLst/>
          </a:prstGeom>
          <a:solidFill>
            <a:srgbClr val="FFDF6C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76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49"/>
          <a:stretch/>
        </p:blipFill>
        <p:spPr>
          <a:xfrm>
            <a:off x="3946272" y="405114"/>
            <a:ext cx="2836494" cy="51623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59474" y="889348"/>
            <a:ext cx="1615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ALL</a:t>
            </a:r>
          </a:p>
          <a:p>
            <a:pPr algn="ctr"/>
            <a:r>
              <a:rPr lang="en-GB" dirty="0"/>
              <a:t>FOR</a:t>
            </a:r>
          </a:p>
          <a:p>
            <a:pPr algn="ctr"/>
            <a:r>
              <a:rPr lang="en-GB" dirty="0"/>
              <a:t>ONE</a:t>
            </a:r>
          </a:p>
        </p:txBody>
      </p:sp>
    </p:spTree>
    <p:extLst>
      <p:ext uri="{BB962C8B-B14F-4D97-AF65-F5344CB8AC3E}">
        <p14:creationId xmlns:p14="http://schemas.microsoft.com/office/powerpoint/2010/main" val="297121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Tom</cp:lastModifiedBy>
  <cp:revision>5</cp:revision>
  <dcterms:created xsi:type="dcterms:W3CDTF">2017-05-24T22:29:00Z</dcterms:created>
  <dcterms:modified xsi:type="dcterms:W3CDTF">2017-05-24T23:07:04Z</dcterms:modified>
</cp:coreProperties>
</file>