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30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3T11:12:29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 24575,'-6'0'0,"1"0"0,-1 0 0,1 0 0,-1 0 0,1 0 0,-18 0 0,14 0 0,-48 0 0,43 0 0,-74 2 0,71-1-3392,-40 1 0,-1 1 3392,38-3-2269,-43 4 1,0-1 2268,40-1-1517,-40 1 0,-1 1 1517,38-4-1015,-33 3 1,1-1 1014,38-1 0,-37 2 0,2 1 0,35-3 0,-36 3 0,0 2 0,36-3 0,-36 2 0,-1 0 0,35 1 0,-34-1 0,1 0 0,34 1 0,-36 1 0,-1-1 0,33 1 0,-34 0 0,1 0 0,37 0 0,-34 2 0,0-1 0,35-3 0,-32 5 0,1-1 0,31-4 0,-75 17 0,79-17 345,-62 19-345,65-21 629,-54 21-629,54-21 0,-53 21 0,53-21 0,-56 21 0,53-21 0,-60 23 0,59-20 0,-62 21 0,65-19 0,-60 16 0,61-18 0,-56 20 0,58-20 1022,-45 21-1022,48-22 1831,-29 19-1831,29-21 3005,-20 21-3005,20-21 3386,-14 21-3386,17-19 3499,-15 20-3499,16-18 0,-19 25 0,18-22 0,-22 28 0,23-28 0,-23 31 0,24-31 0,-19 36 0,18-35 0,-12 35 0,13-36 0,-5 31 0,8-31 0,-5 36 0,4-35 0,-1 40 0,2-40 0,0 35 0,0-36 2667,0 31-2667,0-31 0,0 29 0,0-30 0,0 25 0,0-26 0,7 27 0,-3-26 0,11 35 0,-8-34 0,15 36 0,-16-35 0,30 35 0,-29-36 0,39 36 0,-35-36 0,40 34 0,-40-34 0,40 29 0,-40-32 0,37 24 0,-37-25 0,47 20 0,-45-18 0,57 12 0,-57-14 0,67 7 0,-65-9 0,79 5 0,-77-8-3392,36 4 0,0 0 3392,-34-4-2269,44 3 1,2 2 2268,-42-3-1517,46 1 0,-1 0 1517,-47 1-1015,45-1 1,0-2 1014,-44 1 0,41 2 0,1-1 0,-42-2 0,38 2 0,1-1 0,-39-3 0,36 1 0,-1 1 0,-38-2 0,41 2 0,2-1 0,-39-1 0,42 0 0,0 0 0,-40 0 0,43 0 0,0 0 0,-40 0 0,43-1 0,-1-1 0,-43 2 0,43-2 0,-1 1 0,-42 1 0,39 1 0,-1 1 0,-40-2 0,39 3 0,1-1 0,-41-2 0,48 3 0,0-1 0,-46-1 0,47 2 0,-2 1 0,-47-3 0,38 3 0,0-1 0,-40-2 0,34 0 0,1 0 0,-36-1 0,32 0 0,0 0 0,-34 0 0,40 0 0,1 0 0,-34 0 0,46 0 0,2 0 0,-39 0 0,50 0 0,0 0 0,-47 0 0,44 0 0,0 0 0,-48 0 0,41-1 0,0 0 0,-41 0 0,33-2 0,-2-1 0,-44 3 0,37-5 0,-1 0 0,-35 4 0,38-5 0,0-1 0,-37 6 0,42-5 0,1 0 0,-42 5 0,42-5 0,-1-1 0,-42 4 0,35-5 0,-1 0 0,-39 5 0,34-6 0,-1 0 0,-34 5 169,70-17-169,-73 16 1536,53-18-1536,-54 18 0,50-21 0,-51 21 0,39-23 0,-42 25 2690,25-25-2690,-28 23 0,25-27 0,-26 24 0,30-37 0,-27 33 0,26-46 0,-26 45 0,24-56 0,-26 53 0,18-56 0,-22 59 0,7-47 0,-8 49 0,-6-44 0,1 46 0,-16-46 0,14 47 0,-23-43 0,22 41 0,-35-40 0,31 41 0,-48-46 0,46 49 0,-56-49 0,56 47 0,-58-45 0,54 42 0,-57-39 0,56 40-335,-64-39 335,64 42-1080,-31-15 0,0 0 1080,31 15-950,-35-12 0,-1 0 950,36 13 0,-39-9 0,0 1 0,34 11 0,-37-8 0,-1 0 0,37 7 0,-36-5 0,-1 0 0,30 5 0,-35-5 0,0 0 0,36 8 0,-40-7 0,1 1 0,44 6 0,-48-4 0,-2 0 0,47 5 0,-43-3 0,2 0 0,44 4 0,-36-4 0,2 1 0,38 1 0,-33-3 0,0 1 0,34 2 0,-75-7 0,76 7 225,-64-5-225,69 7 0,-77-5 0,74 4 0,-36-1 0,-1-1 0,32 3 0,-33-3 0,0 1 0,35 1-113,-34 0 1,1 0 112,34 1 1280,-71 0-1280,76 0 2242,-45 0-2242,49 0 3774,-17 0-3774,21 0 5643,-2 0-5643,2-3 2373,1 3-2373,-8-5 0,6 4 0,-28-11 0,24 10 0,-46-23 0,45 22 0,-55-27 0,54 27 0,-63-27 0,58 24 0,-51-16 0,55 18 1072,-30-9-1072,34 12 0,-10-6 0,17 6 0,1-1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5T15:24:34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0 24575,'-27'92'0,"1"-1"0,-1 0 0,0 0 0,0 0 0,0 0 0,1 0 0,-3 5 0,-3 5 0,1-1 0,3-9 0,8-19 0,9-26 0,11-21 0,0-21 0,0-5 0,0-6 0,0-1 0,0 1 0,0-1 0,0 1 0,0-1 0,0 1 0,4 2 0,-4-1 0,4 2 0,-4-4 0,0 1 0,3-1 0,-2-3 0,2 3 0,4-20 0,-6 17 0,12-30 0,-11 29 0,5-32 0,-7 31 0,0-31 0,-4 36 0,0-22 0,-4 27 0,1-7 0,3 7 0,-3 2 0,3-2 0,-4-1 0,1 3 0,3-5 0,-3 2 0,6-4 0,-2 1 0,3-1 0,3 4 0,1 1 0,0 6 0,3 1 0,-6 3 0,12 7 0,-11-5 0,15 12 0,-16-12 0,9 8 0,-9-9 0,6 6 0,-7-6 0,7 6 0,-6-6 0,5 3 0,-5-4 0,2 1 0,-3-1 0,4-3 0,-4 3 0,4 0 0,-4 1 0,0 3 0,0-4 0,0 1 0,0-1 0,0 0 0,0 1 0,0-1 0,0 0 0,0 1 0,0-1 0,0 1 0,0-1 0,0 0 0,0 1 0,-4-1 0,4 0 0,-4 4 0,4-3 0,0 3 0,0-10 0,0-9 0,0-1 0,0-5 0,7 3 0,-6 3 0,12-20 0,-11 16 0,15-22 0,-15 24 0,18-17 0,-15 20 0,9-13 0,-10 15 0,9-6 0,-10 3 0,13 1 0,-11 3 0,12-6 0,-8 8 0,18-11 0,-16 11 0,23-11 0,-24 11 0,24-8 0,-27 6 0,29 0 0,-28 0 0,16 4 0,-16 0 0,-4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35E30-5824-814B-9074-88BDF3B95D70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E1767-79D4-D24A-8ABC-BC9B53399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7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Elixir is Erlang (so what’s new?)</a:t>
            </a:r>
          </a:p>
          <a:p>
            <a:endParaRPr lang="en-US" dirty="0"/>
          </a:p>
          <a:p>
            <a:r>
              <a:rPr lang="en-US" dirty="0"/>
              <a:t>-&gt; next top: This brings to next topic</a:t>
            </a:r>
          </a:p>
          <a:p>
            <a:r>
              <a:rPr lang="en-US" dirty="0"/>
              <a:t>Simple building blocks</a:t>
            </a:r>
          </a:p>
          <a:p>
            <a:endParaRPr lang="en-US" dirty="0"/>
          </a:p>
          <a:p>
            <a:r>
              <a:rPr lang="en-US" dirty="0"/>
              <a:t>There’s more to reliability than writing correct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768B-F6B0-B748-A211-4185BEB084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included in this group</a:t>
            </a:r>
          </a:p>
          <a:p>
            <a:r>
              <a:rPr lang="en-US" dirty="0"/>
              <a:t>There are many languages built on top of the Erlang VM</a:t>
            </a:r>
          </a:p>
          <a:p>
            <a:r>
              <a:rPr lang="en-US" dirty="0"/>
              <a:t>You don’t get OO, but you still need code reuse</a:t>
            </a:r>
          </a:p>
          <a:p>
            <a:r>
              <a:rPr lang="en-US" dirty="0"/>
              <a:t>Periods end statements don’t they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768B-F6B0-B748-A211-4185BEB084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9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B622-46AB-3D40-8183-FCE01EBBD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7F244-8D89-B94A-ACF6-FDA5808AF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40E0-1ABB-1C48-9F52-703557D8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2649-CD26-2849-BE74-39E0D68E3993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26B1C-CD2A-744B-980B-691BBE4F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8521C-1B1A-4B4A-865F-0BAC590B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57EC-20F3-7C40-A015-DB9DC4EA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3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0659-B0E2-4844-A58C-365697F7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C65D2-D040-1142-892D-30B85C8E7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9383-ED2A-084A-8E62-24BC11FF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2649-CD26-2849-BE74-39E0D68E3993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2FF09-77ED-A74A-A419-B44081EC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4C66D-D5C9-324C-B651-318BDE7D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57EC-20F3-7C40-A015-DB9DC4EA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7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89AD2-DE7F-8447-B214-BB34CA401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BCEA6-5DA8-D940-85E0-F6D1F6F2B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E5AE-193E-0844-A932-9A459AD7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2649-CD26-2849-BE74-39E0D68E3993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5AFAE-A734-A345-BA33-7F8BE438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FC64-B735-EE41-A0F7-3BF26341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57EC-20F3-7C40-A015-DB9DC4EA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6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79D9-E003-8B4F-8D7D-C4E84088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255D-66AF-3A4F-8A2A-3957DB285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6CA05-002A-BC4C-BEA3-52EEA6FF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2649-CD26-2849-BE74-39E0D68E3993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72D6D-8FA4-B240-A3D6-CE9C2356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FEEB-1B7E-4740-AA5D-0D77453E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57EC-20F3-7C40-A015-DB9DC4EA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2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4D9C-29F5-EB4B-AC12-087E4C9E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83528-8241-214C-91BC-30DA7A674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8AE91-0AC0-F44D-BC8F-A2CC325F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2649-CD26-2849-BE74-39E0D68E3993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046FD-70FF-6141-8FC4-3A58496B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5F37E-EF2A-5F4C-9FE4-2319238B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57EC-20F3-7C40-A015-DB9DC4EA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25F8-9BC8-2848-A01E-4E68D351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9AAD-D926-6C44-A386-150165DA8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C99E3-3A66-5745-B2D0-CB2BFB925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5C960-A080-CF46-A10E-06C0270C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2649-CD26-2849-BE74-39E0D68E3993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B646A-D6A0-F04B-AF0C-8C1EF1F4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C585F-D5FB-1840-997E-48EBEB1C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57EC-20F3-7C40-A015-DB9DC4EA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2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1A4B-5CB2-2D4A-A8E4-2791C429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8B632-5DFD-E046-873E-0DE88B10B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E0D02-4CF3-394C-BB57-3B76556B1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11285-A077-F74A-A656-57FAABBBF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FABE2-91DE-1247-95FC-5F7575B1C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A25FF-A348-DD48-9274-04D72F29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2649-CD26-2849-BE74-39E0D68E3993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BF3FB-1555-8148-BC8B-E0EB90B9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552C7-BDB8-5B4B-B5B4-A85BD7DE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57EC-20F3-7C40-A015-DB9DC4EA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6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B45F-BD86-3E46-B011-0EF17ADC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02A9-C659-7247-8FEE-1ED53634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2649-CD26-2849-BE74-39E0D68E3993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B3988-AF63-2A4E-A5DE-BAAB8727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F9428-1DF0-A347-AC7E-29E7FD57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57EC-20F3-7C40-A015-DB9DC4EA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0A92E-3227-0F4E-8CF1-5AB0F587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2649-CD26-2849-BE74-39E0D68E3993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119C7-95A9-934E-8414-1A45EF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02C59-49F9-DA46-B9BF-7AE99EA7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57EC-20F3-7C40-A015-DB9DC4EA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6D0E-B538-7146-B692-A174FB4E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8C5E-B419-B64F-994A-BF6141832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C5291-71FB-654C-927C-8CDE1E0D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F249F-55A3-F942-AA74-A46E2342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2649-CD26-2849-BE74-39E0D68E3993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EC7EF-0593-1543-930A-E27967C6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339BA-58F6-D042-BBCE-01CF7088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57EC-20F3-7C40-A015-DB9DC4EA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7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3E03-B36A-5C41-BC81-43FD77EF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58886-A361-B449-982D-94923D571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A0FEE-52A2-6E48-B490-0A2842FE7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DE061-78D9-914E-927E-DB78A934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2649-CD26-2849-BE74-39E0D68E3993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5F4DC-2D7B-5047-B268-CD5D87E2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9EE7A-4D30-DA41-9117-5B3A33AD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57EC-20F3-7C40-A015-DB9DC4EA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3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F9F7D-4105-EB47-83ED-858D98AB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696A4-B72F-AB42-B47F-1C0899236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B05B3-91FB-6B40-AC2F-041E61A7E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2649-CD26-2849-BE74-39E0D68E3993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DE2E-169E-9A43-86A1-1B8E97824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FB216-F88A-2C46-9440-7430A755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457EC-20F3-7C40-A015-DB9DC4EA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CB6B-FD04-D143-9E29-F45F83D14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EC470-F372-EE42-AA46-B516F47E1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6AA4-B605-D540-8D3E-3957EEDA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Erlang was created 30 years 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4437-57D0-5749-958B-017B60371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344"/>
            <a:ext cx="10515600" cy="2765425"/>
          </a:xfrm>
        </p:spPr>
        <p:txBody>
          <a:bodyPr>
            <a:normAutofit/>
          </a:bodyPr>
          <a:lstStyle/>
          <a:p>
            <a:r>
              <a:rPr lang="en-US" b="1" dirty="0"/>
              <a:t>Reliability</a:t>
            </a:r>
          </a:p>
          <a:p>
            <a:pPr lvl="1"/>
            <a:r>
              <a:rPr lang="en-US" dirty="0"/>
              <a:t>Reliable code is simple code</a:t>
            </a:r>
          </a:p>
          <a:p>
            <a:pPr lvl="1"/>
            <a:r>
              <a:rPr lang="en-US" dirty="0"/>
              <a:t>Distributed systems are complex – build with simple parts</a:t>
            </a:r>
          </a:p>
          <a:p>
            <a:pPr lvl="1"/>
            <a:r>
              <a:rPr lang="en-US" dirty="0"/>
              <a:t>Even with simple code, shit can happen – isolation and recovery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A733A-480C-A741-B44E-AB1A8A27C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365125"/>
            <a:ext cx="914400" cy="86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00C729-84A1-E842-930D-88178CD36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2039" y="440532"/>
            <a:ext cx="599902" cy="7405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BD7739-01AD-444F-A715-7AF4E57D9392}"/>
              </a:ext>
            </a:extLst>
          </p:cNvPr>
          <p:cNvSpPr txBox="1"/>
          <p:nvPr/>
        </p:nvSpPr>
        <p:spPr>
          <a:xfrm>
            <a:off x="1546705" y="5552552"/>
            <a:ext cx="301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most reliable systems in the world run Erlang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B20C80-B562-314E-936B-30A0F77BD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79590"/>
            <a:ext cx="708505" cy="66914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D46BE4-28F4-6E4E-9501-57E7D5E269F1}"/>
              </a:ext>
            </a:extLst>
          </p:cNvPr>
          <p:cNvSpPr/>
          <p:nvPr/>
        </p:nvSpPr>
        <p:spPr>
          <a:xfrm>
            <a:off x="800280" y="3429000"/>
            <a:ext cx="6875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There’s more to reliability than writing correct programs – shit happens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0BD7554-F221-B44A-9303-286A6C4530C8}"/>
                  </a:ext>
                </a:extLst>
              </p14:cNvPr>
              <p14:cNvContentPartPr/>
              <p14:nvPr/>
            </p14:nvContentPartPr>
            <p14:xfrm>
              <a:off x="800280" y="1378410"/>
              <a:ext cx="2171160" cy="644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0BD7554-F221-B44A-9303-286A6C4530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1640" y="1369770"/>
                <a:ext cx="2188800" cy="6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56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C146-932E-5249-AD1E-EBAA54C2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E8BE2-8B52-0E43-A86B-9BB9E576E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2010 Erlang was known as the best C10K solution and behind some of the most reliable systems in the world.</a:t>
            </a:r>
          </a:p>
          <a:p>
            <a:r>
              <a:rPr lang="en-US" dirty="0" err="1"/>
              <a:t>What’sApp</a:t>
            </a:r>
            <a:r>
              <a:rPr lang="en-US" dirty="0"/>
              <a:t> setting new records</a:t>
            </a:r>
          </a:p>
          <a:p>
            <a:pPr lvl="1"/>
            <a:r>
              <a:rPr lang="en-US" dirty="0"/>
              <a:t>Erlang syntax was difficult – too low level, verbose</a:t>
            </a:r>
            <a:r>
              <a:rPr lang="en-US" sz="4800" b="1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/>
              <a:t>Used in specialized applications – very academic</a:t>
            </a:r>
          </a:p>
          <a:p>
            <a:pPr lvl="1"/>
            <a:r>
              <a:rPr lang="en-US" dirty="0"/>
              <a:t>Great network capabilities, but not much in the web of modern web interfaces</a:t>
            </a:r>
          </a:p>
          <a:p>
            <a:pPr lvl="1"/>
            <a:r>
              <a:rPr lang="en-US" dirty="0"/>
              <a:t>Tool chain not exciting</a:t>
            </a:r>
          </a:p>
          <a:p>
            <a:pPr lvl="1"/>
            <a:r>
              <a:rPr lang="en-US" dirty="0"/>
              <a:t>Solidly built and fully Open Source</a:t>
            </a:r>
          </a:p>
          <a:p>
            <a:pPr lvl="1"/>
            <a:r>
              <a:rPr lang="en-US" dirty="0"/>
              <a:t>Incredibly cool Macro system that let’s you do just about anything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E2DE2-14A0-FB4C-B21C-7B68B41D5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461" y="443707"/>
            <a:ext cx="965200" cy="876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179286-2AFD-9340-8B6D-306C15D98BA3}"/>
                  </a:ext>
                </a:extLst>
              </p14:cNvPr>
              <p14:cNvContentPartPr/>
              <p14:nvPr/>
            </p14:nvContentPartPr>
            <p14:xfrm>
              <a:off x="7960063" y="2913480"/>
              <a:ext cx="159480" cy="422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179286-2AFD-9340-8B6D-306C15D98B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51423" y="2904480"/>
                <a:ext cx="177120" cy="4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43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195</Words>
  <Application>Microsoft Macintosh PowerPoint</Application>
  <PresentationFormat>Widescreen</PresentationFormat>
  <Paragraphs>28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Erlang was created 30 years ago</vt:lpstr>
      <vt:lpstr>Erlang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O'Rourke</dc:creator>
  <cp:lastModifiedBy>Thomas O'Rourke</cp:lastModifiedBy>
  <cp:revision>2</cp:revision>
  <dcterms:created xsi:type="dcterms:W3CDTF">2020-02-27T14:05:13Z</dcterms:created>
  <dcterms:modified xsi:type="dcterms:W3CDTF">2020-02-27T14:21:26Z</dcterms:modified>
</cp:coreProperties>
</file>