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25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40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27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6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30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2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2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7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6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1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08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3F40-3491-4844-A7B2-D911396A992D}" type="datetimeFigureOut">
              <a:rPr lang="fr-FR" smtClean="0"/>
              <a:t>11/10/2013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54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475"/>
          <p:cNvGrpSpPr/>
          <p:nvPr/>
        </p:nvGrpSpPr>
        <p:grpSpPr>
          <a:xfrm>
            <a:off x="4129795" y="1374544"/>
            <a:ext cx="1090277" cy="908808"/>
            <a:chOff x="3722307" y="865375"/>
            <a:chExt cx="431999" cy="374673"/>
          </a:xfrm>
          <a:noFill/>
        </p:grpSpPr>
        <p:sp>
          <p:nvSpPr>
            <p:cNvPr id="11" name="Shape 476"/>
            <p:cNvSpPr/>
            <p:nvPr/>
          </p:nvSpPr>
          <p:spPr>
            <a:xfrm>
              <a:off x="3722308" y="865375"/>
              <a:ext cx="389065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spAutoFit/>
            </a:bodyPr>
            <a:lstStyle/>
            <a:p>
              <a:pPr algn="ctr"/>
              <a:endParaRPr sz="3600"/>
            </a:p>
          </p:txBody>
        </p:sp>
        <p:sp>
          <p:nvSpPr>
            <p:cNvPr id="12" name="Shape 477"/>
            <p:cNvSpPr txBox="1"/>
            <p:nvPr/>
          </p:nvSpPr>
          <p:spPr>
            <a:xfrm>
              <a:off x="3722307" y="910823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cxnSp>
        <p:nvCxnSpPr>
          <p:cNvPr id="8" name="Shape 478"/>
          <p:cNvCxnSpPr>
            <a:stCxn id="11" idx="4"/>
            <a:endCxn id="6" idx="0"/>
          </p:cNvCxnSpPr>
          <p:nvPr/>
        </p:nvCxnSpPr>
        <p:spPr>
          <a:xfrm flipH="1">
            <a:off x="2740703" y="2283352"/>
            <a:ext cx="1880055" cy="250795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480"/>
          <p:cNvCxnSpPr>
            <a:stCxn id="11" idx="4"/>
            <a:endCxn id="10" idx="0"/>
          </p:cNvCxnSpPr>
          <p:nvPr/>
        </p:nvCxnSpPr>
        <p:spPr>
          <a:xfrm>
            <a:off x="4620758" y="2283352"/>
            <a:ext cx="1887759" cy="250795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" name="Shape 481"/>
          <p:cNvSpPr/>
          <p:nvPr/>
        </p:nvSpPr>
        <p:spPr>
          <a:xfrm>
            <a:off x="4960818" y="4791304"/>
            <a:ext cx="3095398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en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10</a:t>
            </a:r>
            <a:endParaRPr lang="en" sz="3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481"/>
          <p:cNvSpPr/>
          <p:nvPr/>
        </p:nvSpPr>
        <p:spPr>
          <a:xfrm>
            <a:off x="1193004" y="4791304"/>
            <a:ext cx="3095398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algn="ctr">
              <a:buSzPct val="25000"/>
            </a:pP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 a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84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06"/>
          <p:cNvCxnSpPr>
            <a:stCxn id="11" idx="2"/>
            <a:endCxn id="13" idx="0"/>
          </p:cNvCxnSpPr>
          <p:nvPr/>
        </p:nvCxnSpPr>
        <p:spPr>
          <a:xfrm flipH="1">
            <a:off x="3846504" y="2974104"/>
            <a:ext cx="22" cy="90852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Shape 508"/>
          <p:cNvSpPr/>
          <p:nvPr/>
        </p:nvSpPr>
        <p:spPr>
          <a:xfrm>
            <a:off x="5173360" y="280262"/>
            <a:ext cx="1028598" cy="908808"/>
          </a:xfrm>
          <a:prstGeom prst="ellipse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 sz="3600"/>
          </a:p>
        </p:txBody>
      </p:sp>
      <p:sp>
        <p:nvSpPr>
          <p:cNvPr id="16" name="Shape 509"/>
          <p:cNvSpPr txBox="1"/>
          <p:nvPr/>
        </p:nvSpPr>
        <p:spPr>
          <a:xfrm>
            <a:off x="5173361" y="406445"/>
            <a:ext cx="1028598" cy="6462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36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7" name="Shape 510"/>
          <p:cNvGrpSpPr/>
          <p:nvPr/>
        </p:nvGrpSpPr>
        <p:grpSpPr>
          <a:xfrm>
            <a:off x="3332206" y="3882630"/>
            <a:ext cx="1079892" cy="908808"/>
            <a:chOff x="2112376" y="780921"/>
            <a:chExt cx="453544" cy="414123"/>
          </a:xfrm>
          <a:noFill/>
        </p:grpSpPr>
        <p:sp>
          <p:nvSpPr>
            <p:cNvPr id="13" name="Shape 511"/>
            <p:cNvSpPr/>
            <p:nvPr/>
          </p:nvSpPr>
          <p:spPr>
            <a:xfrm>
              <a:off x="2112376" y="780921"/>
              <a:ext cx="431999" cy="41412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4" name="Shape 512"/>
            <p:cNvSpPr txBox="1"/>
            <p:nvPr/>
          </p:nvSpPr>
          <p:spPr>
            <a:xfrm>
              <a:off x="2133921" y="848890"/>
              <a:ext cx="431999" cy="2945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cxnSp>
        <p:nvCxnSpPr>
          <p:cNvPr id="8" name="Shape 513"/>
          <p:cNvCxnSpPr>
            <a:stCxn id="15" idx="4"/>
            <a:endCxn id="11" idx="0"/>
          </p:cNvCxnSpPr>
          <p:nvPr/>
        </p:nvCxnSpPr>
        <p:spPr>
          <a:xfrm flipH="1">
            <a:off x="3846524" y="1189070"/>
            <a:ext cx="1841136" cy="74266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515"/>
          <p:cNvCxnSpPr>
            <a:stCxn id="15" idx="4"/>
            <a:endCxn id="12" idx="0"/>
          </p:cNvCxnSpPr>
          <p:nvPr/>
        </p:nvCxnSpPr>
        <p:spPr>
          <a:xfrm flipH="1">
            <a:off x="5687652" y="1189070"/>
            <a:ext cx="8" cy="467975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" name="Shape 516"/>
          <p:cNvCxnSpPr>
            <a:stCxn id="13" idx="4"/>
            <a:endCxn id="12" idx="0"/>
          </p:cNvCxnSpPr>
          <p:nvPr/>
        </p:nvCxnSpPr>
        <p:spPr>
          <a:xfrm>
            <a:off x="3846504" y="4791438"/>
            <a:ext cx="1841150" cy="107738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Rectangle à coins arrondis 10"/>
          <p:cNvSpPr/>
          <p:nvPr/>
        </p:nvSpPr>
        <p:spPr>
          <a:xfrm>
            <a:off x="2555776" y="1931732"/>
            <a:ext cx="2581496" cy="1042372"/>
          </a:xfrm>
          <a:prstGeom prst="roundRect">
            <a:avLst/>
          </a:prstGeom>
          <a:solidFill>
            <a:srgbClr val="FFFFFF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SzPct val="25000"/>
            </a:pP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- ½a</a:t>
            </a:r>
            <a:r>
              <a:rPr lang="en" sz="3600" baseline="-25000" dirty="0" smtClean="0"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" sz="3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481"/>
          <p:cNvSpPr/>
          <p:nvPr/>
        </p:nvSpPr>
        <p:spPr>
          <a:xfrm>
            <a:off x="4139952" y="5868826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algn="ctr">
              <a:buSzPct val="25000"/>
            </a:pP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 a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+ a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94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42"/>
          <p:cNvCxnSpPr>
            <a:stCxn id="13" idx="4"/>
            <a:endCxn id="12" idx="0"/>
          </p:cNvCxnSpPr>
          <p:nvPr/>
        </p:nvCxnSpPr>
        <p:spPr>
          <a:xfrm flipH="1">
            <a:off x="2879340" y="2433692"/>
            <a:ext cx="3789898" cy="188705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6" name="Shape 544"/>
          <p:cNvGrpSpPr/>
          <p:nvPr/>
        </p:nvGrpSpPr>
        <p:grpSpPr>
          <a:xfrm>
            <a:off x="2339752" y="1524884"/>
            <a:ext cx="1090279" cy="908808"/>
            <a:chOff x="3707903" y="865375"/>
            <a:chExt cx="450096" cy="374673"/>
          </a:xfrm>
          <a:noFill/>
        </p:grpSpPr>
        <p:sp>
          <p:nvSpPr>
            <p:cNvPr id="15" name="Shape 545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6" name="Shape 546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" name="Shape 547"/>
          <p:cNvGrpSpPr/>
          <p:nvPr/>
        </p:nvGrpSpPr>
        <p:grpSpPr>
          <a:xfrm>
            <a:off x="6146017" y="1524884"/>
            <a:ext cx="1090279" cy="908808"/>
            <a:chOff x="3707903" y="865375"/>
            <a:chExt cx="450096" cy="374673"/>
          </a:xfrm>
          <a:noFill/>
        </p:grpSpPr>
        <p:sp>
          <p:nvSpPr>
            <p:cNvPr id="13" name="Shape 548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4" name="Shape 549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cxnSp>
        <p:nvCxnSpPr>
          <p:cNvPr id="8" name="Shape 550"/>
          <p:cNvCxnSpPr>
            <a:stCxn id="15" idx="4"/>
            <a:endCxn id="11" idx="0"/>
          </p:cNvCxnSpPr>
          <p:nvPr/>
        </p:nvCxnSpPr>
        <p:spPr>
          <a:xfrm>
            <a:off x="2862973" y="2433692"/>
            <a:ext cx="3811423" cy="188705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552"/>
          <p:cNvCxnSpPr>
            <a:stCxn id="15" idx="4"/>
            <a:endCxn id="12" idx="0"/>
          </p:cNvCxnSpPr>
          <p:nvPr/>
        </p:nvCxnSpPr>
        <p:spPr>
          <a:xfrm>
            <a:off x="2862973" y="2433692"/>
            <a:ext cx="16367" cy="188705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" name="Shape 553"/>
          <p:cNvCxnSpPr>
            <a:stCxn id="13" idx="4"/>
            <a:endCxn id="11" idx="0"/>
          </p:cNvCxnSpPr>
          <p:nvPr/>
        </p:nvCxnSpPr>
        <p:spPr>
          <a:xfrm>
            <a:off x="6669238" y="2433692"/>
            <a:ext cx="5158" cy="188705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Shape 551"/>
          <p:cNvSpPr/>
          <p:nvPr/>
        </p:nvSpPr>
        <p:spPr>
          <a:xfrm>
            <a:off x="5126696" y="4320750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fr-FR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ax 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+ 2a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  <a:endParaRPr lang="en" sz="3600" baseline="-25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543"/>
          <p:cNvSpPr/>
          <p:nvPr/>
        </p:nvSpPr>
        <p:spPr>
          <a:xfrm>
            <a:off x="1331640" y="4320750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a</a:t>
            </a:r>
            <a:r>
              <a:rPr lang="en" sz="3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" sz="3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6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42"/>
          <p:cNvCxnSpPr>
            <a:stCxn id="13" idx="4"/>
            <a:endCxn id="17" idx="0"/>
          </p:cNvCxnSpPr>
          <p:nvPr/>
        </p:nvCxnSpPr>
        <p:spPr>
          <a:xfrm flipH="1">
            <a:off x="4739196" y="1412776"/>
            <a:ext cx="1930042" cy="72008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6" name="Shape 544"/>
          <p:cNvGrpSpPr/>
          <p:nvPr/>
        </p:nvGrpSpPr>
        <p:grpSpPr>
          <a:xfrm>
            <a:off x="2339752" y="503968"/>
            <a:ext cx="1090279" cy="908808"/>
            <a:chOff x="3707903" y="865375"/>
            <a:chExt cx="450096" cy="374673"/>
          </a:xfrm>
          <a:noFill/>
        </p:grpSpPr>
        <p:sp>
          <p:nvSpPr>
            <p:cNvPr id="15" name="Shape 545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6" name="Shape 546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" name="Shape 547"/>
          <p:cNvGrpSpPr/>
          <p:nvPr/>
        </p:nvGrpSpPr>
        <p:grpSpPr>
          <a:xfrm>
            <a:off x="6146017" y="503968"/>
            <a:ext cx="1090279" cy="908808"/>
            <a:chOff x="3707903" y="865375"/>
            <a:chExt cx="450096" cy="374673"/>
          </a:xfrm>
          <a:noFill/>
        </p:grpSpPr>
        <p:sp>
          <p:nvSpPr>
            <p:cNvPr id="13" name="Shape 548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4" name="Shape 549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cxnSp>
        <p:nvCxnSpPr>
          <p:cNvPr id="8" name="Shape 550"/>
          <p:cNvCxnSpPr>
            <a:stCxn id="15" idx="4"/>
            <a:endCxn id="17" idx="0"/>
          </p:cNvCxnSpPr>
          <p:nvPr/>
        </p:nvCxnSpPr>
        <p:spPr>
          <a:xfrm>
            <a:off x="2862973" y="1412776"/>
            <a:ext cx="1876223" cy="72008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552"/>
          <p:cNvCxnSpPr>
            <a:stCxn id="19" idx="4"/>
            <a:endCxn id="12" idx="0"/>
          </p:cNvCxnSpPr>
          <p:nvPr/>
        </p:nvCxnSpPr>
        <p:spPr>
          <a:xfrm>
            <a:off x="2862973" y="4985880"/>
            <a:ext cx="16367" cy="7473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" name="Shape 553"/>
          <p:cNvCxnSpPr>
            <a:stCxn id="22" idx="4"/>
            <a:endCxn id="11" idx="0"/>
          </p:cNvCxnSpPr>
          <p:nvPr/>
        </p:nvCxnSpPr>
        <p:spPr>
          <a:xfrm>
            <a:off x="6669238" y="4985880"/>
            <a:ext cx="5158" cy="7473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Shape 551"/>
          <p:cNvSpPr/>
          <p:nvPr/>
        </p:nvSpPr>
        <p:spPr>
          <a:xfrm>
            <a:off x="5126696" y="5733256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fr-FR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ax </a:t>
            </a: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" name="Shape 543"/>
          <p:cNvSpPr/>
          <p:nvPr/>
        </p:nvSpPr>
        <p:spPr>
          <a:xfrm>
            <a:off x="1331640" y="5733256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  <a:endParaRPr lang="en" sz="3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394224" y="2132856"/>
            <a:ext cx="2689944" cy="1169260"/>
          </a:xfrm>
          <a:prstGeom prst="roundRect">
            <a:avLst/>
          </a:prstGeom>
          <a:solidFill>
            <a:srgbClr val="FFFFFF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SzPct val="25000"/>
            </a:pPr>
            <a:r>
              <a:rPr lang="fr-FR" sz="3600" dirty="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3600" dirty="0">
                <a:ea typeface="Calibri"/>
                <a:cs typeface="Calibri"/>
                <a:sym typeface="Calibri"/>
              </a:rPr>
              <a:t>2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" sz="3600" dirty="0">
                <a:ea typeface="Calibri"/>
                <a:cs typeface="Calibri"/>
                <a:sym typeface="Calibri"/>
              </a:rPr>
              <a:t>+ </a:t>
            </a:r>
            <a:r>
              <a:rPr lang="en" sz="3600" dirty="0" smtClean="0"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ea typeface="Calibri"/>
                <a:cs typeface="Calibri"/>
                <a:sym typeface="Calibri"/>
              </a:rPr>
              <a:t>2</a:t>
            </a:r>
            <a:endParaRPr lang="en" sz="3600" baseline="-25000" dirty="0"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fr-FR" sz="3600" dirty="0" smtClean="0">
                <a:ea typeface="Calibri"/>
                <a:cs typeface="Calibri"/>
                <a:sym typeface="Calibri"/>
              </a:rPr>
              <a:t>b</a:t>
            </a:r>
            <a:r>
              <a:rPr lang="en" sz="3600" dirty="0" smtClean="0">
                <a:ea typeface="Calibri"/>
                <a:cs typeface="Calibri"/>
                <a:sym typeface="Calibri"/>
              </a:rPr>
              <a:t>2 </a:t>
            </a:r>
            <a:r>
              <a:rPr lang="en" sz="3600" dirty="0">
                <a:ea typeface="Calibri"/>
                <a:cs typeface="Calibri"/>
                <a:sym typeface="Calibri"/>
              </a:rPr>
              <a:t>= 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+ 2a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18" name="Shape 544"/>
          <p:cNvGrpSpPr/>
          <p:nvPr/>
        </p:nvGrpSpPr>
        <p:grpSpPr>
          <a:xfrm>
            <a:off x="2339752" y="4077072"/>
            <a:ext cx="1090279" cy="908808"/>
            <a:chOff x="3707903" y="865375"/>
            <a:chExt cx="450096" cy="374673"/>
          </a:xfrm>
          <a:noFill/>
        </p:grpSpPr>
        <p:sp>
          <p:nvSpPr>
            <p:cNvPr id="19" name="Shape 545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20" name="Shape 546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" sz="3600" b="0" i="0" u="none" strike="noStrike" cap="none" baseline="-25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en" sz="36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547"/>
          <p:cNvGrpSpPr/>
          <p:nvPr/>
        </p:nvGrpSpPr>
        <p:grpSpPr>
          <a:xfrm>
            <a:off x="6146017" y="4077072"/>
            <a:ext cx="1090279" cy="908808"/>
            <a:chOff x="3707903" y="865375"/>
            <a:chExt cx="450096" cy="374673"/>
          </a:xfrm>
          <a:noFill/>
        </p:grpSpPr>
        <p:sp>
          <p:nvSpPr>
            <p:cNvPr id="22" name="Shape 548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23" name="Shape 549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" sz="3600" b="0" i="0" u="none" strike="noStrike" cap="none" baseline="-25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lang="en" sz="36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" name="Shape 542"/>
          <p:cNvCxnSpPr>
            <a:stCxn id="17" idx="2"/>
            <a:endCxn id="22" idx="0"/>
          </p:cNvCxnSpPr>
          <p:nvPr/>
        </p:nvCxnSpPr>
        <p:spPr>
          <a:xfrm>
            <a:off x="4739196" y="3302116"/>
            <a:ext cx="1930042" cy="77495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" name="Shape 542"/>
          <p:cNvCxnSpPr>
            <a:stCxn id="17" idx="2"/>
            <a:endCxn id="19" idx="0"/>
          </p:cNvCxnSpPr>
          <p:nvPr/>
        </p:nvCxnSpPr>
        <p:spPr>
          <a:xfrm flipH="1">
            <a:off x="2862973" y="3302116"/>
            <a:ext cx="1876223" cy="77495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739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1060370" y="1779614"/>
            <a:ext cx="7184038" cy="3089546"/>
            <a:chOff x="5027228" y="4716578"/>
            <a:chExt cx="3592019" cy="1544773"/>
          </a:xfrm>
          <a:noFill/>
        </p:grpSpPr>
        <p:cxnSp>
          <p:nvCxnSpPr>
            <p:cNvPr id="5" name="Shape 489"/>
            <p:cNvCxnSpPr>
              <a:stCxn id="11" idx="2"/>
              <a:endCxn id="15" idx="0"/>
            </p:cNvCxnSpPr>
            <p:nvPr/>
          </p:nvCxnSpPr>
          <p:spPr>
            <a:xfrm>
              <a:off x="5699714" y="5301208"/>
              <a:ext cx="4275" cy="505740"/>
            </a:xfrm>
            <a:prstGeom prst="straightConnector1">
              <a:avLst/>
            </a:prstGeom>
            <a:grp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6" name="Shape 490"/>
            <p:cNvCxnSpPr>
              <a:stCxn id="12" idx="2"/>
              <a:endCxn id="13" idx="0"/>
            </p:cNvCxnSpPr>
            <p:nvPr/>
          </p:nvCxnSpPr>
          <p:spPr>
            <a:xfrm>
              <a:off x="7946761" y="5301208"/>
              <a:ext cx="2" cy="504528"/>
            </a:xfrm>
            <a:prstGeom prst="straightConnector1">
              <a:avLst/>
            </a:prstGeom>
            <a:grp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" name="Shape 492"/>
            <p:cNvCxnSpPr>
              <a:stCxn id="13" idx="2"/>
              <a:endCxn id="11" idx="3"/>
            </p:cNvCxnSpPr>
            <p:nvPr/>
          </p:nvCxnSpPr>
          <p:spPr>
            <a:xfrm flipH="1" flipV="1">
              <a:off x="6372200" y="5008893"/>
              <a:ext cx="1306611" cy="1024045"/>
            </a:xfrm>
            <a:prstGeom prst="straightConnector1">
              <a:avLst/>
            </a:prstGeom>
            <a:grp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8" name="Shape 493"/>
            <p:cNvGrpSpPr/>
            <p:nvPr/>
          </p:nvGrpSpPr>
          <p:grpSpPr>
            <a:xfrm>
              <a:off x="5436037" y="5806948"/>
              <a:ext cx="558349" cy="454403"/>
              <a:chOff x="3707903" y="868120"/>
              <a:chExt cx="450092" cy="369183"/>
            </a:xfrm>
            <a:grpFill/>
          </p:grpSpPr>
          <p:sp>
            <p:nvSpPr>
              <p:cNvPr id="15" name="Shape 494"/>
              <p:cNvSpPr/>
              <p:nvPr/>
            </p:nvSpPr>
            <p:spPr>
              <a:xfrm>
                <a:off x="3707903" y="868120"/>
                <a:ext cx="431999" cy="369183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endParaRPr sz="3600"/>
              </a:p>
            </p:txBody>
          </p:sp>
          <p:sp>
            <p:nvSpPr>
              <p:cNvPr id="16" name="Shape 495"/>
              <p:cNvSpPr txBox="1"/>
              <p:nvPr/>
            </p:nvSpPr>
            <p:spPr>
              <a:xfrm>
                <a:off x="3725997" y="920461"/>
                <a:ext cx="431998" cy="2625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buSzPct val="25000"/>
                  <a:buNone/>
                </a:pPr>
                <a:r>
                  <a:rPr lang="en" sz="36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" sz="3600" b="0" i="0" u="none" strike="noStrike" cap="none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cxnSp>
          <p:nvCxnSpPr>
            <p:cNvPr id="9" name="Shape 496"/>
            <p:cNvCxnSpPr>
              <a:stCxn id="15" idx="6"/>
              <a:endCxn id="12" idx="1"/>
            </p:cNvCxnSpPr>
            <p:nvPr/>
          </p:nvCxnSpPr>
          <p:spPr>
            <a:xfrm flipV="1">
              <a:off x="5971941" y="5008893"/>
              <a:ext cx="1302334" cy="1025257"/>
            </a:xfrm>
            <a:prstGeom prst="straightConnector1">
              <a:avLst/>
            </a:prstGeom>
            <a:grp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0" name="Shape 497"/>
            <p:cNvGrpSpPr/>
            <p:nvPr/>
          </p:nvGrpSpPr>
          <p:grpSpPr>
            <a:xfrm>
              <a:off x="7678811" y="5805736"/>
              <a:ext cx="558353" cy="454403"/>
              <a:chOff x="3707903" y="868120"/>
              <a:chExt cx="450096" cy="369183"/>
            </a:xfrm>
            <a:grpFill/>
          </p:grpSpPr>
          <p:sp>
            <p:nvSpPr>
              <p:cNvPr id="13" name="Shape 498"/>
              <p:cNvSpPr/>
              <p:nvPr/>
            </p:nvSpPr>
            <p:spPr>
              <a:xfrm>
                <a:off x="3707903" y="868120"/>
                <a:ext cx="431999" cy="369183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endParaRPr sz="3600"/>
              </a:p>
            </p:txBody>
          </p:sp>
          <p:sp>
            <p:nvSpPr>
              <p:cNvPr id="14" name="Shape 499"/>
              <p:cNvSpPr txBox="1"/>
              <p:nvPr/>
            </p:nvSpPr>
            <p:spPr>
              <a:xfrm>
                <a:off x="3726000" y="920461"/>
                <a:ext cx="431999" cy="2625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buSzPct val="25000"/>
                  <a:buNone/>
                </a:pPr>
                <a:r>
                  <a:rPr lang="en" sz="3600" b="0" i="0" u="none" strike="noStrike" cap="none" baseline="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" sz="3600" b="0" i="0" u="none" strike="noStrike" cap="none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sp>
          <p:nvSpPr>
            <p:cNvPr id="11" name="Rectangle à coins arrondis 10"/>
            <p:cNvSpPr/>
            <p:nvPr/>
          </p:nvSpPr>
          <p:spPr>
            <a:xfrm>
              <a:off x="5027228" y="4716578"/>
              <a:ext cx="1344972" cy="584630"/>
            </a:xfrm>
            <a:prstGeom prst="roundRect">
              <a:avLst/>
            </a:prstGeom>
            <a:solidFill>
              <a:srgbClr val="FFFFFF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buSzPct val="25000"/>
              </a:pPr>
              <a:r>
                <a:rPr lang="en" sz="3600" dirty="0" smtClean="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aseline="-25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" sz="3600" dirty="0" smtClean="0">
                  <a:ea typeface="Calibri"/>
                  <a:cs typeface="Calibri"/>
                  <a:sym typeface="Calibri"/>
                </a:rPr>
                <a:t>= 2</a:t>
              </a:r>
              <a:r>
                <a:rPr lang="en" sz="3600" dirty="0">
                  <a:ea typeface="Calibri"/>
                  <a:cs typeface="Calibri"/>
                  <a:sym typeface="Calibri"/>
                </a:rPr>
                <a:t> </a:t>
              </a:r>
              <a:r>
                <a:rPr lang="en" sz="3600" dirty="0" smtClean="0">
                  <a:ea typeface="Calibri"/>
                  <a:cs typeface="Calibri"/>
                  <a:sym typeface="Calibri"/>
                </a:rPr>
                <a:t>a</a:t>
              </a:r>
              <a:r>
                <a:rPr lang="en" sz="3600" baseline="-25000" dirty="0" smtClea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2</a:t>
              </a:r>
              <a:endParaRPr lang="en" sz="3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7274275" y="4716578"/>
              <a:ext cx="1344972" cy="584630"/>
            </a:xfrm>
            <a:prstGeom prst="roundRect">
              <a:avLst/>
            </a:prstGeom>
            <a:solidFill>
              <a:srgbClr val="FFFFFF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SzPct val="25000"/>
              </a:pPr>
              <a:r>
                <a:rPr lang="en" sz="3600" dirty="0" smtClean="0">
                  <a:ea typeface="Calibri"/>
                  <a:cs typeface="Calibri"/>
                  <a:sym typeface="Calibri"/>
                </a:rPr>
                <a:t>a</a:t>
              </a:r>
              <a:r>
                <a:rPr lang="en" sz="3600" baseline="-25000" dirty="0" smtClea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2 </a:t>
              </a:r>
              <a:r>
                <a:rPr lang="en" sz="3600" dirty="0" smtClean="0">
                  <a:ea typeface="Calibri"/>
                  <a:cs typeface="Calibri"/>
                  <a:sym typeface="Calibri"/>
                </a:rPr>
                <a:t>= 2 a</a:t>
              </a:r>
              <a:r>
                <a:rPr lang="en" sz="3600" baseline="-2500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3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1198988" y="311573"/>
            <a:ext cx="6746025" cy="6234854"/>
            <a:chOff x="1362698" y="87909"/>
            <a:chExt cx="6746025" cy="6234854"/>
          </a:xfrm>
        </p:grpSpPr>
        <p:cxnSp>
          <p:nvCxnSpPr>
            <p:cNvPr id="5" name="Shape 506"/>
            <p:cNvCxnSpPr>
              <a:stCxn id="11" idx="2"/>
              <a:endCxn id="13" idx="0"/>
            </p:cNvCxnSpPr>
            <p:nvPr/>
          </p:nvCxnSpPr>
          <p:spPr>
            <a:xfrm flipH="1">
              <a:off x="2910400" y="2781751"/>
              <a:ext cx="22" cy="908526"/>
            </a:xfrm>
            <a:prstGeom prst="straightConnector1">
              <a:avLst/>
            </a:prstGeom>
            <a:no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5" name="Shape 508"/>
            <p:cNvSpPr/>
            <p:nvPr/>
          </p:nvSpPr>
          <p:spPr>
            <a:xfrm>
              <a:off x="4237256" y="87909"/>
              <a:ext cx="1028598" cy="9088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6" name="Shape 509"/>
            <p:cNvSpPr txBox="1"/>
            <p:nvPr/>
          </p:nvSpPr>
          <p:spPr>
            <a:xfrm>
              <a:off x="4237257" y="214092"/>
              <a:ext cx="1028598" cy="6462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lang="en" sz="36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Shape 510"/>
            <p:cNvGrpSpPr/>
            <p:nvPr/>
          </p:nvGrpSpPr>
          <p:grpSpPr>
            <a:xfrm>
              <a:off x="2396102" y="3690277"/>
              <a:ext cx="1079892" cy="908808"/>
              <a:chOff x="2112376" y="780921"/>
              <a:chExt cx="453544" cy="414123"/>
            </a:xfrm>
            <a:noFill/>
          </p:grpSpPr>
          <p:sp>
            <p:nvSpPr>
              <p:cNvPr id="13" name="Shape 511"/>
              <p:cNvSpPr/>
              <p:nvPr/>
            </p:nvSpPr>
            <p:spPr>
              <a:xfrm>
                <a:off x="2112376" y="780921"/>
                <a:ext cx="431999" cy="414123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endParaRPr sz="3600"/>
              </a:p>
            </p:txBody>
          </p:sp>
          <p:sp>
            <p:nvSpPr>
              <p:cNvPr id="14" name="Shape 512"/>
              <p:cNvSpPr txBox="1"/>
              <p:nvPr/>
            </p:nvSpPr>
            <p:spPr>
              <a:xfrm>
                <a:off x="2133921" y="848890"/>
                <a:ext cx="431999" cy="294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buSzPct val="25000"/>
                  <a:buNone/>
                </a:pPr>
                <a:r>
                  <a:rPr lang="en" sz="36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" sz="3600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lang="en" sz="3600" b="0" i="0" u="none" strike="noStrike" cap="none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" name="Shape 513"/>
            <p:cNvCxnSpPr>
              <a:stCxn id="15" idx="4"/>
              <a:endCxn id="11" idx="0"/>
            </p:cNvCxnSpPr>
            <p:nvPr/>
          </p:nvCxnSpPr>
          <p:spPr>
            <a:xfrm flipH="1">
              <a:off x="2910420" y="996717"/>
              <a:ext cx="1841136" cy="742662"/>
            </a:xfrm>
            <a:prstGeom prst="straightConnector1">
              <a:avLst/>
            </a:prstGeom>
            <a:no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0" name="Shape 516"/>
            <p:cNvCxnSpPr>
              <a:stCxn id="13" idx="4"/>
              <a:endCxn id="12" idx="0"/>
            </p:cNvCxnSpPr>
            <p:nvPr/>
          </p:nvCxnSpPr>
          <p:spPr>
            <a:xfrm flipH="1">
              <a:off x="2910398" y="4599085"/>
              <a:ext cx="1" cy="1077388"/>
            </a:xfrm>
            <a:prstGeom prst="straightConnector1">
              <a:avLst/>
            </a:prstGeom>
            <a:no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1" name="Rectangle à coins arrondis 10"/>
            <p:cNvSpPr/>
            <p:nvPr/>
          </p:nvSpPr>
          <p:spPr>
            <a:xfrm>
              <a:off x="1619672" y="1739379"/>
              <a:ext cx="2581496" cy="1042372"/>
            </a:xfrm>
            <a:prstGeom prst="roundRect">
              <a:avLst/>
            </a:prstGeom>
            <a:solidFill>
              <a:srgbClr val="FFFFFF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SzPct val="25000"/>
              </a:pPr>
              <a:r>
                <a:rPr lang="en" sz="3600" dirty="0" smtClean="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" sz="3600" baseline="-25000" dirty="0" smtClean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" sz="3600" dirty="0" smtClean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3600" dirty="0">
                  <a:latin typeface="Calibri"/>
                  <a:ea typeface="Calibri"/>
                  <a:cs typeface="Calibri"/>
                  <a:sym typeface="Calibri"/>
                </a:rPr>
                <a:t>= </a:t>
              </a:r>
              <a:r>
                <a:rPr lang="en" sz="3600" dirty="0" smtClean="0">
                  <a:latin typeface="Calibri"/>
                  <a:ea typeface="Calibri"/>
                  <a:cs typeface="Calibri"/>
                  <a:sym typeface="Calibri"/>
                </a:rPr>
                <a:t>f(a)</a:t>
              </a:r>
              <a:endParaRPr lang="en" sz="3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481"/>
            <p:cNvSpPr/>
            <p:nvPr/>
          </p:nvSpPr>
          <p:spPr>
            <a:xfrm>
              <a:off x="1362698" y="5676473"/>
              <a:ext cx="3095400" cy="64629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lvl="0" algn="ctr">
                <a:buSzPct val="25000"/>
              </a:pPr>
              <a:r>
                <a:rPr lang="en" sz="3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min </a:t>
              </a:r>
              <a:r>
                <a:rPr lang="en" sz="3600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b</a:t>
              </a:r>
              <a:r>
                <a:rPr lang="en" sz="3600" baseline="-25000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481"/>
            <p:cNvSpPr/>
            <p:nvPr/>
          </p:nvSpPr>
          <p:spPr>
            <a:xfrm>
              <a:off x="5013323" y="1745067"/>
              <a:ext cx="3095400" cy="64629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lvl="0" algn="ctr">
                <a:buSzPct val="25000"/>
              </a:pPr>
              <a:r>
                <a:rPr lang="en" sz="3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min </a:t>
              </a:r>
              <a:r>
                <a:rPr lang="en" sz="3600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b</a:t>
              </a:r>
              <a:r>
                <a:rPr lang="en" sz="3600" baseline="-25000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2</a:t>
              </a:r>
              <a:endPara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" name="Shape 513"/>
            <p:cNvCxnSpPr/>
            <p:nvPr/>
          </p:nvCxnSpPr>
          <p:spPr>
            <a:xfrm>
              <a:off x="4751555" y="1000803"/>
              <a:ext cx="1841136" cy="742662"/>
            </a:xfrm>
            <a:prstGeom prst="straightConnector1">
              <a:avLst/>
            </a:prstGeom>
            <a:no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0306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69</Words>
  <Application>Microsoft Office PowerPoint</Application>
  <PresentationFormat>Affichage à l'écran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jorquera</dc:creator>
  <cp:lastModifiedBy>jorquera</cp:lastModifiedBy>
  <cp:revision>8</cp:revision>
  <cp:lastPrinted>2013-05-31T15:53:34Z</cp:lastPrinted>
  <dcterms:created xsi:type="dcterms:W3CDTF">2013-05-31T15:35:07Z</dcterms:created>
  <dcterms:modified xsi:type="dcterms:W3CDTF">2013-10-11T16:04:39Z</dcterms:modified>
</cp:coreProperties>
</file>