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0D82-B256-424B-9AF1-F92328A569D6}" type="datetimeFigureOut">
              <a:rPr lang="fr-FR" smtClean="0"/>
              <a:t>31/07/2012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B62-D731-46D3-8853-4DFB73D44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13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0D82-B256-424B-9AF1-F92328A569D6}" type="datetimeFigureOut">
              <a:rPr lang="fr-FR" smtClean="0"/>
              <a:t>31/07/2012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B62-D731-46D3-8853-4DFB73D44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81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0D82-B256-424B-9AF1-F92328A569D6}" type="datetimeFigureOut">
              <a:rPr lang="fr-FR" smtClean="0"/>
              <a:t>31/07/2012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B62-D731-46D3-8853-4DFB73D44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50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0D82-B256-424B-9AF1-F92328A569D6}" type="datetimeFigureOut">
              <a:rPr lang="fr-FR" smtClean="0"/>
              <a:t>31/07/2012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B62-D731-46D3-8853-4DFB73D44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39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0D82-B256-424B-9AF1-F92328A569D6}" type="datetimeFigureOut">
              <a:rPr lang="fr-FR" smtClean="0"/>
              <a:t>31/07/2012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B62-D731-46D3-8853-4DFB73D44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67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0D82-B256-424B-9AF1-F92328A569D6}" type="datetimeFigureOut">
              <a:rPr lang="fr-FR" smtClean="0"/>
              <a:t>31/07/2012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B62-D731-46D3-8853-4DFB73D44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2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0D82-B256-424B-9AF1-F92328A569D6}" type="datetimeFigureOut">
              <a:rPr lang="fr-FR" smtClean="0"/>
              <a:t>31/07/2012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B62-D731-46D3-8853-4DFB73D44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4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0D82-B256-424B-9AF1-F92328A569D6}" type="datetimeFigureOut">
              <a:rPr lang="fr-FR" smtClean="0"/>
              <a:t>31/07/2012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B62-D731-46D3-8853-4DFB73D44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9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0D82-B256-424B-9AF1-F92328A569D6}" type="datetimeFigureOut">
              <a:rPr lang="fr-FR" smtClean="0"/>
              <a:t>31/07/2012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B62-D731-46D3-8853-4DFB73D44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0D82-B256-424B-9AF1-F92328A569D6}" type="datetimeFigureOut">
              <a:rPr lang="fr-FR" smtClean="0"/>
              <a:t>31/07/2012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B62-D731-46D3-8853-4DFB73D44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60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0D82-B256-424B-9AF1-F92328A569D6}" type="datetimeFigureOut">
              <a:rPr lang="fr-FR" smtClean="0"/>
              <a:t>31/07/2012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B62-D731-46D3-8853-4DFB73D44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3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70D82-B256-424B-9AF1-F92328A569D6}" type="datetimeFigureOut">
              <a:rPr lang="fr-FR" smtClean="0"/>
              <a:t>31/07/2012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2B62-D731-46D3-8853-4DFB73D44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53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rme libre 2"/>
          <p:cNvSpPr/>
          <p:nvPr/>
        </p:nvSpPr>
        <p:spPr>
          <a:xfrm>
            <a:off x="-36512" y="1063950"/>
            <a:ext cx="9156700" cy="5203715"/>
          </a:xfrm>
          <a:custGeom>
            <a:avLst/>
            <a:gdLst>
              <a:gd name="connsiteX0" fmla="*/ 0 w 9156700"/>
              <a:gd name="connsiteY0" fmla="*/ 2860350 h 5203715"/>
              <a:gd name="connsiteX1" fmla="*/ 1270000 w 9156700"/>
              <a:gd name="connsiteY1" fmla="*/ 15550 h 5203715"/>
              <a:gd name="connsiteX2" fmla="*/ 2070100 w 9156700"/>
              <a:gd name="connsiteY2" fmla="*/ 3508050 h 5203715"/>
              <a:gd name="connsiteX3" fmla="*/ 2870200 w 9156700"/>
              <a:gd name="connsiteY3" fmla="*/ 2326950 h 5203715"/>
              <a:gd name="connsiteX4" fmla="*/ 3479800 w 9156700"/>
              <a:gd name="connsiteY4" fmla="*/ 2923850 h 5203715"/>
              <a:gd name="connsiteX5" fmla="*/ 4902200 w 9156700"/>
              <a:gd name="connsiteY5" fmla="*/ 3012750 h 5203715"/>
              <a:gd name="connsiteX6" fmla="*/ 5524500 w 9156700"/>
              <a:gd name="connsiteY6" fmla="*/ 5159050 h 5203715"/>
              <a:gd name="connsiteX7" fmla="*/ 6019800 w 9156700"/>
              <a:gd name="connsiteY7" fmla="*/ 4104950 h 5203715"/>
              <a:gd name="connsiteX8" fmla="*/ 6248400 w 9156700"/>
              <a:gd name="connsiteY8" fmla="*/ 15550 h 5203715"/>
              <a:gd name="connsiteX9" fmla="*/ 7899400 w 9156700"/>
              <a:gd name="connsiteY9" fmla="*/ 2720650 h 5203715"/>
              <a:gd name="connsiteX10" fmla="*/ 9156700 w 9156700"/>
              <a:gd name="connsiteY10" fmla="*/ 3203250 h 520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56700" h="5203715">
                <a:moveTo>
                  <a:pt x="0" y="2860350"/>
                </a:moveTo>
                <a:cubicBezTo>
                  <a:pt x="462491" y="1383975"/>
                  <a:pt x="924983" y="-92400"/>
                  <a:pt x="1270000" y="15550"/>
                </a:cubicBezTo>
                <a:cubicBezTo>
                  <a:pt x="1615017" y="123500"/>
                  <a:pt x="1803400" y="3122817"/>
                  <a:pt x="2070100" y="3508050"/>
                </a:cubicBezTo>
                <a:cubicBezTo>
                  <a:pt x="2336800" y="3893283"/>
                  <a:pt x="2635250" y="2424317"/>
                  <a:pt x="2870200" y="2326950"/>
                </a:cubicBezTo>
                <a:cubicBezTo>
                  <a:pt x="3105150" y="2229583"/>
                  <a:pt x="3141133" y="2809550"/>
                  <a:pt x="3479800" y="2923850"/>
                </a:cubicBezTo>
                <a:cubicBezTo>
                  <a:pt x="3818467" y="3038150"/>
                  <a:pt x="4561417" y="2640217"/>
                  <a:pt x="4902200" y="3012750"/>
                </a:cubicBezTo>
                <a:cubicBezTo>
                  <a:pt x="5242983" y="3385283"/>
                  <a:pt x="5338233" y="4977017"/>
                  <a:pt x="5524500" y="5159050"/>
                </a:cubicBezTo>
                <a:cubicBezTo>
                  <a:pt x="5710767" y="5341083"/>
                  <a:pt x="5899150" y="4962200"/>
                  <a:pt x="6019800" y="4104950"/>
                </a:cubicBezTo>
                <a:cubicBezTo>
                  <a:pt x="6140450" y="3247700"/>
                  <a:pt x="5935133" y="246267"/>
                  <a:pt x="6248400" y="15550"/>
                </a:cubicBezTo>
                <a:cubicBezTo>
                  <a:pt x="6561667" y="-215167"/>
                  <a:pt x="7414683" y="2189367"/>
                  <a:pt x="7899400" y="2720650"/>
                </a:cubicBezTo>
                <a:cubicBezTo>
                  <a:pt x="8384117" y="3251933"/>
                  <a:pt x="8770408" y="3227591"/>
                  <a:pt x="9156700" y="320325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20503" y="54868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6214404" y="5486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b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2195736" y="450912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2843808" y="285293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</a:t>
            </a:r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5652120" y="6006055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59537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jorquera</dc:creator>
  <cp:lastModifiedBy>jorquera</cp:lastModifiedBy>
  <cp:revision>2</cp:revision>
  <dcterms:created xsi:type="dcterms:W3CDTF">2012-07-31T09:15:11Z</dcterms:created>
  <dcterms:modified xsi:type="dcterms:W3CDTF">2012-07-31T09:26:33Z</dcterms:modified>
</cp:coreProperties>
</file>