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
	<Relationship Id="rId3" Type="http://schemas.openxmlformats.org/package/2006/relationships/metadata/core-properties" Target="docProps/core.xml"/>
	<Relationship Id="rId2" Type="http://schemas.openxmlformats.org/package/2006/relationships/metadata/thumbnail" Target="docProps/thumbnail.jpeg"/>
	<Relationship Id="rId1" Type="http://schemas.openxmlformats.org/officeDocument/2006/relationships/officeDocument" Target="ppt/presentation.xml"/>
	<Relationship Id="rId4" Type="http://schemas.openxmlformats.org/officeDocument/2006/relationships/extended-properties" Target="docProps/app.xml"/>
</Relationships>
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
	<Relationship Id="rId1" Type="http://schemas.openxmlformats.org/officeDocument/2006/relationships/slideMaster" Target="slideMasters/slideMaster1.xml"/>
	<Relationship Id="rId2" Type="http://schemas.openxmlformats.org/officeDocument/2006/relationships/tableStyles" Target="tableStyles.xml"/>
	<Relationship Id="rId3" Type="http://schemas.openxmlformats.org/officeDocument/2006/relationships/theme" Target="theme/theme1.xml"/>
	<Relationship Id="rId4" Type="http://schemas.openxmlformats.org/officeDocument/2006/relationships/viewProps" Target="viewProps.xml"/>
	<Relationship Id="rId5" Type="http://schemas.openxmlformats.org/officeDocument/2006/relationships/presProps" Target="presProps.xml"/>
	<Relationship Id="rId6" Type="http://schemas.openxmlformats.org/officeDocument/2006/relationships/slide" Target="slides/slide1.xml"/>
</Relationships>
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Page-1" id="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253"/>
          <p:cNvGrpSpPr/>
          <p:nvPr/>
        </p:nvGrpSpPr>
        <p:grpSpPr>
          <a:xfrm>
            <a:off x="-2252761" y="-1594601"/>
            <a:ext cx="13649523" cy="10047202"/>
            <a:chOff x="-2252761" y="-1594601"/>
            <a:chExt cx="13649523" cy="10047202"/>
          </a:xfrm>
        </p:grpSpPr>
        <p:sp>
          <p:nvSpPr>
            <p:cNvPr id="104" name="System Boundary"/>
            <p:cNvSpPr/>
            <p:nvPr/>
          </p:nvSpPr>
          <p:spPr>
            <a:xfrm>
              <a:off x="-2245162" y="2061001"/>
              <a:ext cx="13634324" cy="6384000"/>
            </a:xfrm>
            <a:custGeom>
              <a:avLst/>
              <a:gdLst/>
              <a:ahLst/>
              <a:cxnLst/>
              <a:pathLst>
                <a:path w="13634324" h="6384000">
                  <a:moveTo>
                    <a:pt x="0" y="0"/>
                  </a:moveTo>
                  <a:lnTo>
                    <a:pt x="13634324" y="0"/>
                  </a:lnTo>
                  <a:lnTo>
                    <a:pt x="13634324" y="6384000"/>
                  </a:lnTo>
                  <a:lnTo>
                    <a:pt x="0" y="6384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miter lim="800000"/>
            </a:ln>
          </p:spPr>
        </p:sp>
        <p:cxnSp>
          <p:nvCxnSpPr>
            <p:cNvPr id="105" name="Line connector"/>
            <p:cNvCxnSpPr/>
            <p:nvPr/>
          </p:nvCxnSpPr>
          <p:spPr>
            <a:xfrm rot="5400000">
              <a:off x="-1576476" y="4842601"/>
              <a:ext cx="55632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107" name="Line connector"/>
            <p:cNvCxnSpPr/>
            <p:nvPr/>
          </p:nvCxnSpPr>
          <p:spPr>
            <a:xfrm rot="5400000">
              <a:off x="1699124" y="4842601"/>
              <a:ext cx="55632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sp>
          <p:nvSpPr>
            <p:cNvPr id="108" name="Activity"/>
            <p:cNvSpPr/>
            <p:nvPr/>
          </p:nvSpPr>
          <p:spPr>
            <a:xfrm>
              <a:off x="-1956450" y="3125001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login</a:t>
              </a:r>
            </a:p>
          </p:txBody>
        </p:sp>
        <p:sp>
          <p:nvSpPr>
            <p:cNvPr id="109" name="Initial State"/>
            <p:cNvSpPr/>
            <p:nvPr/>
          </p:nvSpPr>
          <p:spPr>
            <a:xfrm>
              <a:off x="-1697862" y="2714816"/>
              <a:ext cx="212371" cy="212371"/>
            </a:xfrm>
            <a:custGeom>
              <a:avLst/>
              <a:gdLst>
                <a:gd name="connsiteX0" fmla="*/ 106186 w 212371"/>
                <a:gd name="connsiteY0" fmla="*/ 0 h 212371"/>
                <a:gd name="connsiteX1" fmla="*/ 106186 w 212371"/>
                <a:gd name="connsiteY1" fmla="*/ 212371 h 212371"/>
                <a:gd name="connsiteX2" fmla="*/ 0 w 212371"/>
                <a:gd name="connsiteY2" fmla="*/ 106186 h 212371"/>
                <a:gd name="connsiteX3" fmla="*/ 212371 w 212371"/>
                <a:gd name="connsiteY3" fmla="*/ 106186 h 21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pathLst>
                <a:path w="212371" h="212371">
                  <a:moveTo>
                    <a:pt x="0" y="106186"/>
                  </a:moveTo>
                  <a:cubicBezTo>
                    <a:pt x="0" y="47541"/>
                    <a:pt x="47541" y="0"/>
                    <a:pt x="106186" y="0"/>
                  </a:cubicBezTo>
                  <a:cubicBezTo>
                    <a:pt x="164830" y="0"/>
                    <a:pt x="212371" y="47541"/>
                    <a:pt x="212371" y="106186"/>
                  </a:cubicBezTo>
                  <a:cubicBezTo>
                    <a:pt x="212371" y="164830"/>
                    <a:pt x="164830" y="212371"/>
                    <a:pt x="106186" y="212371"/>
                  </a:cubicBezTo>
                  <a:cubicBezTo>
                    <a:pt x="47541" y="212371"/>
                    <a:pt x="0" y="164830"/>
                    <a:pt x="0" y="106186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</p:sp>
        <p:sp>
          <p:nvSpPr>
            <p:cNvPr id="110" name="Decision Activity"/>
            <p:cNvSpPr/>
            <p:nvPr/>
          </p:nvSpPr>
          <p:spPr>
            <a:xfrm>
              <a:off x="-1733568" y="3702830"/>
              <a:ext cx="304000" cy="304000"/>
            </a:xfrm>
            <a:custGeom>
              <a:avLst/>
              <a:gdLst>
                <a:gd name="connsiteX0" fmla="*/ 152000 w 304000"/>
                <a:gd name="connsiteY0" fmla="*/ 304000 h 304000"/>
                <a:gd name="connsiteX1" fmla="*/ 152000 w 304000"/>
                <a:gd name="connsiteY1" fmla="*/ 0 h 304000"/>
                <a:gd name="connsiteX2" fmla="*/ 304000 w 304000"/>
                <a:gd name="connsiteY2" fmla="*/ 152000 h 304000"/>
                <a:gd name="connsiteX3" fmla="*/ 0 w 304000"/>
                <a:gd name="connsiteY3" fmla="*/ 152000 h 304000"/>
                <a:gd name="connsiteX4" fmla="*/ 152000 w 304000"/>
                <a:gd name="connsiteY4" fmla="*/ 15200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pathLst>
                <a:path w="304000" h="304000">
                  <a:moveTo>
                    <a:pt x="152000" y="304000"/>
                  </a:moveTo>
                  <a:lnTo>
                    <a:pt x="304000" y="152000"/>
                  </a:lnTo>
                  <a:lnTo>
                    <a:pt x="152000" y="0"/>
                  </a:lnTo>
                  <a:lnTo>
                    <a:pt x="0" y="152000"/>
                  </a:lnTo>
                  <a:lnTo>
                    <a:pt x="152000" y="304000"/>
                  </a:ln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</p:sp>
        <p:sp>
          <p:nvSpPr>
            <p:cNvPr id="111" name="Activity"/>
            <p:cNvSpPr/>
            <p:nvPr/>
          </p:nvSpPr>
          <p:spPr>
            <a:xfrm>
              <a:off x="-740450" y="3125001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registration</a:t>
              </a:r>
            </a:p>
          </p:txBody>
        </p:sp>
        <p:cxnSp>
          <p:nvCxnSpPr>
            <p:cNvPr id="112" name="Horizontal Synhronization Bar"/>
            <p:cNvCxnSpPr/>
            <p:nvPr/>
          </p:nvCxnSpPr>
          <p:spPr>
            <a:xfrm>
              <a:off x="-1987013" y="4401801"/>
              <a:ext cx="3070522" cy="0"/>
            </a:xfrm>
            <a:prstGeom prst="line">
              <a:avLst/>
            </a:prstGeom>
            <a:ln w="38000" cap="flat">
              <a:solidFill>
                <a:srgbClr val="4F81BD"/>
              </a:solidFill>
              <a:miter lim="800000"/>
            </a:ln>
          </p:spPr>
        </p:cxnSp>
        <p:cxnSp>
          <p:nvCxnSpPr>
            <p:cNvPr id="113" name="Horizontal Synhronization Bar"/>
            <p:cNvCxnSpPr/>
            <p:nvPr/>
          </p:nvCxnSpPr>
          <p:spPr>
            <a:xfrm>
              <a:off x="-1987013" y="6408201"/>
              <a:ext cx="3070522" cy="0"/>
            </a:xfrm>
            <a:prstGeom prst="line">
              <a:avLst/>
            </a:prstGeom>
            <a:ln w="38000" cap="flat">
              <a:solidFill>
                <a:srgbClr val="4F81BD"/>
              </a:solidFill>
              <a:miter lim="800000"/>
            </a:ln>
          </p:spPr>
        </p:cxnSp>
        <p:sp>
          <p:nvSpPr>
            <p:cNvPr id="114" name="Activity"/>
            <p:cNvSpPr/>
            <p:nvPr/>
          </p:nvSpPr>
          <p:spPr>
            <a:xfrm>
              <a:off x="-1956450" y="4949001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manage drivers</a:t>
              </a:r>
            </a:p>
          </p:txBody>
        </p:sp>
        <p:sp>
          <p:nvSpPr>
            <p:cNvPr id="115" name="Activity"/>
            <p:cNvSpPr/>
            <p:nvPr/>
          </p:nvSpPr>
          <p:spPr>
            <a:xfrm>
              <a:off x="-1206711" y="4949001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manage guide</a:t>
              </a:r>
            </a:p>
          </p:txBody>
        </p:sp>
        <p:sp>
          <p:nvSpPr>
            <p:cNvPr id="116" name="Activity"/>
            <p:cNvSpPr/>
            <p:nvPr/>
          </p:nvSpPr>
          <p:spPr>
            <a:xfrm>
              <a:off x="-456969" y="4949001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manage </a:t>
              </a:r>
              <a:r>
                <a:rPr sz="760">
                  <a:solidFill>
                    <a:srgbClr val="303030"/>
                  </a:solidFill>
                  <a:latin typeface="Arial"/>
                </a:rPr>
                <a:t>feedbacks</a:t>
              </a:r>
            </a:p>
          </p:txBody>
        </p:sp>
        <p:sp>
          <p:nvSpPr>
            <p:cNvPr id="117" name="Activity"/>
            <p:cNvSpPr/>
            <p:nvPr/>
          </p:nvSpPr>
          <p:spPr>
            <a:xfrm>
              <a:off x="333735" y="4949001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manage</a:t>
              </a:r>
            </a:p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tourists</a:t>
              </a:r>
            </a:p>
          </p:txBody>
        </p:sp>
        <p:sp>
          <p:nvSpPr>
            <p:cNvPr id="118" name="Activity"/>
            <p:cNvSpPr/>
            <p:nvPr/>
          </p:nvSpPr>
          <p:spPr>
            <a:xfrm>
              <a:off x="-1115358" y="6879401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logout</a:t>
              </a:r>
            </a:p>
          </p:txBody>
        </p:sp>
        <p:grpSp>
          <p:nvGrpSpPr>
            <p:cNvPr id="119" name="Final State"/>
            <p:cNvGrpSpPr/>
            <p:nvPr/>
          </p:nvGrpSpPr>
          <p:grpSpPr>
            <a:xfrm>
              <a:off x="9264" y="7175801"/>
              <a:ext cx="212800" cy="212800"/>
              <a:chOff x="9264" y="7175801"/>
              <a:chExt cx="212800" cy="212800"/>
            </a:xfrm>
          </p:grpSpPr>
          <p:sp>
            <p:nvSpPr>
              <p:cNvPr id="120" name="Ellipse"/>
              <p:cNvSpPr/>
              <p:nvPr/>
            </p:nvSpPr>
            <p:spPr>
              <a:xfrm>
                <a:off x="11546" y="7176137"/>
                <a:ext cx="212371" cy="212371"/>
              </a:xfrm>
              <a:custGeom>
                <a:avLst/>
                <a:gdLst/>
                <a:ahLst/>
                <a:cxnLst/>
                <a:pathLst>
                  <a:path w="212371" h="212371">
                    <a:moveTo>
                      <a:pt x="0" y="106186"/>
                    </a:moveTo>
                    <a:cubicBezTo>
                      <a:pt x="0" y="47541"/>
                      <a:pt x="47541" y="0"/>
                      <a:pt x="106186" y="0"/>
                    </a:cubicBezTo>
                    <a:cubicBezTo>
                      <a:pt x="164830" y="0"/>
                      <a:pt x="212371" y="47541"/>
                      <a:pt x="212371" y="106186"/>
                    </a:cubicBezTo>
                    <a:cubicBezTo>
                      <a:pt x="212371" y="164830"/>
                      <a:pt x="164830" y="212371"/>
                      <a:pt x="106186" y="212371"/>
                    </a:cubicBezTo>
                    <a:cubicBezTo>
                      <a:pt x="47541" y="212371"/>
                      <a:pt x="0" y="164830"/>
                      <a:pt x="0" y="1061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121" name="Ellipse"/>
              <p:cNvSpPr/>
              <p:nvPr/>
            </p:nvSpPr>
            <p:spPr>
              <a:xfrm>
                <a:off x="35864" y="7202401"/>
                <a:ext cx="159600" cy="159600"/>
              </a:xfrm>
              <a:custGeom>
                <a:avLst/>
                <a:gdLst/>
                <a:ahLst/>
                <a:cxnLst/>
                <a:pathLst>
                  <a:path w="159600" h="159600">
                    <a:moveTo>
                      <a:pt x="0" y="79800"/>
                    </a:moveTo>
                    <a:cubicBezTo>
                      <a:pt x="0" y="35728"/>
                      <a:pt x="35728" y="0"/>
                      <a:pt x="79800" y="0"/>
                    </a:cubicBezTo>
                    <a:cubicBezTo>
                      <a:pt x="123872" y="0"/>
                      <a:pt x="159600" y="35728"/>
                      <a:pt x="159600" y="79800"/>
                    </a:cubicBezTo>
                    <a:cubicBezTo>
                      <a:pt x="159600" y="123872"/>
                      <a:pt x="123872" y="159600"/>
                      <a:pt x="79800" y="159600"/>
                    </a:cubicBezTo>
                    <a:cubicBezTo>
                      <a:pt x="35728" y="159600"/>
                      <a:pt x="0" y="123872"/>
                      <a:pt x="0" y="798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</p:spPr>
          </p:sp>
        </p:grpSp>
        <p:cxnSp>
          <p:nvCxnSpPr>
            <p:cNvPr id="123" name="Control Flow"/>
            <p:cNvCxnSpPr>
              <a:stCxn id="109" idx="1"/>
              <a:endCxn id="108" idx="1"/>
            </p:cNvCxnSpPr>
            <p:nvPr/>
          </p:nvCxnSpPr>
          <p:spPr>
            <a:xfrm rot="5224944">
              <a:off x="-1685695" y="3026095"/>
              <a:ext cx="198071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124" name="Control Flow"/>
            <p:cNvCxnSpPr/>
            <p:nvPr/>
          </p:nvCxnSpPr>
          <p:spPr>
            <a:xfrm rot="-10785600">
              <a:off x="222041" y="7392401"/>
              <a:ext cx="9084812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125" name="Control Flow"/>
            <p:cNvCxnSpPr>
              <a:stCxn id="110" idx="0"/>
            </p:cNvCxnSpPr>
            <p:nvPr/>
          </p:nvCxnSpPr>
          <p:spPr>
            <a:xfrm rot="5400000">
              <a:off x="-1763968" y="4189230"/>
              <a:ext cx="36480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126" name="Line connector"/>
            <p:cNvCxnSpPr>
              <a:stCxn id="110" idx="2"/>
            </p:cNvCxnSpPr>
            <p:nvPr/>
          </p:nvCxnSpPr>
          <p:spPr>
            <a:xfrm>
              <a:off x="-1429618" y="3854830"/>
              <a:ext cx="1084315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127" name="Control Flow"/>
            <p:cNvCxnSpPr>
              <a:endCxn id="111" idx="0"/>
            </p:cNvCxnSpPr>
            <p:nvPr/>
          </p:nvCxnSpPr>
          <p:spPr>
            <a:xfrm rot="-5400000">
              <a:off x="-540368" y="3679801"/>
              <a:ext cx="34960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128" name="Line connector"/>
            <p:cNvCxnSpPr>
              <a:endCxn id="114" idx="1"/>
            </p:cNvCxnSpPr>
            <p:nvPr/>
          </p:nvCxnSpPr>
          <p:spPr>
            <a:xfrm rot="5400000">
              <a:off x="-1839968" y="4690601"/>
              <a:ext cx="5168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129" name="Line connector"/>
            <p:cNvCxnSpPr/>
            <p:nvPr/>
          </p:nvCxnSpPr>
          <p:spPr>
            <a:xfrm rot="5400000">
              <a:off x="-1150876" y="4690601"/>
              <a:ext cx="5168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130" name="Line connector"/>
            <p:cNvCxnSpPr/>
            <p:nvPr/>
          </p:nvCxnSpPr>
          <p:spPr>
            <a:xfrm rot="5400000">
              <a:off x="-390876" y="4690601"/>
              <a:ext cx="5168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131" name="Line connector"/>
            <p:cNvCxnSpPr/>
            <p:nvPr/>
          </p:nvCxnSpPr>
          <p:spPr>
            <a:xfrm rot="5400000">
              <a:off x="369124" y="4690601"/>
              <a:ext cx="5168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132" name="Control Flow"/>
            <p:cNvCxnSpPr>
              <a:stCxn id="114" idx="0"/>
            </p:cNvCxnSpPr>
            <p:nvPr/>
          </p:nvCxnSpPr>
          <p:spPr>
            <a:xfrm rot="5400000">
              <a:off x="-2121168" y="5868601"/>
              <a:ext cx="107920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133" name="Control Flow"/>
            <p:cNvCxnSpPr>
              <a:stCxn id="115" idx="0"/>
            </p:cNvCxnSpPr>
            <p:nvPr/>
          </p:nvCxnSpPr>
          <p:spPr>
            <a:xfrm rot="5399520">
              <a:off x="-1378952" y="5876201"/>
              <a:ext cx="109440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134" name="Control Flow"/>
            <p:cNvCxnSpPr>
              <a:stCxn id="116" idx="0"/>
            </p:cNvCxnSpPr>
            <p:nvPr/>
          </p:nvCxnSpPr>
          <p:spPr>
            <a:xfrm rot="5399520">
              <a:off x="-629212" y="5876201"/>
              <a:ext cx="109440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135" name="Control Flow"/>
            <p:cNvCxnSpPr>
              <a:stCxn id="117" idx="0"/>
            </p:cNvCxnSpPr>
            <p:nvPr/>
          </p:nvCxnSpPr>
          <p:spPr>
            <a:xfrm rot="5399520">
              <a:off x="161493" y="5876201"/>
              <a:ext cx="109440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136" name="Control Flow"/>
            <p:cNvCxnSpPr>
              <a:endCxn id="118" idx="1"/>
            </p:cNvCxnSpPr>
            <p:nvPr/>
          </p:nvCxnSpPr>
          <p:spPr>
            <a:xfrm rot="5400006">
              <a:off x="-976076" y="6643801"/>
              <a:ext cx="47120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137" name="Control Flow"/>
            <p:cNvCxnSpPr>
              <a:stCxn id="118" idx="2"/>
            </p:cNvCxnSpPr>
            <p:nvPr/>
          </p:nvCxnSpPr>
          <p:spPr>
            <a:xfrm rot="1774866">
              <a:off x="-393687" y="7175801"/>
              <a:ext cx="43107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sp>
          <p:nvSpPr>
            <p:cNvPr id="261" name="Activity"/>
            <p:cNvSpPr/>
            <p:nvPr/>
          </p:nvSpPr>
          <p:spPr>
            <a:xfrm>
              <a:off x="1270813" y="3125001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tourist login</a:t>
              </a:r>
            </a:p>
          </p:txBody>
        </p:sp>
        <p:sp>
          <p:nvSpPr>
            <p:cNvPr id="262" name="Activity"/>
            <p:cNvSpPr/>
            <p:nvPr/>
          </p:nvSpPr>
          <p:spPr>
            <a:xfrm>
              <a:off x="2461735" y="3125001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registration</a:t>
              </a:r>
            </a:p>
          </p:txBody>
        </p:sp>
        <p:sp>
          <p:nvSpPr>
            <p:cNvPr id="263" name="Decision Activity"/>
            <p:cNvSpPr/>
            <p:nvPr/>
          </p:nvSpPr>
          <p:spPr>
            <a:xfrm>
              <a:off x="1493696" y="3733001"/>
              <a:ext cx="304000" cy="304000"/>
            </a:xfrm>
            <a:custGeom>
              <a:avLst/>
              <a:gdLst>
                <a:gd name="connsiteX0" fmla="*/ 152000 w 304000"/>
                <a:gd name="connsiteY0" fmla="*/ 304000 h 304000"/>
                <a:gd name="connsiteX1" fmla="*/ 152000 w 304000"/>
                <a:gd name="connsiteY1" fmla="*/ 0 h 304000"/>
                <a:gd name="connsiteX2" fmla="*/ 304000 w 304000"/>
                <a:gd name="connsiteY2" fmla="*/ 152000 h 304000"/>
                <a:gd name="connsiteX3" fmla="*/ 0 w 304000"/>
                <a:gd name="connsiteY3" fmla="*/ 152000 h 304000"/>
                <a:gd name="connsiteX4" fmla="*/ 152000 w 304000"/>
                <a:gd name="connsiteY4" fmla="*/ 15200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pathLst>
                <a:path w="304000" h="304000">
                  <a:moveTo>
                    <a:pt x="152000" y="304000"/>
                  </a:moveTo>
                  <a:lnTo>
                    <a:pt x="304000" y="152000"/>
                  </a:lnTo>
                  <a:lnTo>
                    <a:pt x="152000" y="0"/>
                  </a:lnTo>
                  <a:lnTo>
                    <a:pt x="0" y="152000"/>
                  </a:lnTo>
                  <a:lnTo>
                    <a:pt x="152000" y="304000"/>
                  </a:ln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</p:sp>
        <p:cxnSp>
          <p:nvCxnSpPr>
            <p:cNvPr id="264" name="Horizontal Synhronization Bar"/>
            <p:cNvCxnSpPr/>
            <p:nvPr/>
          </p:nvCxnSpPr>
          <p:spPr>
            <a:xfrm>
              <a:off x="1204972" y="4401801"/>
              <a:ext cx="3070552" cy="0"/>
            </a:xfrm>
            <a:prstGeom prst="line">
              <a:avLst/>
            </a:prstGeom>
            <a:ln w="38000" cap="flat">
              <a:solidFill>
                <a:srgbClr val="4F81BD"/>
              </a:solidFill>
              <a:miter lim="800000"/>
            </a:ln>
          </p:spPr>
        </p:cxnSp>
        <p:sp>
          <p:nvSpPr>
            <p:cNvPr id="265" name="Activity"/>
            <p:cNvSpPr/>
            <p:nvPr/>
          </p:nvSpPr>
          <p:spPr>
            <a:xfrm>
              <a:off x="1270813" y="4949001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search places</a:t>
              </a:r>
            </a:p>
          </p:txBody>
        </p:sp>
        <p:sp>
          <p:nvSpPr>
            <p:cNvPr id="266" name="Activity"/>
            <p:cNvSpPr/>
            <p:nvPr/>
          </p:nvSpPr>
          <p:spPr>
            <a:xfrm>
              <a:off x="2086902" y="4949001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request guide</a:t>
              </a:r>
            </a:p>
          </p:txBody>
        </p:sp>
        <p:sp>
          <p:nvSpPr>
            <p:cNvPr id="267" name="Activity"/>
            <p:cNvSpPr/>
            <p:nvPr/>
          </p:nvSpPr>
          <p:spPr>
            <a:xfrm>
              <a:off x="2902913" y="4949001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feedback</a:t>
              </a:r>
            </a:p>
          </p:txBody>
        </p:sp>
        <p:sp>
          <p:nvSpPr>
            <p:cNvPr id="268" name="Activity"/>
            <p:cNvSpPr/>
            <p:nvPr/>
          </p:nvSpPr>
          <p:spPr>
            <a:xfrm>
              <a:off x="3652654" y="4949001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book cab</a:t>
              </a:r>
            </a:p>
          </p:txBody>
        </p:sp>
        <p:cxnSp>
          <p:nvCxnSpPr>
            <p:cNvPr id="269" name="Horizontal Synhronization Bar"/>
            <p:cNvCxnSpPr/>
            <p:nvPr/>
          </p:nvCxnSpPr>
          <p:spPr>
            <a:xfrm>
              <a:off x="1356972" y="6408201"/>
              <a:ext cx="3070552" cy="0"/>
            </a:xfrm>
            <a:prstGeom prst="line">
              <a:avLst/>
            </a:prstGeom>
            <a:ln w="38000" cap="flat">
              <a:solidFill>
                <a:srgbClr val="4F81BD"/>
              </a:solidFill>
              <a:miter lim="800000"/>
            </a:ln>
          </p:spPr>
        </p:cxnSp>
        <p:cxnSp>
          <p:nvCxnSpPr>
            <p:cNvPr id="270" name="Line connector"/>
            <p:cNvCxnSpPr>
              <a:endCxn id="265" idx="1"/>
            </p:cNvCxnSpPr>
            <p:nvPr/>
          </p:nvCxnSpPr>
          <p:spPr>
            <a:xfrm rot="5400000">
              <a:off x="1387296" y="4690601"/>
              <a:ext cx="5168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71" name="Line connector"/>
            <p:cNvCxnSpPr>
              <a:endCxn id="266" idx="1"/>
            </p:cNvCxnSpPr>
            <p:nvPr/>
          </p:nvCxnSpPr>
          <p:spPr>
            <a:xfrm rot="5400000">
              <a:off x="2203384" y="4690601"/>
              <a:ext cx="5168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72" name="Line connector"/>
            <p:cNvCxnSpPr>
              <a:endCxn id="267" idx="1"/>
            </p:cNvCxnSpPr>
            <p:nvPr/>
          </p:nvCxnSpPr>
          <p:spPr>
            <a:xfrm rot="5400000">
              <a:off x="3019396" y="4690601"/>
              <a:ext cx="5168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73" name="Line connector"/>
            <p:cNvCxnSpPr>
              <a:endCxn id="268" idx="1"/>
            </p:cNvCxnSpPr>
            <p:nvPr/>
          </p:nvCxnSpPr>
          <p:spPr>
            <a:xfrm rot="5400000">
              <a:off x="3769136" y="4690601"/>
              <a:ext cx="5168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74" name="Line connector"/>
            <p:cNvCxnSpPr>
              <a:stCxn id="263" idx="2"/>
            </p:cNvCxnSpPr>
            <p:nvPr/>
          </p:nvCxnSpPr>
          <p:spPr>
            <a:xfrm>
              <a:off x="1797740" y="3885001"/>
              <a:ext cx="1049013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75" name="Control Flow"/>
            <p:cNvCxnSpPr>
              <a:endCxn id="262" idx="0"/>
            </p:cNvCxnSpPr>
            <p:nvPr/>
          </p:nvCxnSpPr>
          <p:spPr>
            <a:xfrm rot="-5400000">
              <a:off x="2646617" y="3695001"/>
              <a:ext cx="38000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276" name="Control Flow"/>
            <p:cNvCxnSpPr>
              <a:endCxn id="261" idx="1"/>
            </p:cNvCxnSpPr>
            <p:nvPr/>
          </p:nvCxnSpPr>
          <p:spPr>
            <a:xfrm rot="5400000">
              <a:off x="1493696" y="2973001"/>
              <a:ext cx="30400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277" name="Control Flow"/>
            <p:cNvCxnSpPr>
              <a:stCxn id="263" idx="0"/>
            </p:cNvCxnSpPr>
            <p:nvPr/>
          </p:nvCxnSpPr>
          <p:spPr>
            <a:xfrm rot="5400000">
              <a:off x="1463296" y="4219401"/>
              <a:ext cx="36480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278" name="Line connector"/>
            <p:cNvCxnSpPr>
              <a:stCxn id="261" idx="0"/>
              <a:endCxn id="263" idx="1"/>
            </p:cNvCxnSpPr>
            <p:nvPr/>
          </p:nvCxnSpPr>
          <p:spPr>
            <a:xfrm rot="5399970">
              <a:off x="1531696" y="3619001"/>
              <a:ext cx="2280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79" name="Line connector"/>
            <p:cNvCxnSpPr/>
            <p:nvPr/>
          </p:nvCxnSpPr>
          <p:spPr>
            <a:xfrm>
              <a:off x="718724" y="5800201"/>
              <a:ext cx="4256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80" name="Line connector"/>
            <p:cNvCxnSpPr/>
            <p:nvPr/>
          </p:nvCxnSpPr>
          <p:spPr>
            <a:xfrm rot="-5400000">
              <a:off x="-345276" y="4310601"/>
              <a:ext cx="29792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81" name="Line connector"/>
            <p:cNvCxnSpPr/>
            <p:nvPr/>
          </p:nvCxnSpPr>
          <p:spPr>
            <a:xfrm>
              <a:off x="1144324" y="2821001"/>
              <a:ext cx="4864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sp>
          <p:nvSpPr>
            <p:cNvPr id="282" name="Activity"/>
            <p:cNvSpPr/>
            <p:nvPr/>
          </p:nvSpPr>
          <p:spPr>
            <a:xfrm>
              <a:off x="4508642" y="2821001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driver</a:t>
              </a:r>
            </a:p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login</a:t>
              </a:r>
            </a:p>
          </p:txBody>
        </p:sp>
        <p:sp>
          <p:nvSpPr>
            <p:cNvPr id="283" name="Activity"/>
            <p:cNvSpPr/>
            <p:nvPr/>
          </p:nvSpPr>
          <p:spPr>
            <a:xfrm>
              <a:off x="5643550" y="2821001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driver </a:t>
              </a:r>
              <a:r>
                <a:rPr sz="760">
                  <a:solidFill>
                    <a:srgbClr val="303030"/>
                  </a:solidFill>
                  <a:latin typeface="Arial"/>
                </a:rPr>
                <a:t>registration</a:t>
              </a:r>
            </a:p>
          </p:txBody>
        </p:sp>
        <p:sp>
          <p:nvSpPr>
            <p:cNvPr id="284" name="Decision Activity"/>
            <p:cNvSpPr/>
            <p:nvPr/>
          </p:nvSpPr>
          <p:spPr>
            <a:xfrm>
              <a:off x="4731524" y="3505001"/>
              <a:ext cx="304000" cy="304000"/>
            </a:xfrm>
            <a:custGeom>
              <a:avLst/>
              <a:gdLst>
                <a:gd name="connsiteX0" fmla="*/ 152000 w 304000"/>
                <a:gd name="connsiteY0" fmla="*/ 304000 h 304000"/>
                <a:gd name="connsiteX1" fmla="*/ 152000 w 304000"/>
                <a:gd name="connsiteY1" fmla="*/ 0 h 304000"/>
                <a:gd name="connsiteX2" fmla="*/ 304000 w 304000"/>
                <a:gd name="connsiteY2" fmla="*/ 152000 h 304000"/>
                <a:gd name="connsiteX3" fmla="*/ 0 w 304000"/>
                <a:gd name="connsiteY3" fmla="*/ 152000 h 304000"/>
                <a:gd name="connsiteX4" fmla="*/ 152000 w 304000"/>
                <a:gd name="connsiteY4" fmla="*/ 15200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pathLst>
                <a:path w="304000" h="304000">
                  <a:moveTo>
                    <a:pt x="152000" y="304000"/>
                  </a:moveTo>
                  <a:lnTo>
                    <a:pt x="304000" y="152000"/>
                  </a:lnTo>
                  <a:lnTo>
                    <a:pt x="152000" y="0"/>
                  </a:lnTo>
                  <a:lnTo>
                    <a:pt x="0" y="152000"/>
                  </a:lnTo>
                  <a:lnTo>
                    <a:pt x="152000" y="304000"/>
                  </a:ln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</p:sp>
        <p:cxnSp>
          <p:nvCxnSpPr>
            <p:cNvPr id="285" name="Line connector"/>
            <p:cNvCxnSpPr>
              <a:stCxn id="284" idx="2"/>
            </p:cNvCxnSpPr>
            <p:nvPr/>
          </p:nvCxnSpPr>
          <p:spPr>
            <a:xfrm>
              <a:off x="5035563" y="3657001"/>
              <a:ext cx="1049028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86" name="Control Flow"/>
            <p:cNvCxnSpPr/>
            <p:nvPr/>
          </p:nvCxnSpPr>
          <p:spPr>
            <a:xfrm rot="-5400000">
              <a:off x="5863924" y="3451801"/>
              <a:ext cx="41040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287" name="Line connector"/>
            <p:cNvCxnSpPr>
              <a:stCxn id="282" idx="0"/>
              <a:endCxn id="284" idx="1"/>
            </p:cNvCxnSpPr>
            <p:nvPr/>
          </p:nvCxnSpPr>
          <p:spPr>
            <a:xfrm rot="5399988">
              <a:off x="4731524" y="3353001"/>
              <a:ext cx="3040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89" name="Horizontal Synhronization Bar"/>
            <p:cNvCxnSpPr/>
            <p:nvPr/>
          </p:nvCxnSpPr>
          <p:spPr>
            <a:xfrm>
              <a:off x="4548972" y="4189001"/>
              <a:ext cx="3070552" cy="0"/>
            </a:xfrm>
            <a:prstGeom prst="line">
              <a:avLst/>
            </a:prstGeom>
            <a:ln w="38000" cap="flat">
              <a:solidFill>
                <a:srgbClr val="4F81BD"/>
              </a:solidFill>
              <a:miter lim="800000"/>
            </a:ln>
          </p:spPr>
        </p:cxnSp>
        <p:cxnSp>
          <p:nvCxnSpPr>
            <p:cNvPr id="290" name="Control Flow"/>
            <p:cNvCxnSpPr>
              <a:stCxn id="284" idx="0"/>
            </p:cNvCxnSpPr>
            <p:nvPr/>
          </p:nvCxnSpPr>
          <p:spPr>
            <a:xfrm rot="5400000">
              <a:off x="4701124" y="3991401"/>
              <a:ext cx="36480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291" name="Line connector"/>
            <p:cNvCxnSpPr>
              <a:endCxn id="292" idx="1"/>
            </p:cNvCxnSpPr>
            <p:nvPr/>
          </p:nvCxnSpPr>
          <p:spPr>
            <a:xfrm rot="5400000">
              <a:off x="4685924" y="4447401"/>
              <a:ext cx="5168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sp>
          <p:nvSpPr>
            <p:cNvPr id="292" name="Activity"/>
            <p:cNvSpPr/>
            <p:nvPr/>
          </p:nvSpPr>
          <p:spPr>
            <a:xfrm>
              <a:off x="4569442" y="4705801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update cab </a:t>
              </a:r>
              <a:r>
                <a:rPr sz="760">
                  <a:solidFill>
                    <a:srgbClr val="303030"/>
                  </a:solidFill>
                  <a:latin typeface="Arial"/>
                </a:rPr>
                <a:t>details</a:t>
              </a:r>
            </a:p>
          </p:txBody>
        </p:sp>
        <p:cxnSp>
          <p:nvCxnSpPr>
            <p:cNvPr id="293" name="Line connector"/>
            <p:cNvCxnSpPr>
              <a:endCxn id="294" idx="1"/>
            </p:cNvCxnSpPr>
            <p:nvPr/>
          </p:nvCxnSpPr>
          <p:spPr>
            <a:xfrm rot="5400012">
              <a:off x="5445924" y="4447401"/>
              <a:ext cx="5168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sp>
          <p:nvSpPr>
            <p:cNvPr id="294" name="Activity"/>
            <p:cNvSpPr/>
            <p:nvPr/>
          </p:nvSpPr>
          <p:spPr>
            <a:xfrm>
              <a:off x="5329442" y="4705801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view request</a:t>
              </a:r>
            </a:p>
          </p:txBody>
        </p:sp>
        <p:cxnSp>
          <p:nvCxnSpPr>
            <p:cNvPr id="295" name="Line connector"/>
            <p:cNvCxnSpPr>
              <a:endCxn id="296" idx="1"/>
            </p:cNvCxnSpPr>
            <p:nvPr/>
          </p:nvCxnSpPr>
          <p:spPr>
            <a:xfrm rot="5400000">
              <a:off x="6226216" y="4456749"/>
              <a:ext cx="5168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sp>
          <p:nvSpPr>
            <p:cNvPr id="296" name="Activity"/>
            <p:cNvSpPr/>
            <p:nvPr/>
          </p:nvSpPr>
          <p:spPr>
            <a:xfrm>
              <a:off x="6109733" y="4715149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feedback</a:t>
              </a:r>
            </a:p>
          </p:txBody>
        </p:sp>
        <p:cxnSp>
          <p:nvCxnSpPr>
            <p:cNvPr id="297" name="Line connector"/>
            <p:cNvCxnSpPr/>
            <p:nvPr/>
          </p:nvCxnSpPr>
          <p:spPr>
            <a:xfrm rot="5400000">
              <a:off x="6905124" y="4447401"/>
              <a:ext cx="5168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sp>
          <p:nvSpPr>
            <p:cNvPr id="298" name="Activity"/>
            <p:cNvSpPr/>
            <p:nvPr/>
          </p:nvSpPr>
          <p:spPr>
            <a:xfrm>
              <a:off x="6859550" y="4705801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payment</a:t>
              </a:r>
            </a:p>
          </p:txBody>
        </p:sp>
        <p:cxnSp>
          <p:nvCxnSpPr>
            <p:cNvPr id="299" name="Line connector"/>
            <p:cNvCxnSpPr/>
            <p:nvPr/>
          </p:nvCxnSpPr>
          <p:spPr>
            <a:xfrm rot="5400000">
              <a:off x="4898724" y="4842601"/>
              <a:ext cx="55632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sp>
          <p:nvSpPr>
            <p:cNvPr id="300" name="Activity"/>
            <p:cNvSpPr/>
            <p:nvPr/>
          </p:nvSpPr>
          <p:spPr>
            <a:xfrm>
              <a:off x="7771550" y="2737188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guide login</a:t>
              </a:r>
            </a:p>
          </p:txBody>
        </p:sp>
        <p:sp>
          <p:nvSpPr>
            <p:cNvPr id="301" name="Activity"/>
            <p:cNvSpPr/>
            <p:nvPr/>
          </p:nvSpPr>
          <p:spPr>
            <a:xfrm>
              <a:off x="8997733" y="2737188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guide </a:t>
              </a:r>
              <a:r>
                <a:rPr sz="760">
                  <a:solidFill>
                    <a:srgbClr val="303030"/>
                  </a:solidFill>
                  <a:latin typeface="Arial"/>
                </a:rPr>
                <a:t>registration</a:t>
              </a:r>
            </a:p>
          </p:txBody>
        </p:sp>
        <p:cxnSp>
          <p:nvCxnSpPr>
            <p:cNvPr id="302" name="Line connector"/>
            <p:cNvCxnSpPr>
              <a:stCxn id="300" idx="0"/>
              <a:endCxn id="303" idx="1"/>
            </p:cNvCxnSpPr>
            <p:nvPr/>
          </p:nvCxnSpPr>
          <p:spPr>
            <a:xfrm rot="5400000">
              <a:off x="7994433" y="3269188"/>
              <a:ext cx="3040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sp>
          <p:nvSpPr>
            <p:cNvPr id="303" name="Decision Activity"/>
            <p:cNvSpPr/>
            <p:nvPr/>
          </p:nvSpPr>
          <p:spPr>
            <a:xfrm>
              <a:off x="7994433" y="3421188"/>
              <a:ext cx="304000" cy="304000"/>
            </a:xfrm>
            <a:custGeom>
              <a:avLst/>
              <a:gdLst>
                <a:gd name="connsiteX0" fmla="*/ 152000 w 304000"/>
                <a:gd name="connsiteY0" fmla="*/ 304000 h 304000"/>
                <a:gd name="connsiteX1" fmla="*/ 152000 w 304000"/>
                <a:gd name="connsiteY1" fmla="*/ 0 h 304000"/>
                <a:gd name="connsiteX2" fmla="*/ 304000 w 304000"/>
                <a:gd name="connsiteY2" fmla="*/ 152000 h 304000"/>
                <a:gd name="connsiteX3" fmla="*/ 0 w 304000"/>
                <a:gd name="connsiteY3" fmla="*/ 152000 h 304000"/>
                <a:gd name="connsiteX4" fmla="*/ 152000 w 304000"/>
                <a:gd name="connsiteY4" fmla="*/ 15200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pathLst>
                <a:path w="304000" h="304000">
                  <a:moveTo>
                    <a:pt x="152000" y="304000"/>
                  </a:moveTo>
                  <a:lnTo>
                    <a:pt x="304000" y="152000"/>
                  </a:lnTo>
                  <a:lnTo>
                    <a:pt x="152000" y="0"/>
                  </a:lnTo>
                  <a:lnTo>
                    <a:pt x="0" y="152000"/>
                  </a:lnTo>
                  <a:lnTo>
                    <a:pt x="152000" y="304000"/>
                  </a:ln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</p:sp>
        <p:cxnSp>
          <p:nvCxnSpPr>
            <p:cNvPr id="304" name="Line connector"/>
            <p:cNvCxnSpPr>
              <a:stCxn id="303" idx="2"/>
            </p:cNvCxnSpPr>
            <p:nvPr/>
          </p:nvCxnSpPr>
          <p:spPr>
            <a:xfrm>
              <a:off x="8298381" y="3573188"/>
              <a:ext cx="1053915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305" name="Control Flow"/>
            <p:cNvCxnSpPr>
              <a:endCxn id="301" idx="0"/>
            </p:cNvCxnSpPr>
            <p:nvPr/>
          </p:nvCxnSpPr>
          <p:spPr>
            <a:xfrm rot="-5400000">
              <a:off x="9140708" y="3349095"/>
              <a:ext cx="463814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306" name="Control Flow"/>
            <p:cNvCxnSpPr>
              <a:stCxn id="303" idx="0"/>
            </p:cNvCxnSpPr>
            <p:nvPr/>
          </p:nvCxnSpPr>
          <p:spPr>
            <a:xfrm rot="5400000">
              <a:off x="7964033" y="3907573"/>
              <a:ext cx="36480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307" name="Horizontal Synhronization Bar"/>
            <p:cNvCxnSpPr/>
            <p:nvPr/>
          </p:nvCxnSpPr>
          <p:spPr>
            <a:xfrm>
              <a:off x="7771524" y="4189001"/>
              <a:ext cx="3070552" cy="0"/>
            </a:xfrm>
            <a:prstGeom prst="line">
              <a:avLst/>
            </a:prstGeom>
            <a:ln w="38000" cap="flat">
              <a:solidFill>
                <a:srgbClr val="4F81BD"/>
              </a:solidFill>
              <a:miter lim="800000"/>
            </a:ln>
          </p:spPr>
        </p:cxnSp>
        <p:cxnSp>
          <p:nvCxnSpPr>
            <p:cNvPr id="308" name="Line connector"/>
            <p:cNvCxnSpPr>
              <a:endCxn id="309" idx="1"/>
            </p:cNvCxnSpPr>
            <p:nvPr/>
          </p:nvCxnSpPr>
          <p:spPr>
            <a:xfrm rot="5400000">
              <a:off x="7938724" y="4447401"/>
              <a:ext cx="5168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sp>
          <p:nvSpPr>
            <p:cNvPr id="309" name="Activity"/>
            <p:cNvSpPr/>
            <p:nvPr/>
          </p:nvSpPr>
          <p:spPr>
            <a:xfrm>
              <a:off x="7822242" y="4705801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add places</a:t>
              </a:r>
            </a:p>
          </p:txBody>
        </p:sp>
        <p:cxnSp>
          <p:nvCxnSpPr>
            <p:cNvPr id="310" name="Line connector"/>
            <p:cNvCxnSpPr/>
            <p:nvPr/>
          </p:nvCxnSpPr>
          <p:spPr>
            <a:xfrm rot="5400000">
              <a:off x="8810216" y="4447401"/>
              <a:ext cx="5168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sp>
          <p:nvSpPr>
            <p:cNvPr id="311" name="Activity"/>
            <p:cNvSpPr/>
            <p:nvPr/>
          </p:nvSpPr>
          <p:spPr>
            <a:xfrm>
              <a:off x="8693733" y="4698201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view requests</a:t>
              </a:r>
            </a:p>
          </p:txBody>
        </p:sp>
        <p:cxnSp>
          <p:nvCxnSpPr>
            <p:cNvPr id="312" name="Line connector"/>
            <p:cNvCxnSpPr>
              <a:endCxn id="313" idx="1"/>
            </p:cNvCxnSpPr>
            <p:nvPr/>
          </p:nvCxnSpPr>
          <p:spPr>
            <a:xfrm rot="5400000">
              <a:off x="9641124" y="4447401"/>
              <a:ext cx="5168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sp>
          <p:nvSpPr>
            <p:cNvPr id="313" name="Activity"/>
            <p:cNvSpPr/>
            <p:nvPr/>
          </p:nvSpPr>
          <p:spPr>
            <a:xfrm>
              <a:off x="9524642" y="4705801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feedback</a:t>
              </a:r>
            </a:p>
          </p:txBody>
        </p:sp>
        <p:cxnSp>
          <p:nvCxnSpPr>
            <p:cNvPr id="314" name="Line connector"/>
            <p:cNvCxnSpPr>
              <a:endCxn id="315" idx="1"/>
            </p:cNvCxnSpPr>
            <p:nvPr/>
          </p:nvCxnSpPr>
          <p:spPr>
            <a:xfrm rot="5400000">
              <a:off x="10401124" y="4447401"/>
              <a:ext cx="5168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sp>
          <p:nvSpPr>
            <p:cNvPr id="315" name="Activity"/>
            <p:cNvSpPr/>
            <p:nvPr/>
          </p:nvSpPr>
          <p:spPr>
            <a:xfrm>
              <a:off x="10284642" y="4705801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payment</a:t>
              </a:r>
            </a:p>
          </p:txBody>
        </p:sp>
        <p:cxnSp>
          <p:nvCxnSpPr>
            <p:cNvPr id="317" name="Line connector"/>
            <p:cNvCxnSpPr>
              <a:stCxn id="294" idx="0"/>
              <a:endCxn id="318" idx="1"/>
            </p:cNvCxnSpPr>
            <p:nvPr/>
          </p:nvCxnSpPr>
          <p:spPr>
            <a:xfrm rot="5400000">
              <a:off x="5552324" y="5237801"/>
              <a:ext cx="3040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sp>
          <p:nvSpPr>
            <p:cNvPr id="318" name="Decision Activity"/>
            <p:cNvSpPr/>
            <p:nvPr/>
          </p:nvSpPr>
          <p:spPr>
            <a:xfrm>
              <a:off x="5552324" y="5389801"/>
              <a:ext cx="304000" cy="304000"/>
            </a:xfrm>
            <a:custGeom>
              <a:avLst/>
              <a:gdLst>
                <a:gd name="connsiteX0" fmla="*/ 152000 w 304000"/>
                <a:gd name="connsiteY0" fmla="*/ 304000 h 304000"/>
                <a:gd name="connsiteX1" fmla="*/ 152000 w 304000"/>
                <a:gd name="connsiteY1" fmla="*/ 0 h 304000"/>
                <a:gd name="connsiteX2" fmla="*/ 304000 w 304000"/>
                <a:gd name="connsiteY2" fmla="*/ 152000 h 304000"/>
                <a:gd name="connsiteX3" fmla="*/ 0 w 304000"/>
                <a:gd name="connsiteY3" fmla="*/ 152000 h 304000"/>
                <a:gd name="connsiteX4" fmla="*/ 152000 w 304000"/>
                <a:gd name="connsiteY4" fmla="*/ 15200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pathLst>
                <a:path w="304000" h="304000">
                  <a:moveTo>
                    <a:pt x="152000" y="304000"/>
                  </a:moveTo>
                  <a:lnTo>
                    <a:pt x="304000" y="152000"/>
                  </a:lnTo>
                  <a:lnTo>
                    <a:pt x="152000" y="0"/>
                  </a:lnTo>
                  <a:lnTo>
                    <a:pt x="0" y="152000"/>
                  </a:lnTo>
                  <a:lnTo>
                    <a:pt x="152000" y="304000"/>
                  </a:ln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</p:sp>
        <p:cxnSp>
          <p:nvCxnSpPr>
            <p:cNvPr id="319" name="Line connector"/>
            <p:cNvCxnSpPr>
              <a:stCxn id="318" idx="2"/>
            </p:cNvCxnSpPr>
            <p:nvPr/>
          </p:nvCxnSpPr>
          <p:spPr>
            <a:xfrm>
              <a:off x="5856324" y="5541801"/>
              <a:ext cx="608002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320" name="Control Flow"/>
            <p:cNvCxnSpPr>
              <a:endCxn id="321" idx="1"/>
            </p:cNvCxnSpPr>
            <p:nvPr/>
          </p:nvCxnSpPr>
          <p:spPr>
            <a:xfrm rot="5400000">
              <a:off x="6312324" y="5678601"/>
              <a:ext cx="30400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sp>
          <p:nvSpPr>
            <p:cNvPr id="321" name="Activity"/>
            <p:cNvSpPr/>
            <p:nvPr/>
          </p:nvSpPr>
          <p:spPr>
            <a:xfrm>
              <a:off x="6089442" y="5830601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reject request</a:t>
              </a:r>
            </a:p>
          </p:txBody>
        </p:sp>
        <p:cxnSp>
          <p:nvCxnSpPr>
            <p:cNvPr id="322" name="Control Flow"/>
            <p:cNvCxnSpPr>
              <a:stCxn id="318" idx="0"/>
            </p:cNvCxnSpPr>
            <p:nvPr/>
          </p:nvCxnSpPr>
          <p:spPr>
            <a:xfrm rot="5400000">
              <a:off x="5552324" y="5845801"/>
              <a:ext cx="30400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sp>
          <p:nvSpPr>
            <p:cNvPr id="323" name="Activity"/>
            <p:cNvSpPr/>
            <p:nvPr/>
          </p:nvSpPr>
          <p:spPr>
            <a:xfrm>
              <a:off x="5268642" y="5997801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accept request</a:t>
              </a:r>
            </a:p>
          </p:txBody>
        </p:sp>
        <p:cxnSp>
          <p:nvCxnSpPr>
            <p:cNvPr id="324" name="Line connector"/>
            <p:cNvCxnSpPr>
              <a:stCxn id="311" idx="0"/>
              <a:endCxn id="325" idx="1"/>
            </p:cNvCxnSpPr>
            <p:nvPr/>
          </p:nvCxnSpPr>
          <p:spPr>
            <a:xfrm rot="5400000">
              <a:off x="8916616" y="5230201"/>
              <a:ext cx="3040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sp>
          <p:nvSpPr>
            <p:cNvPr id="325" name="Decision Activity"/>
            <p:cNvSpPr/>
            <p:nvPr/>
          </p:nvSpPr>
          <p:spPr>
            <a:xfrm>
              <a:off x="8916616" y="5382201"/>
              <a:ext cx="304000" cy="304000"/>
            </a:xfrm>
            <a:custGeom>
              <a:avLst/>
              <a:gdLst>
                <a:gd name="connsiteX0" fmla="*/ 152000 w 304000"/>
                <a:gd name="connsiteY0" fmla="*/ 304000 h 304000"/>
                <a:gd name="connsiteX1" fmla="*/ 152000 w 304000"/>
                <a:gd name="connsiteY1" fmla="*/ 0 h 304000"/>
                <a:gd name="connsiteX2" fmla="*/ 304000 w 304000"/>
                <a:gd name="connsiteY2" fmla="*/ 152000 h 304000"/>
                <a:gd name="connsiteX3" fmla="*/ 0 w 304000"/>
                <a:gd name="connsiteY3" fmla="*/ 152000 h 304000"/>
                <a:gd name="connsiteX4" fmla="*/ 152000 w 304000"/>
                <a:gd name="connsiteY4" fmla="*/ 152000 h 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pathLst>
                <a:path w="304000" h="304000">
                  <a:moveTo>
                    <a:pt x="152000" y="304000"/>
                  </a:moveTo>
                  <a:lnTo>
                    <a:pt x="304000" y="152000"/>
                  </a:lnTo>
                  <a:lnTo>
                    <a:pt x="152000" y="0"/>
                  </a:lnTo>
                  <a:lnTo>
                    <a:pt x="0" y="152000"/>
                  </a:lnTo>
                  <a:lnTo>
                    <a:pt x="152000" y="304000"/>
                  </a:ln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</p:sp>
        <p:cxnSp>
          <p:nvCxnSpPr>
            <p:cNvPr id="326" name="Line connector"/>
            <p:cNvCxnSpPr>
              <a:stCxn id="325" idx="2"/>
            </p:cNvCxnSpPr>
            <p:nvPr/>
          </p:nvCxnSpPr>
          <p:spPr>
            <a:xfrm>
              <a:off x="9220616" y="5534201"/>
              <a:ext cx="6080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327" name="Control Flow"/>
            <p:cNvCxnSpPr>
              <a:endCxn id="328" idx="1"/>
            </p:cNvCxnSpPr>
            <p:nvPr/>
          </p:nvCxnSpPr>
          <p:spPr>
            <a:xfrm rot="5400000">
              <a:off x="9656324" y="5678601"/>
              <a:ext cx="30400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sp>
          <p:nvSpPr>
            <p:cNvPr id="328" name="Activity"/>
            <p:cNvSpPr/>
            <p:nvPr/>
          </p:nvSpPr>
          <p:spPr>
            <a:xfrm>
              <a:off x="9433442" y="5830601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reject request</a:t>
              </a:r>
            </a:p>
          </p:txBody>
        </p:sp>
        <p:cxnSp>
          <p:nvCxnSpPr>
            <p:cNvPr id="329" name="Control Flow"/>
            <p:cNvCxnSpPr>
              <a:stCxn id="325" idx="0"/>
              <a:endCxn id="330" idx="1"/>
            </p:cNvCxnSpPr>
            <p:nvPr/>
          </p:nvCxnSpPr>
          <p:spPr>
            <a:xfrm rot="5400000">
              <a:off x="8916616" y="5838201"/>
              <a:ext cx="30400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sp>
          <p:nvSpPr>
            <p:cNvPr id="330" name="Activity"/>
            <p:cNvSpPr/>
            <p:nvPr/>
          </p:nvSpPr>
          <p:spPr>
            <a:xfrm>
              <a:off x="8693733" y="5990201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accept request</a:t>
              </a:r>
            </a:p>
          </p:txBody>
        </p:sp>
        <p:cxnSp>
          <p:nvCxnSpPr>
            <p:cNvPr id="332" name="Line connector"/>
            <p:cNvCxnSpPr/>
            <p:nvPr/>
          </p:nvCxnSpPr>
          <p:spPr>
            <a:xfrm>
              <a:off x="4017124" y="5557001"/>
              <a:ext cx="7296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333" name="Line connector"/>
            <p:cNvCxnSpPr>
              <a:stCxn id="268" idx="0"/>
            </p:cNvCxnSpPr>
            <p:nvPr/>
          </p:nvCxnSpPr>
          <p:spPr>
            <a:xfrm rot="5400000">
              <a:off x="3913536" y="5443001"/>
              <a:ext cx="2280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334" name="Line connector"/>
            <p:cNvCxnSpPr/>
            <p:nvPr/>
          </p:nvCxnSpPr>
          <p:spPr>
            <a:xfrm rot="5400000">
              <a:off x="4594724" y="5405001"/>
              <a:ext cx="3040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335" name="Control Flow"/>
            <p:cNvCxnSpPr/>
            <p:nvPr/>
          </p:nvCxnSpPr>
          <p:spPr>
            <a:xfrm rot="-5400000">
              <a:off x="5419933" y="5177001"/>
              <a:ext cx="15200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336" name="Line connector"/>
            <p:cNvCxnSpPr/>
            <p:nvPr/>
          </p:nvCxnSpPr>
          <p:spPr>
            <a:xfrm>
              <a:off x="4731524" y="5253001"/>
              <a:ext cx="7600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sp>
          <p:nvSpPr>
            <p:cNvPr id="338" name="Activity"/>
            <p:cNvSpPr/>
            <p:nvPr/>
          </p:nvSpPr>
          <p:spPr>
            <a:xfrm>
              <a:off x="2380642" y="6773001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logout</a:t>
              </a:r>
            </a:p>
          </p:txBody>
        </p:sp>
        <p:cxnSp>
          <p:nvCxnSpPr>
            <p:cNvPr id="339" name="Control Flow"/>
            <p:cNvCxnSpPr/>
            <p:nvPr/>
          </p:nvCxnSpPr>
          <p:spPr>
            <a:xfrm rot="5400000">
              <a:off x="2535124" y="6613401"/>
              <a:ext cx="44080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340" name="Horizontal Synhronization Bar"/>
            <p:cNvCxnSpPr/>
            <p:nvPr/>
          </p:nvCxnSpPr>
          <p:spPr>
            <a:xfrm>
              <a:off x="4488324" y="6529801"/>
              <a:ext cx="3070552" cy="0"/>
            </a:xfrm>
            <a:prstGeom prst="line">
              <a:avLst/>
            </a:prstGeom>
            <a:ln w="38000" cap="flat">
              <a:solidFill>
                <a:srgbClr val="4F81BD"/>
              </a:solidFill>
              <a:miter lim="800000"/>
            </a:ln>
          </p:spPr>
        </p:cxnSp>
        <p:cxnSp>
          <p:nvCxnSpPr>
            <p:cNvPr id="341" name="Horizontal Synhronization Bar"/>
            <p:cNvCxnSpPr/>
            <p:nvPr/>
          </p:nvCxnSpPr>
          <p:spPr>
            <a:xfrm>
              <a:off x="7771524" y="6529801"/>
              <a:ext cx="3070552" cy="0"/>
            </a:xfrm>
            <a:prstGeom prst="line">
              <a:avLst/>
            </a:prstGeom>
            <a:ln w="38000" cap="flat">
              <a:solidFill>
                <a:srgbClr val="4F81BD"/>
              </a:solidFill>
              <a:miter lim="800000"/>
            </a:ln>
          </p:spPr>
        </p:cxnSp>
        <p:cxnSp>
          <p:nvCxnSpPr>
            <p:cNvPr id="342" name="Control Flow"/>
            <p:cNvCxnSpPr>
              <a:endCxn id="344" idx="1"/>
            </p:cNvCxnSpPr>
            <p:nvPr/>
          </p:nvCxnSpPr>
          <p:spPr>
            <a:xfrm rot="5220138">
              <a:off x="5886527" y="6674201"/>
              <a:ext cx="289196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343" name="Control Flow"/>
            <p:cNvCxnSpPr>
              <a:endCxn id="345" idx="1"/>
            </p:cNvCxnSpPr>
            <p:nvPr/>
          </p:nvCxnSpPr>
          <p:spPr>
            <a:xfrm rot="5400000">
              <a:off x="9162400" y="6674201"/>
              <a:ext cx="28880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sp>
          <p:nvSpPr>
            <p:cNvPr id="344" name="Activity"/>
            <p:cNvSpPr/>
            <p:nvPr/>
          </p:nvSpPr>
          <p:spPr>
            <a:xfrm>
              <a:off x="5663842" y="6818601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logout</a:t>
              </a:r>
            </a:p>
          </p:txBody>
        </p:sp>
        <p:sp>
          <p:nvSpPr>
            <p:cNvPr id="345" name="Activity"/>
            <p:cNvSpPr/>
            <p:nvPr/>
          </p:nvSpPr>
          <p:spPr>
            <a:xfrm>
              <a:off x="8931918" y="6818601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logout</a:t>
              </a:r>
            </a:p>
          </p:txBody>
        </p:sp>
        <p:cxnSp>
          <p:nvCxnSpPr>
            <p:cNvPr id="346" name="Line connector"/>
            <p:cNvCxnSpPr>
              <a:stCxn id="345" idx="0"/>
            </p:cNvCxnSpPr>
            <p:nvPr/>
          </p:nvCxnSpPr>
          <p:spPr>
            <a:xfrm rot="5400000">
              <a:off x="9200400" y="7305001"/>
              <a:ext cx="2128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347" name="Line connector"/>
            <p:cNvCxnSpPr>
              <a:stCxn id="344" idx="0"/>
            </p:cNvCxnSpPr>
            <p:nvPr/>
          </p:nvCxnSpPr>
          <p:spPr>
            <a:xfrm rot="5400000">
              <a:off x="5932324" y="7305001"/>
              <a:ext cx="2128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348" name="Line connector"/>
            <p:cNvCxnSpPr>
              <a:stCxn id="338" idx="0"/>
            </p:cNvCxnSpPr>
            <p:nvPr/>
          </p:nvCxnSpPr>
          <p:spPr>
            <a:xfrm rot="5400000">
              <a:off x="2649124" y="7259401"/>
              <a:ext cx="2128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sp>
          <p:nvSpPr>
            <p:cNvPr id="254" name="Text 254"/>
            <p:cNvSpPr txBox="1"/>
            <p:nvPr/>
          </p:nvSpPr>
          <p:spPr>
            <a:xfrm>
              <a:off x="-1135676" y="3793801"/>
              <a:ext cx="182400" cy="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no</a:t>
              </a:r>
            </a:p>
          </p:txBody>
        </p:sp>
        <p:sp>
          <p:nvSpPr>
            <p:cNvPr id="255" name="Text 255"/>
            <p:cNvSpPr txBox="1"/>
            <p:nvPr/>
          </p:nvSpPr>
          <p:spPr>
            <a:xfrm>
              <a:off x="-1500476" y="4037001"/>
              <a:ext cx="304000" cy="15200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yes</a:t>
              </a:r>
            </a:p>
          </p:txBody>
        </p:sp>
        <p:sp>
          <p:nvSpPr>
            <p:cNvPr id="256" name="Text 256"/>
            <p:cNvSpPr txBox="1"/>
            <p:nvPr/>
          </p:nvSpPr>
          <p:spPr>
            <a:xfrm>
              <a:off x="1709763" y="4085641"/>
              <a:ext cx="285760" cy="13376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yes</a:t>
              </a:r>
            </a:p>
          </p:txBody>
        </p:sp>
        <p:sp>
          <p:nvSpPr>
            <p:cNvPr id="257" name="Text 257"/>
            <p:cNvSpPr txBox="1"/>
            <p:nvPr/>
          </p:nvSpPr>
          <p:spPr>
            <a:xfrm>
              <a:off x="2001605" y="3769482"/>
              <a:ext cx="297920" cy="11552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no</a:t>
              </a:r>
            </a:p>
          </p:txBody>
        </p:sp>
        <p:sp>
          <p:nvSpPr>
            <p:cNvPr id="258" name="Text 258"/>
            <p:cNvSpPr txBox="1"/>
            <p:nvPr/>
          </p:nvSpPr>
          <p:spPr>
            <a:xfrm>
              <a:off x="5157124" y="3489801"/>
              <a:ext cx="243200" cy="15200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no</a:t>
              </a:r>
            </a:p>
          </p:txBody>
        </p:sp>
        <p:sp>
          <p:nvSpPr>
            <p:cNvPr id="259" name="Text 259"/>
            <p:cNvSpPr txBox="1"/>
            <p:nvPr/>
          </p:nvSpPr>
          <p:spPr>
            <a:xfrm>
              <a:off x="4944324" y="3885001"/>
              <a:ext cx="243200" cy="15200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yes</a:t>
              </a:r>
            </a:p>
          </p:txBody>
        </p:sp>
        <p:sp>
          <p:nvSpPr>
            <p:cNvPr id="260" name="Text 260"/>
            <p:cNvSpPr txBox="1"/>
            <p:nvPr/>
          </p:nvSpPr>
          <p:spPr>
            <a:xfrm>
              <a:off x="8209285" y="3757321"/>
              <a:ext cx="291839" cy="12768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yes</a:t>
              </a:r>
            </a:p>
          </p:txBody>
        </p:sp>
        <p:sp>
          <p:nvSpPr>
            <p:cNvPr id="261" name="Text 261"/>
            <p:cNvSpPr txBox="1"/>
            <p:nvPr/>
          </p:nvSpPr>
          <p:spPr>
            <a:xfrm>
              <a:off x="8561924" y="3356042"/>
              <a:ext cx="273600" cy="16416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no</a:t>
              </a:r>
            </a:p>
          </p:txBody>
        </p:sp>
        <p:sp>
          <p:nvSpPr>
            <p:cNvPr id="262" name="Text 262"/>
            <p:cNvSpPr txBox="1"/>
            <p:nvPr/>
          </p:nvSpPr>
          <p:spPr>
            <a:xfrm>
              <a:off x="9309763" y="5405001"/>
              <a:ext cx="285761" cy="9120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no</a:t>
              </a:r>
            </a:p>
          </p:txBody>
        </p:sp>
        <p:sp>
          <p:nvSpPr>
            <p:cNvPr id="263" name="Text 263"/>
            <p:cNvSpPr txBox="1"/>
            <p:nvPr/>
          </p:nvSpPr>
          <p:spPr>
            <a:xfrm>
              <a:off x="8744324" y="5648201"/>
              <a:ext cx="243200" cy="12160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yes</a:t>
              </a:r>
            </a:p>
          </p:txBody>
        </p:sp>
        <p:sp>
          <p:nvSpPr>
            <p:cNvPr id="264" name="Text 264"/>
            <p:cNvSpPr txBox="1"/>
            <p:nvPr/>
          </p:nvSpPr>
          <p:spPr>
            <a:xfrm>
              <a:off x="5935363" y="5386762"/>
              <a:ext cx="316161" cy="17024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no</a:t>
              </a:r>
            </a:p>
          </p:txBody>
        </p:sp>
        <p:sp>
          <p:nvSpPr>
            <p:cNvPr id="265" name="Text 265"/>
            <p:cNvSpPr txBox="1"/>
            <p:nvPr/>
          </p:nvSpPr>
          <p:spPr>
            <a:xfrm>
              <a:off x="5400324" y="5721162"/>
              <a:ext cx="243200" cy="13984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yes</a:t>
              </a:r>
            </a:p>
          </p:txBody>
        </p:sp>
        <p:sp>
          <p:nvSpPr>
            <p:cNvPr id="362" name="Activity"/>
            <p:cNvSpPr/>
            <p:nvPr/>
          </p:nvSpPr>
          <p:spPr>
            <a:xfrm>
              <a:off x="2461735" y="5640601"/>
              <a:ext cx="749765" cy="380000"/>
            </a:xfrm>
            <a:custGeom>
              <a:avLst/>
              <a:gdLst>
                <a:gd name="connsiteX0" fmla="*/ 374882 w 749765"/>
                <a:gd name="connsiteY0" fmla="*/ 380000 h 380000"/>
                <a:gd name="connsiteX1" fmla="*/ 374882 w 749765"/>
                <a:gd name="connsiteY1" fmla="*/ 0 h 380000"/>
                <a:gd name="connsiteX2" fmla="*/ 749765 w 749765"/>
                <a:gd name="connsiteY2" fmla="*/ 190000 h 380000"/>
                <a:gd name="connsiteX3" fmla="*/ 0 w 749765"/>
                <a:gd name="connsiteY3" fmla="*/ 190000 h 3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765" h="380000">
                  <a:moveTo>
                    <a:pt x="187441" y="380000"/>
                  </a:moveTo>
                  <a:lnTo>
                    <a:pt x="562324" y="380000"/>
                  </a:lnTo>
                  <a:cubicBezTo>
                    <a:pt x="666254" y="378591"/>
                    <a:pt x="749766" y="293939"/>
                    <a:pt x="749766" y="190000"/>
                  </a:cubicBezTo>
                  <a:cubicBezTo>
                    <a:pt x="749766" y="86061"/>
                    <a:pt x="666254" y="1409"/>
                    <a:pt x="562324" y="0"/>
                  </a:cubicBezTo>
                  <a:lnTo>
                    <a:pt x="187441" y="0"/>
                  </a:lnTo>
                  <a:cubicBezTo>
                    <a:pt x="83512" y="1410"/>
                    <a:pt x="1" y="86061"/>
                    <a:pt x="1" y="190000"/>
                  </a:cubicBezTo>
                  <a:cubicBezTo>
                    <a:pt x="1" y="293939"/>
                    <a:pt x="83512" y="378590"/>
                    <a:pt x="187441" y="380000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request guide</a:t>
              </a:r>
            </a:p>
          </p:txBody>
        </p:sp>
        <p:cxnSp>
          <p:nvCxnSpPr>
            <p:cNvPr id="363" name="Line connector"/>
            <p:cNvCxnSpPr>
              <a:endCxn id="362" idx="1"/>
            </p:cNvCxnSpPr>
            <p:nvPr/>
          </p:nvCxnSpPr>
          <p:spPr>
            <a:xfrm rot="5509614">
              <a:off x="2221985" y="5006001"/>
              <a:ext cx="1269846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364" name="Line connector"/>
            <p:cNvCxnSpPr/>
            <p:nvPr/>
          </p:nvCxnSpPr>
          <p:spPr>
            <a:xfrm>
              <a:off x="4640324" y="6438601"/>
              <a:ext cx="51680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365" name="Control Flow"/>
            <p:cNvCxnSpPr>
              <a:endCxn id="315" idx="0"/>
            </p:cNvCxnSpPr>
            <p:nvPr/>
          </p:nvCxnSpPr>
          <p:spPr>
            <a:xfrm rot="-5400000">
              <a:off x="9983124" y="5762201"/>
              <a:ext cx="135280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366" name="Control Flow"/>
            <p:cNvCxnSpPr>
              <a:endCxn id="298" idx="0"/>
            </p:cNvCxnSpPr>
            <p:nvPr/>
          </p:nvCxnSpPr>
          <p:spPr>
            <a:xfrm rot="-5400000">
              <a:off x="6558033" y="5762201"/>
              <a:ext cx="135280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367" name="Line connector"/>
            <p:cNvCxnSpPr/>
            <p:nvPr/>
          </p:nvCxnSpPr>
          <p:spPr>
            <a:xfrm>
              <a:off x="2755524" y="6248601"/>
              <a:ext cx="19076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368" name="Line connector"/>
            <p:cNvCxnSpPr/>
            <p:nvPr/>
          </p:nvCxnSpPr>
          <p:spPr>
            <a:xfrm rot="5400000">
              <a:off x="4594724" y="6377801"/>
              <a:ext cx="1216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369" name="Line connector"/>
            <p:cNvCxnSpPr/>
            <p:nvPr/>
          </p:nvCxnSpPr>
          <p:spPr>
            <a:xfrm rot="5400000">
              <a:off x="2658017" y="6138401"/>
              <a:ext cx="2356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370" name="Control Flow"/>
            <p:cNvCxnSpPr>
              <a:stCxn id="265" idx="0"/>
            </p:cNvCxnSpPr>
            <p:nvPr/>
          </p:nvCxnSpPr>
          <p:spPr>
            <a:xfrm rot="5399520">
              <a:off x="1098572" y="5876201"/>
              <a:ext cx="109440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371" name="Control Flow"/>
            <p:cNvCxnSpPr>
              <a:stCxn id="266" idx="0"/>
            </p:cNvCxnSpPr>
            <p:nvPr/>
          </p:nvCxnSpPr>
          <p:spPr>
            <a:xfrm rot="5399520">
              <a:off x="1914660" y="5876201"/>
              <a:ext cx="109440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372" name="Control Flow"/>
            <p:cNvCxnSpPr/>
            <p:nvPr/>
          </p:nvCxnSpPr>
          <p:spPr>
            <a:xfrm rot="5331594">
              <a:off x="7434540" y="5752094"/>
              <a:ext cx="1535504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sp>
          <p:nvSpPr>
            <p:cNvPr id="266" name="Text 266"/>
            <p:cNvSpPr txBox="1"/>
            <p:nvPr/>
          </p:nvSpPr>
          <p:spPr>
            <a:xfrm>
              <a:off x="-1500476" y="2121801"/>
              <a:ext cx="1520000" cy="24320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1368">
                  <a:solidFill>
                    <a:srgbClr val="303030"/>
                  </a:solidFill>
                  <a:latin typeface="Arial"/>
                </a:rPr>
                <a:t>Admin</a:t>
              </a:r>
            </a:p>
          </p:txBody>
        </p:sp>
        <p:sp>
          <p:nvSpPr>
            <p:cNvPr id="267" name="Text 267"/>
            <p:cNvSpPr txBox="1"/>
            <p:nvPr/>
          </p:nvSpPr>
          <p:spPr>
            <a:xfrm>
              <a:off x="2147524" y="2182601"/>
              <a:ext cx="1155200" cy="18240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1368">
                  <a:solidFill>
                    <a:srgbClr val="303030"/>
                  </a:solidFill>
                  <a:latin typeface="Arial"/>
                </a:rPr>
                <a:t>Tourist</a:t>
              </a:r>
            </a:p>
          </p:txBody>
        </p:sp>
        <p:sp>
          <p:nvSpPr>
            <p:cNvPr id="268" name="Text 268"/>
            <p:cNvSpPr txBox="1"/>
            <p:nvPr/>
          </p:nvSpPr>
          <p:spPr>
            <a:xfrm>
              <a:off x="5369924" y="2121801"/>
              <a:ext cx="1337600" cy="18240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1368">
                  <a:solidFill>
                    <a:srgbClr val="303030"/>
                  </a:solidFill>
                  <a:latin typeface="Arial"/>
                </a:rPr>
                <a:t>Local </a:t>
              </a:r>
              <a:r>
                <a:rPr sz="1368">
                  <a:solidFill>
                    <a:srgbClr val="303030"/>
                  </a:solidFill>
                  <a:latin typeface="Arial"/>
                </a:rPr>
                <a:t>transportation</a:t>
              </a:r>
            </a:p>
          </p:txBody>
        </p:sp>
        <p:sp>
          <p:nvSpPr>
            <p:cNvPr id="269" name="Text 269"/>
            <p:cNvSpPr txBox="1"/>
            <p:nvPr/>
          </p:nvSpPr>
          <p:spPr>
            <a:xfrm>
              <a:off x="8531524" y="2121801"/>
              <a:ext cx="2006400" cy="18240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1368">
                  <a:solidFill>
                    <a:srgbClr val="303030"/>
                  </a:solidFill>
                  <a:latin typeface="Arial"/>
                </a:rPr>
                <a:t>Local guide</a:t>
              </a:r>
            </a:p>
          </p:txBody>
        </p:sp>
        <p:sp>
          <p:nvSpPr>
            <p:cNvPr id="270" name="Text 270"/>
            <p:cNvSpPr txBox="1"/>
            <p:nvPr/>
          </p:nvSpPr>
          <p:spPr>
            <a:xfrm>
              <a:off x="-1378883" y="-1587001"/>
              <a:ext cx="8824664" cy="694857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1824">
                  <a:solidFill>
                    <a:srgbClr val="303030"/>
                  </a:solidFill>
                  <a:latin typeface="Arial"/>
                </a:rPr>
                <a:t>Activity Diagram Of Smart Tourist Guiding System</a:t>
              </a:r>
            </a:p>
          </p:txBody>
        </p:sp>
        <p:cxnSp>
          <p:nvCxnSpPr>
            <p:cNvPr id="250" name="Line connector"/>
            <p:cNvCxnSpPr>
              <a:stCxn id="108" idx="0"/>
              <a:endCxn id="110" idx="1"/>
            </p:cNvCxnSpPr>
            <p:nvPr/>
          </p:nvCxnSpPr>
          <p:spPr>
            <a:xfrm rot="5400000">
              <a:off x="-1680482" y="3603915"/>
              <a:ext cx="197828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sp>
          <p:nvSpPr>
            <p:cNvPr id="271" name="lines"/>
            <p:cNvSpPr/>
            <p:nvPr/>
          </p:nvSpPr>
          <p:spPr>
            <a:xfrm>
              <a:off x="-2252762" y="-1594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2" name="lines"/>
            <p:cNvSpPr/>
            <p:nvPr/>
          </p:nvSpPr>
          <p:spPr>
            <a:xfrm>
              <a:off x="-1796762" y="-1594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3" name="lines"/>
            <p:cNvSpPr/>
            <p:nvPr/>
          </p:nvSpPr>
          <p:spPr>
            <a:xfrm>
              <a:off x="-2252762" y="-1138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4" name="lines"/>
            <p:cNvSpPr/>
            <p:nvPr/>
          </p:nvSpPr>
          <p:spPr>
            <a:xfrm>
              <a:off x="-1340762" y="-1594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5" name="lines"/>
            <p:cNvSpPr/>
            <p:nvPr/>
          </p:nvSpPr>
          <p:spPr>
            <a:xfrm>
              <a:off x="-1796762" y="-1138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6" name="lines"/>
            <p:cNvSpPr/>
            <p:nvPr/>
          </p:nvSpPr>
          <p:spPr>
            <a:xfrm>
              <a:off x="-2252762" y="-682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7" name="lines"/>
            <p:cNvSpPr/>
            <p:nvPr/>
          </p:nvSpPr>
          <p:spPr>
            <a:xfrm>
              <a:off x="-884762" y="-1594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8" name="lines"/>
            <p:cNvSpPr/>
            <p:nvPr/>
          </p:nvSpPr>
          <p:spPr>
            <a:xfrm>
              <a:off x="-1340762" y="-1138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9" name="lines"/>
            <p:cNvSpPr/>
            <p:nvPr/>
          </p:nvSpPr>
          <p:spPr>
            <a:xfrm>
              <a:off x="-1796762" y="-682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0" name="lines"/>
            <p:cNvSpPr/>
            <p:nvPr/>
          </p:nvSpPr>
          <p:spPr>
            <a:xfrm>
              <a:off x="-2252762" y="-226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1" name="lines"/>
            <p:cNvSpPr/>
            <p:nvPr/>
          </p:nvSpPr>
          <p:spPr>
            <a:xfrm>
              <a:off x="-428762" y="-1594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2" name="lines"/>
            <p:cNvSpPr/>
            <p:nvPr/>
          </p:nvSpPr>
          <p:spPr>
            <a:xfrm>
              <a:off x="-884762" y="-1138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3" name="lines"/>
            <p:cNvSpPr/>
            <p:nvPr/>
          </p:nvSpPr>
          <p:spPr>
            <a:xfrm>
              <a:off x="-1340762" y="-682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4" name="lines"/>
            <p:cNvSpPr/>
            <p:nvPr/>
          </p:nvSpPr>
          <p:spPr>
            <a:xfrm>
              <a:off x="-1796762" y="-226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5" name="lines"/>
            <p:cNvSpPr/>
            <p:nvPr/>
          </p:nvSpPr>
          <p:spPr>
            <a:xfrm>
              <a:off x="-2252762" y="22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6" name="lines"/>
            <p:cNvSpPr/>
            <p:nvPr/>
          </p:nvSpPr>
          <p:spPr>
            <a:xfrm>
              <a:off x="27238" y="-1594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7" name="lines"/>
            <p:cNvSpPr/>
            <p:nvPr/>
          </p:nvSpPr>
          <p:spPr>
            <a:xfrm>
              <a:off x="-428762" y="-1138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8" name="lines"/>
            <p:cNvSpPr/>
            <p:nvPr/>
          </p:nvSpPr>
          <p:spPr>
            <a:xfrm>
              <a:off x="-884762" y="-682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9" name="lines"/>
            <p:cNvSpPr/>
            <p:nvPr/>
          </p:nvSpPr>
          <p:spPr>
            <a:xfrm>
              <a:off x="-1340762" y="-226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0" name="lines"/>
            <p:cNvSpPr/>
            <p:nvPr/>
          </p:nvSpPr>
          <p:spPr>
            <a:xfrm>
              <a:off x="-1796762" y="22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1" name="lines"/>
            <p:cNvSpPr/>
            <p:nvPr/>
          </p:nvSpPr>
          <p:spPr>
            <a:xfrm>
              <a:off x="-2252762" y="68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2" name="lines"/>
            <p:cNvSpPr/>
            <p:nvPr/>
          </p:nvSpPr>
          <p:spPr>
            <a:xfrm>
              <a:off x="483238" y="-1594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3" name="lines"/>
            <p:cNvSpPr/>
            <p:nvPr/>
          </p:nvSpPr>
          <p:spPr>
            <a:xfrm>
              <a:off x="27238" y="-1138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4" name="lines"/>
            <p:cNvSpPr/>
            <p:nvPr/>
          </p:nvSpPr>
          <p:spPr>
            <a:xfrm>
              <a:off x="-428762" y="-682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5" name="lines"/>
            <p:cNvSpPr/>
            <p:nvPr/>
          </p:nvSpPr>
          <p:spPr>
            <a:xfrm>
              <a:off x="-884762" y="-226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6" name="lines"/>
            <p:cNvSpPr/>
            <p:nvPr/>
          </p:nvSpPr>
          <p:spPr>
            <a:xfrm>
              <a:off x="-1340762" y="22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7" name="lines"/>
            <p:cNvSpPr/>
            <p:nvPr/>
          </p:nvSpPr>
          <p:spPr>
            <a:xfrm>
              <a:off x="-1796762" y="68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8" name="lines"/>
            <p:cNvSpPr/>
            <p:nvPr/>
          </p:nvSpPr>
          <p:spPr>
            <a:xfrm>
              <a:off x="-2252762" y="114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9" name="lines"/>
            <p:cNvSpPr/>
            <p:nvPr/>
          </p:nvSpPr>
          <p:spPr>
            <a:xfrm>
              <a:off x="939238" y="-1594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0" name="lines"/>
            <p:cNvSpPr/>
            <p:nvPr/>
          </p:nvSpPr>
          <p:spPr>
            <a:xfrm>
              <a:off x="483238" y="-1138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1" name="lines"/>
            <p:cNvSpPr/>
            <p:nvPr/>
          </p:nvSpPr>
          <p:spPr>
            <a:xfrm>
              <a:off x="27238" y="-682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2" name="lines"/>
            <p:cNvSpPr/>
            <p:nvPr/>
          </p:nvSpPr>
          <p:spPr>
            <a:xfrm>
              <a:off x="-428762" y="-226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3" name="lines"/>
            <p:cNvSpPr/>
            <p:nvPr/>
          </p:nvSpPr>
          <p:spPr>
            <a:xfrm>
              <a:off x="-884762" y="22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4" name="lines"/>
            <p:cNvSpPr/>
            <p:nvPr/>
          </p:nvSpPr>
          <p:spPr>
            <a:xfrm>
              <a:off x="-1340762" y="68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5" name="lines"/>
            <p:cNvSpPr/>
            <p:nvPr/>
          </p:nvSpPr>
          <p:spPr>
            <a:xfrm>
              <a:off x="-1796762" y="114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6" name="lines"/>
            <p:cNvSpPr/>
            <p:nvPr/>
          </p:nvSpPr>
          <p:spPr>
            <a:xfrm>
              <a:off x="-2252762" y="159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7" name="lines"/>
            <p:cNvSpPr/>
            <p:nvPr/>
          </p:nvSpPr>
          <p:spPr>
            <a:xfrm>
              <a:off x="1395238" y="-1594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8" name="lines"/>
            <p:cNvSpPr/>
            <p:nvPr/>
          </p:nvSpPr>
          <p:spPr>
            <a:xfrm>
              <a:off x="939238" y="-1138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9" name="lines"/>
            <p:cNvSpPr/>
            <p:nvPr/>
          </p:nvSpPr>
          <p:spPr>
            <a:xfrm>
              <a:off x="483238" y="-682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0" name="lines"/>
            <p:cNvSpPr/>
            <p:nvPr/>
          </p:nvSpPr>
          <p:spPr>
            <a:xfrm>
              <a:off x="27238" y="-226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1" name="lines"/>
            <p:cNvSpPr/>
            <p:nvPr/>
          </p:nvSpPr>
          <p:spPr>
            <a:xfrm>
              <a:off x="-428762" y="22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2" name="lines"/>
            <p:cNvSpPr/>
            <p:nvPr/>
          </p:nvSpPr>
          <p:spPr>
            <a:xfrm>
              <a:off x="-884762" y="68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3" name="lines"/>
            <p:cNvSpPr/>
            <p:nvPr/>
          </p:nvSpPr>
          <p:spPr>
            <a:xfrm>
              <a:off x="-1340762" y="114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4" name="lines"/>
            <p:cNvSpPr/>
            <p:nvPr/>
          </p:nvSpPr>
          <p:spPr>
            <a:xfrm>
              <a:off x="-1796762" y="159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5" name="lines"/>
            <p:cNvSpPr/>
            <p:nvPr/>
          </p:nvSpPr>
          <p:spPr>
            <a:xfrm>
              <a:off x="-2252762" y="205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6" name="lines"/>
            <p:cNvSpPr/>
            <p:nvPr/>
          </p:nvSpPr>
          <p:spPr>
            <a:xfrm>
              <a:off x="1851238" y="-1594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7" name="lines"/>
            <p:cNvSpPr/>
            <p:nvPr/>
          </p:nvSpPr>
          <p:spPr>
            <a:xfrm>
              <a:off x="1395238" y="-1138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8" name="lines"/>
            <p:cNvSpPr/>
            <p:nvPr/>
          </p:nvSpPr>
          <p:spPr>
            <a:xfrm>
              <a:off x="939238" y="-682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9" name="lines"/>
            <p:cNvSpPr/>
            <p:nvPr/>
          </p:nvSpPr>
          <p:spPr>
            <a:xfrm>
              <a:off x="483238" y="-226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0" name="lines"/>
            <p:cNvSpPr/>
            <p:nvPr/>
          </p:nvSpPr>
          <p:spPr>
            <a:xfrm>
              <a:off x="27238" y="22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1" name="lines"/>
            <p:cNvSpPr/>
            <p:nvPr/>
          </p:nvSpPr>
          <p:spPr>
            <a:xfrm>
              <a:off x="-428762" y="68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2" name="lines"/>
            <p:cNvSpPr/>
            <p:nvPr/>
          </p:nvSpPr>
          <p:spPr>
            <a:xfrm>
              <a:off x="-884762" y="114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3" name="lines"/>
            <p:cNvSpPr/>
            <p:nvPr/>
          </p:nvSpPr>
          <p:spPr>
            <a:xfrm>
              <a:off x="-1340762" y="159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4" name="lines"/>
            <p:cNvSpPr/>
            <p:nvPr/>
          </p:nvSpPr>
          <p:spPr>
            <a:xfrm>
              <a:off x="-1796762" y="205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5" name="lines"/>
            <p:cNvSpPr/>
            <p:nvPr/>
          </p:nvSpPr>
          <p:spPr>
            <a:xfrm>
              <a:off x="-2252762" y="250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6" name="lines"/>
            <p:cNvSpPr/>
            <p:nvPr/>
          </p:nvSpPr>
          <p:spPr>
            <a:xfrm>
              <a:off x="2307238" y="-1594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7" name="lines"/>
            <p:cNvSpPr/>
            <p:nvPr/>
          </p:nvSpPr>
          <p:spPr>
            <a:xfrm>
              <a:off x="1851238" y="-1138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8" name="lines"/>
            <p:cNvSpPr/>
            <p:nvPr/>
          </p:nvSpPr>
          <p:spPr>
            <a:xfrm>
              <a:off x="1395238" y="-682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9" name="lines"/>
            <p:cNvSpPr/>
            <p:nvPr/>
          </p:nvSpPr>
          <p:spPr>
            <a:xfrm>
              <a:off x="939238" y="-226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0" name="lines"/>
            <p:cNvSpPr/>
            <p:nvPr/>
          </p:nvSpPr>
          <p:spPr>
            <a:xfrm>
              <a:off x="483238" y="22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1" name="lines"/>
            <p:cNvSpPr/>
            <p:nvPr/>
          </p:nvSpPr>
          <p:spPr>
            <a:xfrm>
              <a:off x="27238" y="68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2" name="lines"/>
            <p:cNvSpPr/>
            <p:nvPr/>
          </p:nvSpPr>
          <p:spPr>
            <a:xfrm>
              <a:off x="-428762" y="114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3" name="lines"/>
            <p:cNvSpPr/>
            <p:nvPr/>
          </p:nvSpPr>
          <p:spPr>
            <a:xfrm>
              <a:off x="-884762" y="159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4" name="lines"/>
            <p:cNvSpPr/>
            <p:nvPr/>
          </p:nvSpPr>
          <p:spPr>
            <a:xfrm>
              <a:off x="-1340762" y="205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5" name="lines"/>
            <p:cNvSpPr/>
            <p:nvPr/>
          </p:nvSpPr>
          <p:spPr>
            <a:xfrm>
              <a:off x="-1796762" y="250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6" name="lines"/>
            <p:cNvSpPr/>
            <p:nvPr/>
          </p:nvSpPr>
          <p:spPr>
            <a:xfrm>
              <a:off x="-2252762" y="296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7" name="lines"/>
            <p:cNvSpPr/>
            <p:nvPr/>
          </p:nvSpPr>
          <p:spPr>
            <a:xfrm>
              <a:off x="2763238" y="-1594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8" name="lines"/>
            <p:cNvSpPr/>
            <p:nvPr/>
          </p:nvSpPr>
          <p:spPr>
            <a:xfrm>
              <a:off x="2307238" y="-1138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9" name="lines"/>
            <p:cNvSpPr/>
            <p:nvPr/>
          </p:nvSpPr>
          <p:spPr>
            <a:xfrm>
              <a:off x="1851238" y="-682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0" name="lines"/>
            <p:cNvSpPr/>
            <p:nvPr/>
          </p:nvSpPr>
          <p:spPr>
            <a:xfrm>
              <a:off x="1395238" y="-226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1" name="lines"/>
            <p:cNvSpPr/>
            <p:nvPr/>
          </p:nvSpPr>
          <p:spPr>
            <a:xfrm>
              <a:off x="939238" y="22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2" name="lines"/>
            <p:cNvSpPr/>
            <p:nvPr/>
          </p:nvSpPr>
          <p:spPr>
            <a:xfrm>
              <a:off x="483238" y="68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3" name="lines"/>
            <p:cNvSpPr/>
            <p:nvPr/>
          </p:nvSpPr>
          <p:spPr>
            <a:xfrm>
              <a:off x="27238" y="114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4" name="lines"/>
            <p:cNvSpPr/>
            <p:nvPr/>
          </p:nvSpPr>
          <p:spPr>
            <a:xfrm>
              <a:off x="-428762" y="159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5" name="lines"/>
            <p:cNvSpPr/>
            <p:nvPr/>
          </p:nvSpPr>
          <p:spPr>
            <a:xfrm>
              <a:off x="-884762" y="205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6" name="lines"/>
            <p:cNvSpPr/>
            <p:nvPr/>
          </p:nvSpPr>
          <p:spPr>
            <a:xfrm>
              <a:off x="-1340762" y="250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7" name="lines"/>
            <p:cNvSpPr/>
            <p:nvPr/>
          </p:nvSpPr>
          <p:spPr>
            <a:xfrm>
              <a:off x="-1796762" y="296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8" name="lines"/>
            <p:cNvSpPr/>
            <p:nvPr/>
          </p:nvSpPr>
          <p:spPr>
            <a:xfrm>
              <a:off x="-2252762" y="342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9" name="lines"/>
            <p:cNvSpPr/>
            <p:nvPr/>
          </p:nvSpPr>
          <p:spPr>
            <a:xfrm>
              <a:off x="3219238" y="-1594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0" name="lines"/>
            <p:cNvSpPr/>
            <p:nvPr/>
          </p:nvSpPr>
          <p:spPr>
            <a:xfrm>
              <a:off x="2763238" y="-1138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1" name="lines"/>
            <p:cNvSpPr/>
            <p:nvPr/>
          </p:nvSpPr>
          <p:spPr>
            <a:xfrm>
              <a:off x="2307238" y="-682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2" name="lines"/>
            <p:cNvSpPr/>
            <p:nvPr/>
          </p:nvSpPr>
          <p:spPr>
            <a:xfrm>
              <a:off x="1851238" y="-226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3" name="lines"/>
            <p:cNvSpPr/>
            <p:nvPr/>
          </p:nvSpPr>
          <p:spPr>
            <a:xfrm>
              <a:off x="1395238" y="22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4" name="lines"/>
            <p:cNvSpPr/>
            <p:nvPr/>
          </p:nvSpPr>
          <p:spPr>
            <a:xfrm>
              <a:off x="939238" y="68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5" name="lines"/>
            <p:cNvSpPr/>
            <p:nvPr/>
          </p:nvSpPr>
          <p:spPr>
            <a:xfrm>
              <a:off x="483238" y="114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6" name="lines"/>
            <p:cNvSpPr/>
            <p:nvPr/>
          </p:nvSpPr>
          <p:spPr>
            <a:xfrm>
              <a:off x="27238" y="159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7" name="lines"/>
            <p:cNvSpPr/>
            <p:nvPr/>
          </p:nvSpPr>
          <p:spPr>
            <a:xfrm>
              <a:off x="-428762" y="205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8" name="lines"/>
            <p:cNvSpPr/>
            <p:nvPr/>
          </p:nvSpPr>
          <p:spPr>
            <a:xfrm>
              <a:off x="-884762" y="250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9" name="lines"/>
            <p:cNvSpPr/>
            <p:nvPr/>
          </p:nvSpPr>
          <p:spPr>
            <a:xfrm>
              <a:off x="-1340762" y="296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0" name="lines"/>
            <p:cNvSpPr/>
            <p:nvPr/>
          </p:nvSpPr>
          <p:spPr>
            <a:xfrm>
              <a:off x="-1796762" y="342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1" name="lines"/>
            <p:cNvSpPr/>
            <p:nvPr/>
          </p:nvSpPr>
          <p:spPr>
            <a:xfrm>
              <a:off x="-2252762" y="387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2" name="lines"/>
            <p:cNvSpPr/>
            <p:nvPr/>
          </p:nvSpPr>
          <p:spPr>
            <a:xfrm>
              <a:off x="3675238" y="-1594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3" name="lines"/>
            <p:cNvSpPr/>
            <p:nvPr/>
          </p:nvSpPr>
          <p:spPr>
            <a:xfrm>
              <a:off x="3219238" y="-1138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4" name="lines"/>
            <p:cNvSpPr/>
            <p:nvPr/>
          </p:nvSpPr>
          <p:spPr>
            <a:xfrm>
              <a:off x="2763238" y="-682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5" name="lines"/>
            <p:cNvSpPr/>
            <p:nvPr/>
          </p:nvSpPr>
          <p:spPr>
            <a:xfrm>
              <a:off x="2307238" y="-226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6" name="lines"/>
            <p:cNvSpPr/>
            <p:nvPr/>
          </p:nvSpPr>
          <p:spPr>
            <a:xfrm>
              <a:off x="1851238" y="22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7" name="lines"/>
            <p:cNvSpPr/>
            <p:nvPr/>
          </p:nvSpPr>
          <p:spPr>
            <a:xfrm>
              <a:off x="1395238" y="68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8" name="lines"/>
            <p:cNvSpPr/>
            <p:nvPr/>
          </p:nvSpPr>
          <p:spPr>
            <a:xfrm>
              <a:off x="939238" y="114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9" name="lines"/>
            <p:cNvSpPr/>
            <p:nvPr/>
          </p:nvSpPr>
          <p:spPr>
            <a:xfrm>
              <a:off x="483238" y="159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0" name="lines"/>
            <p:cNvSpPr/>
            <p:nvPr/>
          </p:nvSpPr>
          <p:spPr>
            <a:xfrm>
              <a:off x="27238" y="205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1" name="lines"/>
            <p:cNvSpPr/>
            <p:nvPr/>
          </p:nvSpPr>
          <p:spPr>
            <a:xfrm>
              <a:off x="-428762" y="250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2" name="lines"/>
            <p:cNvSpPr/>
            <p:nvPr/>
          </p:nvSpPr>
          <p:spPr>
            <a:xfrm>
              <a:off x="-884762" y="296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3" name="lines"/>
            <p:cNvSpPr/>
            <p:nvPr/>
          </p:nvSpPr>
          <p:spPr>
            <a:xfrm>
              <a:off x="-1340762" y="342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4" name="lines"/>
            <p:cNvSpPr/>
            <p:nvPr/>
          </p:nvSpPr>
          <p:spPr>
            <a:xfrm>
              <a:off x="-1796762" y="387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5" name="lines"/>
            <p:cNvSpPr/>
            <p:nvPr/>
          </p:nvSpPr>
          <p:spPr>
            <a:xfrm>
              <a:off x="-2252762" y="433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6" name="lines"/>
            <p:cNvSpPr/>
            <p:nvPr/>
          </p:nvSpPr>
          <p:spPr>
            <a:xfrm>
              <a:off x="4131238" y="-1594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7" name="lines"/>
            <p:cNvSpPr/>
            <p:nvPr/>
          </p:nvSpPr>
          <p:spPr>
            <a:xfrm>
              <a:off x="3675238" y="-1138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8" name="lines"/>
            <p:cNvSpPr/>
            <p:nvPr/>
          </p:nvSpPr>
          <p:spPr>
            <a:xfrm>
              <a:off x="3219238" y="-682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9" name="lines"/>
            <p:cNvSpPr/>
            <p:nvPr/>
          </p:nvSpPr>
          <p:spPr>
            <a:xfrm>
              <a:off x="2763238" y="-226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0" name="lines"/>
            <p:cNvSpPr/>
            <p:nvPr/>
          </p:nvSpPr>
          <p:spPr>
            <a:xfrm>
              <a:off x="2307238" y="22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1" name="lines"/>
            <p:cNvSpPr/>
            <p:nvPr/>
          </p:nvSpPr>
          <p:spPr>
            <a:xfrm>
              <a:off x="1851238" y="68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2" name="lines"/>
            <p:cNvSpPr/>
            <p:nvPr/>
          </p:nvSpPr>
          <p:spPr>
            <a:xfrm>
              <a:off x="1395238" y="114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3" name="lines"/>
            <p:cNvSpPr/>
            <p:nvPr/>
          </p:nvSpPr>
          <p:spPr>
            <a:xfrm>
              <a:off x="939238" y="159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4" name="lines"/>
            <p:cNvSpPr/>
            <p:nvPr/>
          </p:nvSpPr>
          <p:spPr>
            <a:xfrm>
              <a:off x="483238" y="205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5" name="lines"/>
            <p:cNvSpPr/>
            <p:nvPr/>
          </p:nvSpPr>
          <p:spPr>
            <a:xfrm>
              <a:off x="27238" y="250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6" name="lines"/>
            <p:cNvSpPr/>
            <p:nvPr/>
          </p:nvSpPr>
          <p:spPr>
            <a:xfrm>
              <a:off x="-428762" y="296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7" name="lines"/>
            <p:cNvSpPr/>
            <p:nvPr/>
          </p:nvSpPr>
          <p:spPr>
            <a:xfrm>
              <a:off x="-884762" y="342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8" name="lines"/>
            <p:cNvSpPr/>
            <p:nvPr/>
          </p:nvSpPr>
          <p:spPr>
            <a:xfrm>
              <a:off x="-1340762" y="387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9" name="lines"/>
            <p:cNvSpPr/>
            <p:nvPr/>
          </p:nvSpPr>
          <p:spPr>
            <a:xfrm>
              <a:off x="-1796762" y="433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0" name="lines"/>
            <p:cNvSpPr/>
            <p:nvPr/>
          </p:nvSpPr>
          <p:spPr>
            <a:xfrm>
              <a:off x="-2252762" y="478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1" name="lines"/>
            <p:cNvSpPr/>
            <p:nvPr/>
          </p:nvSpPr>
          <p:spPr>
            <a:xfrm>
              <a:off x="4587238" y="-1594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2" name="lines"/>
            <p:cNvSpPr/>
            <p:nvPr/>
          </p:nvSpPr>
          <p:spPr>
            <a:xfrm>
              <a:off x="4131238" y="-1138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3" name="lines"/>
            <p:cNvSpPr/>
            <p:nvPr/>
          </p:nvSpPr>
          <p:spPr>
            <a:xfrm>
              <a:off x="3675238" y="-682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4" name="lines"/>
            <p:cNvSpPr/>
            <p:nvPr/>
          </p:nvSpPr>
          <p:spPr>
            <a:xfrm>
              <a:off x="3219238" y="-226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5" name="lines"/>
            <p:cNvSpPr/>
            <p:nvPr/>
          </p:nvSpPr>
          <p:spPr>
            <a:xfrm>
              <a:off x="2763238" y="22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6" name="lines"/>
            <p:cNvSpPr/>
            <p:nvPr/>
          </p:nvSpPr>
          <p:spPr>
            <a:xfrm>
              <a:off x="2307238" y="68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7" name="lines"/>
            <p:cNvSpPr/>
            <p:nvPr/>
          </p:nvSpPr>
          <p:spPr>
            <a:xfrm>
              <a:off x="1851238" y="114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8" name="lines"/>
            <p:cNvSpPr/>
            <p:nvPr/>
          </p:nvSpPr>
          <p:spPr>
            <a:xfrm>
              <a:off x="1395238" y="159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9" name="lines"/>
            <p:cNvSpPr/>
            <p:nvPr/>
          </p:nvSpPr>
          <p:spPr>
            <a:xfrm>
              <a:off x="939238" y="205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0" name="lines"/>
            <p:cNvSpPr/>
            <p:nvPr/>
          </p:nvSpPr>
          <p:spPr>
            <a:xfrm>
              <a:off x="483238" y="250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1" name="lines"/>
            <p:cNvSpPr/>
            <p:nvPr/>
          </p:nvSpPr>
          <p:spPr>
            <a:xfrm>
              <a:off x="27238" y="296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2" name="lines"/>
            <p:cNvSpPr/>
            <p:nvPr/>
          </p:nvSpPr>
          <p:spPr>
            <a:xfrm>
              <a:off x="-428762" y="342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3" name="lines"/>
            <p:cNvSpPr/>
            <p:nvPr/>
          </p:nvSpPr>
          <p:spPr>
            <a:xfrm>
              <a:off x="-884762" y="387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4" name="lines"/>
            <p:cNvSpPr/>
            <p:nvPr/>
          </p:nvSpPr>
          <p:spPr>
            <a:xfrm>
              <a:off x="-1340762" y="433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5" name="lines"/>
            <p:cNvSpPr/>
            <p:nvPr/>
          </p:nvSpPr>
          <p:spPr>
            <a:xfrm>
              <a:off x="-1796762" y="478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6" name="lines"/>
            <p:cNvSpPr/>
            <p:nvPr/>
          </p:nvSpPr>
          <p:spPr>
            <a:xfrm>
              <a:off x="-2252762" y="524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7" name="lines"/>
            <p:cNvSpPr/>
            <p:nvPr/>
          </p:nvSpPr>
          <p:spPr>
            <a:xfrm>
              <a:off x="5043239" y="-1594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8" name="lines"/>
            <p:cNvSpPr/>
            <p:nvPr/>
          </p:nvSpPr>
          <p:spPr>
            <a:xfrm>
              <a:off x="4587238" y="-1138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9" name="lines"/>
            <p:cNvSpPr/>
            <p:nvPr/>
          </p:nvSpPr>
          <p:spPr>
            <a:xfrm>
              <a:off x="4131238" y="-682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0" name="lines"/>
            <p:cNvSpPr/>
            <p:nvPr/>
          </p:nvSpPr>
          <p:spPr>
            <a:xfrm>
              <a:off x="3675238" y="-226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1" name="lines"/>
            <p:cNvSpPr/>
            <p:nvPr/>
          </p:nvSpPr>
          <p:spPr>
            <a:xfrm>
              <a:off x="3219238" y="22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2" name="lines"/>
            <p:cNvSpPr/>
            <p:nvPr/>
          </p:nvSpPr>
          <p:spPr>
            <a:xfrm>
              <a:off x="2763238" y="68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3" name="lines"/>
            <p:cNvSpPr/>
            <p:nvPr/>
          </p:nvSpPr>
          <p:spPr>
            <a:xfrm>
              <a:off x="2307238" y="114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4" name="lines"/>
            <p:cNvSpPr/>
            <p:nvPr/>
          </p:nvSpPr>
          <p:spPr>
            <a:xfrm>
              <a:off x="1851238" y="159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5" name="lines"/>
            <p:cNvSpPr/>
            <p:nvPr/>
          </p:nvSpPr>
          <p:spPr>
            <a:xfrm>
              <a:off x="1395238" y="205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6" name="lines"/>
            <p:cNvSpPr/>
            <p:nvPr/>
          </p:nvSpPr>
          <p:spPr>
            <a:xfrm>
              <a:off x="939238" y="250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7" name="lines"/>
            <p:cNvSpPr/>
            <p:nvPr/>
          </p:nvSpPr>
          <p:spPr>
            <a:xfrm>
              <a:off x="483238" y="296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8" name="lines"/>
            <p:cNvSpPr/>
            <p:nvPr/>
          </p:nvSpPr>
          <p:spPr>
            <a:xfrm>
              <a:off x="27238" y="342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9" name="lines"/>
            <p:cNvSpPr/>
            <p:nvPr/>
          </p:nvSpPr>
          <p:spPr>
            <a:xfrm>
              <a:off x="-428762" y="387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0" name="lines"/>
            <p:cNvSpPr/>
            <p:nvPr/>
          </p:nvSpPr>
          <p:spPr>
            <a:xfrm>
              <a:off x="-884762" y="433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1" name="lines"/>
            <p:cNvSpPr/>
            <p:nvPr/>
          </p:nvSpPr>
          <p:spPr>
            <a:xfrm>
              <a:off x="-1340762" y="478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2" name="lines"/>
            <p:cNvSpPr/>
            <p:nvPr/>
          </p:nvSpPr>
          <p:spPr>
            <a:xfrm>
              <a:off x="-1796762" y="524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3" name="lines"/>
            <p:cNvSpPr/>
            <p:nvPr/>
          </p:nvSpPr>
          <p:spPr>
            <a:xfrm>
              <a:off x="-2252762" y="570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4" name="lines"/>
            <p:cNvSpPr/>
            <p:nvPr/>
          </p:nvSpPr>
          <p:spPr>
            <a:xfrm>
              <a:off x="5499239" y="-1594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5" name="lines"/>
            <p:cNvSpPr/>
            <p:nvPr/>
          </p:nvSpPr>
          <p:spPr>
            <a:xfrm>
              <a:off x="5043239" y="-1138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6" name="lines"/>
            <p:cNvSpPr/>
            <p:nvPr/>
          </p:nvSpPr>
          <p:spPr>
            <a:xfrm>
              <a:off x="4587238" y="-682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7" name="lines"/>
            <p:cNvSpPr/>
            <p:nvPr/>
          </p:nvSpPr>
          <p:spPr>
            <a:xfrm>
              <a:off x="4131238" y="-226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8" name="lines"/>
            <p:cNvSpPr/>
            <p:nvPr/>
          </p:nvSpPr>
          <p:spPr>
            <a:xfrm>
              <a:off x="3675238" y="22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9" name="lines"/>
            <p:cNvSpPr/>
            <p:nvPr/>
          </p:nvSpPr>
          <p:spPr>
            <a:xfrm>
              <a:off x="3219238" y="68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0" name="lines"/>
            <p:cNvSpPr/>
            <p:nvPr/>
          </p:nvSpPr>
          <p:spPr>
            <a:xfrm>
              <a:off x="2763238" y="114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1" name="lines"/>
            <p:cNvSpPr/>
            <p:nvPr/>
          </p:nvSpPr>
          <p:spPr>
            <a:xfrm>
              <a:off x="2307238" y="159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2" name="lines"/>
            <p:cNvSpPr/>
            <p:nvPr/>
          </p:nvSpPr>
          <p:spPr>
            <a:xfrm>
              <a:off x="1851238" y="205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3" name="lines"/>
            <p:cNvSpPr/>
            <p:nvPr/>
          </p:nvSpPr>
          <p:spPr>
            <a:xfrm>
              <a:off x="1395238" y="250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4" name="lines"/>
            <p:cNvSpPr/>
            <p:nvPr/>
          </p:nvSpPr>
          <p:spPr>
            <a:xfrm>
              <a:off x="939238" y="296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5" name="lines"/>
            <p:cNvSpPr/>
            <p:nvPr/>
          </p:nvSpPr>
          <p:spPr>
            <a:xfrm>
              <a:off x="483238" y="342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6" name="lines"/>
            <p:cNvSpPr/>
            <p:nvPr/>
          </p:nvSpPr>
          <p:spPr>
            <a:xfrm>
              <a:off x="27238" y="387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7" name="lines"/>
            <p:cNvSpPr/>
            <p:nvPr/>
          </p:nvSpPr>
          <p:spPr>
            <a:xfrm>
              <a:off x="-428762" y="433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8" name="lines"/>
            <p:cNvSpPr/>
            <p:nvPr/>
          </p:nvSpPr>
          <p:spPr>
            <a:xfrm>
              <a:off x="-884762" y="478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9" name="lines"/>
            <p:cNvSpPr/>
            <p:nvPr/>
          </p:nvSpPr>
          <p:spPr>
            <a:xfrm>
              <a:off x="-1340762" y="524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0" name="lines"/>
            <p:cNvSpPr/>
            <p:nvPr/>
          </p:nvSpPr>
          <p:spPr>
            <a:xfrm>
              <a:off x="-1796762" y="570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1" name="lines"/>
            <p:cNvSpPr/>
            <p:nvPr/>
          </p:nvSpPr>
          <p:spPr>
            <a:xfrm>
              <a:off x="-2252762" y="615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2" name="lines"/>
            <p:cNvSpPr/>
            <p:nvPr/>
          </p:nvSpPr>
          <p:spPr>
            <a:xfrm>
              <a:off x="5955239" y="-1594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3" name="lines"/>
            <p:cNvSpPr/>
            <p:nvPr/>
          </p:nvSpPr>
          <p:spPr>
            <a:xfrm>
              <a:off x="5499239" y="-1138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4" name="lines"/>
            <p:cNvSpPr/>
            <p:nvPr/>
          </p:nvSpPr>
          <p:spPr>
            <a:xfrm>
              <a:off x="5043239" y="-682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5" name="lines"/>
            <p:cNvSpPr/>
            <p:nvPr/>
          </p:nvSpPr>
          <p:spPr>
            <a:xfrm>
              <a:off x="4587238" y="-226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6" name="lines"/>
            <p:cNvSpPr/>
            <p:nvPr/>
          </p:nvSpPr>
          <p:spPr>
            <a:xfrm>
              <a:off x="4131238" y="22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7" name="lines"/>
            <p:cNvSpPr/>
            <p:nvPr/>
          </p:nvSpPr>
          <p:spPr>
            <a:xfrm>
              <a:off x="3675238" y="68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8" name="lines"/>
            <p:cNvSpPr/>
            <p:nvPr/>
          </p:nvSpPr>
          <p:spPr>
            <a:xfrm>
              <a:off x="3219238" y="114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9" name="lines"/>
            <p:cNvSpPr/>
            <p:nvPr/>
          </p:nvSpPr>
          <p:spPr>
            <a:xfrm>
              <a:off x="2763238" y="159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0" name="lines"/>
            <p:cNvSpPr/>
            <p:nvPr/>
          </p:nvSpPr>
          <p:spPr>
            <a:xfrm>
              <a:off x="2307238" y="205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1" name="lines"/>
            <p:cNvSpPr/>
            <p:nvPr/>
          </p:nvSpPr>
          <p:spPr>
            <a:xfrm>
              <a:off x="1851238" y="250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2" name="lines"/>
            <p:cNvSpPr/>
            <p:nvPr/>
          </p:nvSpPr>
          <p:spPr>
            <a:xfrm>
              <a:off x="1395238" y="296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3" name="lines"/>
            <p:cNvSpPr/>
            <p:nvPr/>
          </p:nvSpPr>
          <p:spPr>
            <a:xfrm>
              <a:off x="939238" y="342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4" name="lines"/>
            <p:cNvSpPr/>
            <p:nvPr/>
          </p:nvSpPr>
          <p:spPr>
            <a:xfrm>
              <a:off x="483238" y="387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5" name="lines"/>
            <p:cNvSpPr/>
            <p:nvPr/>
          </p:nvSpPr>
          <p:spPr>
            <a:xfrm>
              <a:off x="27238" y="433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6" name="lines"/>
            <p:cNvSpPr/>
            <p:nvPr/>
          </p:nvSpPr>
          <p:spPr>
            <a:xfrm>
              <a:off x="-428762" y="478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7" name="lines"/>
            <p:cNvSpPr/>
            <p:nvPr/>
          </p:nvSpPr>
          <p:spPr>
            <a:xfrm>
              <a:off x="-884762" y="524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8" name="lines"/>
            <p:cNvSpPr/>
            <p:nvPr/>
          </p:nvSpPr>
          <p:spPr>
            <a:xfrm>
              <a:off x="-1340762" y="570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9" name="lines"/>
            <p:cNvSpPr/>
            <p:nvPr/>
          </p:nvSpPr>
          <p:spPr>
            <a:xfrm>
              <a:off x="-1796762" y="615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0" name="lines"/>
            <p:cNvSpPr/>
            <p:nvPr/>
          </p:nvSpPr>
          <p:spPr>
            <a:xfrm>
              <a:off x="-2252762" y="661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1" name="lines"/>
            <p:cNvSpPr/>
            <p:nvPr/>
          </p:nvSpPr>
          <p:spPr>
            <a:xfrm>
              <a:off x="6411239" y="-1594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2" name="lines"/>
            <p:cNvSpPr/>
            <p:nvPr/>
          </p:nvSpPr>
          <p:spPr>
            <a:xfrm>
              <a:off x="5955239" y="-1138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3" name="lines"/>
            <p:cNvSpPr/>
            <p:nvPr/>
          </p:nvSpPr>
          <p:spPr>
            <a:xfrm>
              <a:off x="5499239" y="-682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4" name="lines"/>
            <p:cNvSpPr/>
            <p:nvPr/>
          </p:nvSpPr>
          <p:spPr>
            <a:xfrm>
              <a:off x="5043239" y="-226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5" name="lines"/>
            <p:cNvSpPr/>
            <p:nvPr/>
          </p:nvSpPr>
          <p:spPr>
            <a:xfrm>
              <a:off x="4587238" y="22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6" name="lines"/>
            <p:cNvSpPr/>
            <p:nvPr/>
          </p:nvSpPr>
          <p:spPr>
            <a:xfrm>
              <a:off x="4131238" y="68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7" name="lines"/>
            <p:cNvSpPr/>
            <p:nvPr/>
          </p:nvSpPr>
          <p:spPr>
            <a:xfrm>
              <a:off x="3675238" y="114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8" name="lines"/>
            <p:cNvSpPr/>
            <p:nvPr/>
          </p:nvSpPr>
          <p:spPr>
            <a:xfrm>
              <a:off x="3219238" y="159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9" name="lines"/>
            <p:cNvSpPr/>
            <p:nvPr/>
          </p:nvSpPr>
          <p:spPr>
            <a:xfrm>
              <a:off x="2763238" y="205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0" name="lines"/>
            <p:cNvSpPr/>
            <p:nvPr/>
          </p:nvSpPr>
          <p:spPr>
            <a:xfrm>
              <a:off x="2307238" y="250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1" name="lines"/>
            <p:cNvSpPr/>
            <p:nvPr/>
          </p:nvSpPr>
          <p:spPr>
            <a:xfrm>
              <a:off x="1851238" y="296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2" name="lines"/>
            <p:cNvSpPr/>
            <p:nvPr/>
          </p:nvSpPr>
          <p:spPr>
            <a:xfrm>
              <a:off x="1395238" y="342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3" name="lines"/>
            <p:cNvSpPr/>
            <p:nvPr/>
          </p:nvSpPr>
          <p:spPr>
            <a:xfrm>
              <a:off x="939238" y="387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4" name="lines"/>
            <p:cNvSpPr/>
            <p:nvPr/>
          </p:nvSpPr>
          <p:spPr>
            <a:xfrm>
              <a:off x="483238" y="433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5" name="lines"/>
            <p:cNvSpPr/>
            <p:nvPr/>
          </p:nvSpPr>
          <p:spPr>
            <a:xfrm>
              <a:off x="27238" y="478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6" name="lines"/>
            <p:cNvSpPr/>
            <p:nvPr/>
          </p:nvSpPr>
          <p:spPr>
            <a:xfrm>
              <a:off x="-428762" y="524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7" name="lines"/>
            <p:cNvSpPr/>
            <p:nvPr/>
          </p:nvSpPr>
          <p:spPr>
            <a:xfrm>
              <a:off x="-884762" y="570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8" name="lines"/>
            <p:cNvSpPr/>
            <p:nvPr/>
          </p:nvSpPr>
          <p:spPr>
            <a:xfrm>
              <a:off x="-1340762" y="615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9" name="lines"/>
            <p:cNvSpPr/>
            <p:nvPr/>
          </p:nvSpPr>
          <p:spPr>
            <a:xfrm>
              <a:off x="-1796762" y="661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0" name="lines"/>
            <p:cNvSpPr/>
            <p:nvPr/>
          </p:nvSpPr>
          <p:spPr>
            <a:xfrm>
              <a:off x="-2252762" y="706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1" name="lines"/>
            <p:cNvSpPr/>
            <p:nvPr/>
          </p:nvSpPr>
          <p:spPr>
            <a:xfrm>
              <a:off x="6867239" y="-1594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2" name="lines"/>
            <p:cNvSpPr/>
            <p:nvPr/>
          </p:nvSpPr>
          <p:spPr>
            <a:xfrm>
              <a:off x="6411239" y="-1138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3" name="lines"/>
            <p:cNvSpPr/>
            <p:nvPr/>
          </p:nvSpPr>
          <p:spPr>
            <a:xfrm>
              <a:off x="5955239" y="-682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4" name="lines"/>
            <p:cNvSpPr/>
            <p:nvPr/>
          </p:nvSpPr>
          <p:spPr>
            <a:xfrm>
              <a:off x="5499239" y="-226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5" name="lines"/>
            <p:cNvSpPr/>
            <p:nvPr/>
          </p:nvSpPr>
          <p:spPr>
            <a:xfrm>
              <a:off x="5043239" y="22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6" name="lines"/>
            <p:cNvSpPr/>
            <p:nvPr/>
          </p:nvSpPr>
          <p:spPr>
            <a:xfrm>
              <a:off x="4587238" y="68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7" name="lines"/>
            <p:cNvSpPr/>
            <p:nvPr/>
          </p:nvSpPr>
          <p:spPr>
            <a:xfrm>
              <a:off x="4131238" y="114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8" name="lines"/>
            <p:cNvSpPr/>
            <p:nvPr/>
          </p:nvSpPr>
          <p:spPr>
            <a:xfrm>
              <a:off x="3675238" y="159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9" name="lines"/>
            <p:cNvSpPr/>
            <p:nvPr/>
          </p:nvSpPr>
          <p:spPr>
            <a:xfrm>
              <a:off x="3219238" y="205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90" name="lines"/>
            <p:cNvSpPr/>
            <p:nvPr/>
          </p:nvSpPr>
          <p:spPr>
            <a:xfrm>
              <a:off x="2763238" y="250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91" name="lines"/>
            <p:cNvSpPr/>
            <p:nvPr/>
          </p:nvSpPr>
          <p:spPr>
            <a:xfrm>
              <a:off x="2307238" y="296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92" name="lines"/>
            <p:cNvSpPr/>
            <p:nvPr/>
          </p:nvSpPr>
          <p:spPr>
            <a:xfrm>
              <a:off x="1851238" y="342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93" name="lines"/>
            <p:cNvSpPr/>
            <p:nvPr/>
          </p:nvSpPr>
          <p:spPr>
            <a:xfrm>
              <a:off x="1395238" y="387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94" name="lines"/>
            <p:cNvSpPr/>
            <p:nvPr/>
          </p:nvSpPr>
          <p:spPr>
            <a:xfrm>
              <a:off x="939238" y="433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95" name="lines"/>
            <p:cNvSpPr/>
            <p:nvPr/>
          </p:nvSpPr>
          <p:spPr>
            <a:xfrm>
              <a:off x="483238" y="478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96" name="lines"/>
            <p:cNvSpPr/>
            <p:nvPr/>
          </p:nvSpPr>
          <p:spPr>
            <a:xfrm>
              <a:off x="27238" y="524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97" name="lines"/>
            <p:cNvSpPr/>
            <p:nvPr/>
          </p:nvSpPr>
          <p:spPr>
            <a:xfrm>
              <a:off x="-428762" y="570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98" name="lines"/>
            <p:cNvSpPr/>
            <p:nvPr/>
          </p:nvSpPr>
          <p:spPr>
            <a:xfrm>
              <a:off x="-884762" y="615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99" name="lines"/>
            <p:cNvSpPr/>
            <p:nvPr/>
          </p:nvSpPr>
          <p:spPr>
            <a:xfrm>
              <a:off x="-1340762" y="661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00" name="lines"/>
            <p:cNvSpPr/>
            <p:nvPr/>
          </p:nvSpPr>
          <p:spPr>
            <a:xfrm>
              <a:off x="-1796762" y="706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01" name="lines"/>
            <p:cNvSpPr/>
            <p:nvPr/>
          </p:nvSpPr>
          <p:spPr>
            <a:xfrm>
              <a:off x="-2252762" y="752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02" name="lines"/>
            <p:cNvSpPr/>
            <p:nvPr/>
          </p:nvSpPr>
          <p:spPr>
            <a:xfrm>
              <a:off x="7323239" y="-1594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03" name="lines"/>
            <p:cNvSpPr/>
            <p:nvPr/>
          </p:nvSpPr>
          <p:spPr>
            <a:xfrm>
              <a:off x="6867239" y="-1138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04" name="lines"/>
            <p:cNvSpPr/>
            <p:nvPr/>
          </p:nvSpPr>
          <p:spPr>
            <a:xfrm>
              <a:off x="6411239" y="-682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05" name="lines"/>
            <p:cNvSpPr/>
            <p:nvPr/>
          </p:nvSpPr>
          <p:spPr>
            <a:xfrm>
              <a:off x="5955239" y="-226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06" name="lines"/>
            <p:cNvSpPr/>
            <p:nvPr/>
          </p:nvSpPr>
          <p:spPr>
            <a:xfrm>
              <a:off x="5499239" y="22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07" name="lines"/>
            <p:cNvSpPr/>
            <p:nvPr/>
          </p:nvSpPr>
          <p:spPr>
            <a:xfrm>
              <a:off x="5043239" y="68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08" name="lines"/>
            <p:cNvSpPr/>
            <p:nvPr/>
          </p:nvSpPr>
          <p:spPr>
            <a:xfrm>
              <a:off x="4587238" y="114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09" name="lines"/>
            <p:cNvSpPr/>
            <p:nvPr/>
          </p:nvSpPr>
          <p:spPr>
            <a:xfrm>
              <a:off x="4131238" y="159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10" name="lines"/>
            <p:cNvSpPr/>
            <p:nvPr/>
          </p:nvSpPr>
          <p:spPr>
            <a:xfrm>
              <a:off x="3675238" y="205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11" name="lines"/>
            <p:cNvSpPr/>
            <p:nvPr/>
          </p:nvSpPr>
          <p:spPr>
            <a:xfrm>
              <a:off x="3219238" y="250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12" name="lines"/>
            <p:cNvSpPr/>
            <p:nvPr/>
          </p:nvSpPr>
          <p:spPr>
            <a:xfrm>
              <a:off x="2763238" y="296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13" name="lines"/>
            <p:cNvSpPr/>
            <p:nvPr/>
          </p:nvSpPr>
          <p:spPr>
            <a:xfrm>
              <a:off x="2307238" y="342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14" name="lines"/>
            <p:cNvSpPr/>
            <p:nvPr/>
          </p:nvSpPr>
          <p:spPr>
            <a:xfrm>
              <a:off x="1851238" y="387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15" name="lines"/>
            <p:cNvSpPr/>
            <p:nvPr/>
          </p:nvSpPr>
          <p:spPr>
            <a:xfrm>
              <a:off x="1395238" y="433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16" name="lines"/>
            <p:cNvSpPr/>
            <p:nvPr/>
          </p:nvSpPr>
          <p:spPr>
            <a:xfrm>
              <a:off x="939238" y="478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17" name="lines"/>
            <p:cNvSpPr/>
            <p:nvPr/>
          </p:nvSpPr>
          <p:spPr>
            <a:xfrm>
              <a:off x="483238" y="524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18" name="lines"/>
            <p:cNvSpPr/>
            <p:nvPr/>
          </p:nvSpPr>
          <p:spPr>
            <a:xfrm>
              <a:off x="27238" y="570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19" name="lines"/>
            <p:cNvSpPr/>
            <p:nvPr/>
          </p:nvSpPr>
          <p:spPr>
            <a:xfrm>
              <a:off x="-428762" y="615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20" name="lines"/>
            <p:cNvSpPr/>
            <p:nvPr/>
          </p:nvSpPr>
          <p:spPr>
            <a:xfrm>
              <a:off x="-884762" y="661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21" name="lines"/>
            <p:cNvSpPr/>
            <p:nvPr/>
          </p:nvSpPr>
          <p:spPr>
            <a:xfrm>
              <a:off x="-1340762" y="706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22" name="lines"/>
            <p:cNvSpPr/>
            <p:nvPr/>
          </p:nvSpPr>
          <p:spPr>
            <a:xfrm>
              <a:off x="-1796762" y="752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23" name="lines"/>
            <p:cNvSpPr/>
            <p:nvPr/>
          </p:nvSpPr>
          <p:spPr>
            <a:xfrm>
              <a:off x="-2252762" y="798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24" name="lines"/>
            <p:cNvSpPr/>
            <p:nvPr/>
          </p:nvSpPr>
          <p:spPr>
            <a:xfrm>
              <a:off x="7779239" y="-1594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25" name="lines"/>
            <p:cNvSpPr/>
            <p:nvPr/>
          </p:nvSpPr>
          <p:spPr>
            <a:xfrm>
              <a:off x="7323239" y="-1138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26" name="lines"/>
            <p:cNvSpPr/>
            <p:nvPr/>
          </p:nvSpPr>
          <p:spPr>
            <a:xfrm>
              <a:off x="6867239" y="-682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27" name="lines"/>
            <p:cNvSpPr/>
            <p:nvPr/>
          </p:nvSpPr>
          <p:spPr>
            <a:xfrm>
              <a:off x="6411239" y="-226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28" name="lines"/>
            <p:cNvSpPr/>
            <p:nvPr/>
          </p:nvSpPr>
          <p:spPr>
            <a:xfrm>
              <a:off x="5955239" y="22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29" name="lines"/>
            <p:cNvSpPr/>
            <p:nvPr/>
          </p:nvSpPr>
          <p:spPr>
            <a:xfrm>
              <a:off x="5499239" y="68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30" name="lines"/>
            <p:cNvSpPr/>
            <p:nvPr/>
          </p:nvSpPr>
          <p:spPr>
            <a:xfrm>
              <a:off x="5043239" y="114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31" name="lines"/>
            <p:cNvSpPr/>
            <p:nvPr/>
          </p:nvSpPr>
          <p:spPr>
            <a:xfrm>
              <a:off x="4587238" y="159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32" name="lines"/>
            <p:cNvSpPr/>
            <p:nvPr/>
          </p:nvSpPr>
          <p:spPr>
            <a:xfrm>
              <a:off x="4131238" y="205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33" name="lines"/>
            <p:cNvSpPr/>
            <p:nvPr/>
          </p:nvSpPr>
          <p:spPr>
            <a:xfrm>
              <a:off x="3675238" y="250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34" name="lines"/>
            <p:cNvSpPr/>
            <p:nvPr/>
          </p:nvSpPr>
          <p:spPr>
            <a:xfrm>
              <a:off x="3219238" y="296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35" name="lines"/>
            <p:cNvSpPr/>
            <p:nvPr/>
          </p:nvSpPr>
          <p:spPr>
            <a:xfrm>
              <a:off x="2763238" y="342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36" name="lines"/>
            <p:cNvSpPr/>
            <p:nvPr/>
          </p:nvSpPr>
          <p:spPr>
            <a:xfrm>
              <a:off x="2307238" y="387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37" name="lines"/>
            <p:cNvSpPr/>
            <p:nvPr/>
          </p:nvSpPr>
          <p:spPr>
            <a:xfrm>
              <a:off x="1851238" y="433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38" name="lines"/>
            <p:cNvSpPr/>
            <p:nvPr/>
          </p:nvSpPr>
          <p:spPr>
            <a:xfrm>
              <a:off x="1395238" y="478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39" name="lines"/>
            <p:cNvSpPr/>
            <p:nvPr/>
          </p:nvSpPr>
          <p:spPr>
            <a:xfrm>
              <a:off x="939238" y="524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40" name="lines"/>
            <p:cNvSpPr/>
            <p:nvPr/>
          </p:nvSpPr>
          <p:spPr>
            <a:xfrm>
              <a:off x="483238" y="570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41" name="lines"/>
            <p:cNvSpPr/>
            <p:nvPr/>
          </p:nvSpPr>
          <p:spPr>
            <a:xfrm>
              <a:off x="27238" y="615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42" name="lines"/>
            <p:cNvSpPr/>
            <p:nvPr/>
          </p:nvSpPr>
          <p:spPr>
            <a:xfrm>
              <a:off x="-428762" y="661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43" name="lines"/>
            <p:cNvSpPr/>
            <p:nvPr/>
          </p:nvSpPr>
          <p:spPr>
            <a:xfrm>
              <a:off x="-884762" y="706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44" name="lines"/>
            <p:cNvSpPr/>
            <p:nvPr/>
          </p:nvSpPr>
          <p:spPr>
            <a:xfrm>
              <a:off x="-1340762" y="752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45" name="lines"/>
            <p:cNvSpPr/>
            <p:nvPr/>
          </p:nvSpPr>
          <p:spPr>
            <a:xfrm>
              <a:off x="-1796762" y="798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46" name="lines"/>
            <p:cNvSpPr/>
            <p:nvPr/>
          </p:nvSpPr>
          <p:spPr>
            <a:xfrm>
              <a:off x="8235239" y="-1594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47" name="lines"/>
            <p:cNvSpPr/>
            <p:nvPr/>
          </p:nvSpPr>
          <p:spPr>
            <a:xfrm>
              <a:off x="7779239" y="-1138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48" name="lines"/>
            <p:cNvSpPr/>
            <p:nvPr/>
          </p:nvSpPr>
          <p:spPr>
            <a:xfrm>
              <a:off x="7323239" y="-682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49" name="lines"/>
            <p:cNvSpPr/>
            <p:nvPr/>
          </p:nvSpPr>
          <p:spPr>
            <a:xfrm>
              <a:off x="6867239" y="-226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50" name="lines"/>
            <p:cNvSpPr/>
            <p:nvPr/>
          </p:nvSpPr>
          <p:spPr>
            <a:xfrm>
              <a:off x="6411239" y="22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51" name="lines"/>
            <p:cNvSpPr/>
            <p:nvPr/>
          </p:nvSpPr>
          <p:spPr>
            <a:xfrm>
              <a:off x="5955239" y="68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52" name="lines"/>
            <p:cNvSpPr/>
            <p:nvPr/>
          </p:nvSpPr>
          <p:spPr>
            <a:xfrm>
              <a:off x="5499239" y="114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53" name="lines"/>
            <p:cNvSpPr/>
            <p:nvPr/>
          </p:nvSpPr>
          <p:spPr>
            <a:xfrm>
              <a:off x="5043239" y="159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54" name="lines"/>
            <p:cNvSpPr/>
            <p:nvPr/>
          </p:nvSpPr>
          <p:spPr>
            <a:xfrm>
              <a:off x="4587238" y="205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55" name="lines"/>
            <p:cNvSpPr/>
            <p:nvPr/>
          </p:nvSpPr>
          <p:spPr>
            <a:xfrm>
              <a:off x="4131238" y="250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56" name="lines"/>
            <p:cNvSpPr/>
            <p:nvPr/>
          </p:nvSpPr>
          <p:spPr>
            <a:xfrm>
              <a:off x="3675238" y="296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57" name="lines"/>
            <p:cNvSpPr/>
            <p:nvPr/>
          </p:nvSpPr>
          <p:spPr>
            <a:xfrm>
              <a:off x="3219238" y="342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58" name="lines"/>
            <p:cNvSpPr/>
            <p:nvPr/>
          </p:nvSpPr>
          <p:spPr>
            <a:xfrm>
              <a:off x="2763238" y="387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59" name="lines"/>
            <p:cNvSpPr/>
            <p:nvPr/>
          </p:nvSpPr>
          <p:spPr>
            <a:xfrm>
              <a:off x="2307238" y="433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60" name="lines"/>
            <p:cNvSpPr/>
            <p:nvPr/>
          </p:nvSpPr>
          <p:spPr>
            <a:xfrm>
              <a:off x="1851238" y="478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61" name="lines"/>
            <p:cNvSpPr/>
            <p:nvPr/>
          </p:nvSpPr>
          <p:spPr>
            <a:xfrm>
              <a:off x="1395238" y="524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62" name="lines"/>
            <p:cNvSpPr/>
            <p:nvPr/>
          </p:nvSpPr>
          <p:spPr>
            <a:xfrm>
              <a:off x="939238" y="570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63" name="lines"/>
            <p:cNvSpPr/>
            <p:nvPr/>
          </p:nvSpPr>
          <p:spPr>
            <a:xfrm>
              <a:off x="483238" y="615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64" name="lines"/>
            <p:cNvSpPr/>
            <p:nvPr/>
          </p:nvSpPr>
          <p:spPr>
            <a:xfrm>
              <a:off x="27238" y="661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65" name="lines"/>
            <p:cNvSpPr/>
            <p:nvPr/>
          </p:nvSpPr>
          <p:spPr>
            <a:xfrm>
              <a:off x="-428762" y="706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66" name="lines"/>
            <p:cNvSpPr/>
            <p:nvPr/>
          </p:nvSpPr>
          <p:spPr>
            <a:xfrm>
              <a:off x="-884762" y="752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67" name="lines"/>
            <p:cNvSpPr/>
            <p:nvPr/>
          </p:nvSpPr>
          <p:spPr>
            <a:xfrm>
              <a:off x="-1340762" y="798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68" name="lines"/>
            <p:cNvSpPr/>
            <p:nvPr/>
          </p:nvSpPr>
          <p:spPr>
            <a:xfrm>
              <a:off x="8691239" y="-1594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69" name="lines"/>
            <p:cNvSpPr/>
            <p:nvPr/>
          </p:nvSpPr>
          <p:spPr>
            <a:xfrm>
              <a:off x="8235239" y="-1138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70" name="lines"/>
            <p:cNvSpPr/>
            <p:nvPr/>
          </p:nvSpPr>
          <p:spPr>
            <a:xfrm>
              <a:off x="7779239" y="-682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71" name="lines"/>
            <p:cNvSpPr/>
            <p:nvPr/>
          </p:nvSpPr>
          <p:spPr>
            <a:xfrm>
              <a:off x="7323239" y="-226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72" name="lines"/>
            <p:cNvSpPr/>
            <p:nvPr/>
          </p:nvSpPr>
          <p:spPr>
            <a:xfrm>
              <a:off x="6867239" y="22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73" name="lines"/>
            <p:cNvSpPr/>
            <p:nvPr/>
          </p:nvSpPr>
          <p:spPr>
            <a:xfrm>
              <a:off x="6411239" y="68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74" name="lines"/>
            <p:cNvSpPr/>
            <p:nvPr/>
          </p:nvSpPr>
          <p:spPr>
            <a:xfrm>
              <a:off x="5955239" y="114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75" name="lines"/>
            <p:cNvSpPr/>
            <p:nvPr/>
          </p:nvSpPr>
          <p:spPr>
            <a:xfrm>
              <a:off x="5499239" y="159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76" name="lines"/>
            <p:cNvSpPr/>
            <p:nvPr/>
          </p:nvSpPr>
          <p:spPr>
            <a:xfrm>
              <a:off x="5043239" y="205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77" name="lines"/>
            <p:cNvSpPr/>
            <p:nvPr/>
          </p:nvSpPr>
          <p:spPr>
            <a:xfrm>
              <a:off x="4587238" y="250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78" name="lines"/>
            <p:cNvSpPr/>
            <p:nvPr/>
          </p:nvSpPr>
          <p:spPr>
            <a:xfrm>
              <a:off x="4131238" y="296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79" name="lines"/>
            <p:cNvSpPr/>
            <p:nvPr/>
          </p:nvSpPr>
          <p:spPr>
            <a:xfrm>
              <a:off x="3675238" y="342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80" name="lines"/>
            <p:cNvSpPr/>
            <p:nvPr/>
          </p:nvSpPr>
          <p:spPr>
            <a:xfrm>
              <a:off x="3219238" y="387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81" name="lines"/>
            <p:cNvSpPr/>
            <p:nvPr/>
          </p:nvSpPr>
          <p:spPr>
            <a:xfrm>
              <a:off x="2763238" y="433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82" name="lines"/>
            <p:cNvSpPr/>
            <p:nvPr/>
          </p:nvSpPr>
          <p:spPr>
            <a:xfrm>
              <a:off x="2307238" y="478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83" name="lines"/>
            <p:cNvSpPr/>
            <p:nvPr/>
          </p:nvSpPr>
          <p:spPr>
            <a:xfrm>
              <a:off x="1851238" y="524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84" name="lines"/>
            <p:cNvSpPr/>
            <p:nvPr/>
          </p:nvSpPr>
          <p:spPr>
            <a:xfrm>
              <a:off x="1395238" y="570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85" name="lines"/>
            <p:cNvSpPr/>
            <p:nvPr/>
          </p:nvSpPr>
          <p:spPr>
            <a:xfrm>
              <a:off x="939238" y="615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86" name="lines"/>
            <p:cNvSpPr/>
            <p:nvPr/>
          </p:nvSpPr>
          <p:spPr>
            <a:xfrm>
              <a:off x="483238" y="661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87" name="lines"/>
            <p:cNvSpPr/>
            <p:nvPr/>
          </p:nvSpPr>
          <p:spPr>
            <a:xfrm>
              <a:off x="27238" y="706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88" name="lines"/>
            <p:cNvSpPr/>
            <p:nvPr/>
          </p:nvSpPr>
          <p:spPr>
            <a:xfrm>
              <a:off x="-428762" y="752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89" name="lines"/>
            <p:cNvSpPr/>
            <p:nvPr/>
          </p:nvSpPr>
          <p:spPr>
            <a:xfrm>
              <a:off x="-884762" y="798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90" name="lines"/>
            <p:cNvSpPr/>
            <p:nvPr/>
          </p:nvSpPr>
          <p:spPr>
            <a:xfrm>
              <a:off x="9147239" y="-1594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91" name="lines"/>
            <p:cNvSpPr/>
            <p:nvPr/>
          </p:nvSpPr>
          <p:spPr>
            <a:xfrm>
              <a:off x="8691239" y="-1138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92" name="lines"/>
            <p:cNvSpPr/>
            <p:nvPr/>
          </p:nvSpPr>
          <p:spPr>
            <a:xfrm>
              <a:off x="8235239" y="-682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93" name="lines"/>
            <p:cNvSpPr/>
            <p:nvPr/>
          </p:nvSpPr>
          <p:spPr>
            <a:xfrm>
              <a:off x="7779239" y="-226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94" name="lines"/>
            <p:cNvSpPr/>
            <p:nvPr/>
          </p:nvSpPr>
          <p:spPr>
            <a:xfrm>
              <a:off x="7323239" y="22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95" name="lines"/>
            <p:cNvSpPr/>
            <p:nvPr/>
          </p:nvSpPr>
          <p:spPr>
            <a:xfrm>
              <a:off x="6867239" y="68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96" name="lines"/>
            <p:cNvSpPr/>
            <p:nvPr/>
          </p:nvSpPr>
          <p:spPr>
            <a:xfrm>
              <a:off x="6411239" y="114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97" name="lines"/>
            <p:cNvSpPr/>
            <p:nvPr/>
          </p:nvSpPr>
          <p:spPr>
            <a:xfrm>
              <a:off x="5955239" y="159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98" name="lines"/>
            <p:cNvSpPr/>
            <p:nvPr/>
          </p:nvSpPr>
          <p:spPr>
            <a:xfrm>
              <a:off x="5499239" y="205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599" name="lines"/>
            <p:cNvSpPr/>
            <p:nvPr/>
          </p:nvSpPr>
          <p:spPr>
            <a:xfrm>
              <a:off x="5043239" y="250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00" name="lines"/>
            <p:cNvSpPr/>
            <p:nvPr/>
          </p:nvSpPr>
          <p:spPr>
            <a:xfrm>
              <a:off x="4587238" y="296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01" name="lines"/>
            <p:cNvSpPr/>
            <p:nvPr/>
          </p:nvSpPr>
          <p:spPr>
            <a:xfrm>
              <a:off x="4131238" y="342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02" name="lines"/>
            <p:cNvSpPr/>
            <p:nvPr/>
          </p:nvSpPr>
          <p:spPr>
            <a:xfrm>
              <a:off x="3675238" y="387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03" name="lines"/>
            <p:cNvSpPr/>
            <p:nvPr/>
          </p:nvSpPr>
          <p:spPr>
            <a:xfrm>
              <a:off x="3219238" y="433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04" name="lines"/>
            <p:cNvSpPr/>
            <p:nvPr/>
          </p:nvSpPr>
          <p:spPr>
            <a:xfrm>
              <a:off x="2763238" y="478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05" name="lines"/>
            <p:cNvSpPr/>
            <p:nvPr/>
          </p:nvSpPr>
          <p:spPr>
            <a:xfrm>
              <a:off x="2307238" y="524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06" name="lines"/>
            <p:cNvSpPr/>
            <p:nvPr/>
          </p:nvSpPr>
          <p:spPr>
            <a:xfrm>
              <a:off x="1851238" y="570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07" name="lines"/>
            <p:cNvSpPr/>
            <p:nvPr/>
          </p:nvSpPr>
          <p:spPr>
            <a:xfrm>
              <a:off x="1395238" y="615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08" name="lines"/>
            <p:cNvSpPr/>
            <p:nvPr/>
          </p:nvSpPr>
          <p:spPr>
            <a:xfrm>
              <a:off x="939238" y="661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09" name="lines"/>
            <p:cNvSpPr/>
            <p:nvPr/>
          </p:nvSpPr>
          <p:spPr>
            <a:xfrm>
              <a:off x="483238" y="706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10" name="lines"/>
            <p:cNvSpPr/>
            <p:nvPr/>
          </p:nvSpPr>
          <p:spPr>
            <a:xfrm>
              <a:off x="27238" y="752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11" name="lines"/>
            <p:cNvSpPr/>
            <p:nvPr/>
          </p:nvSpPr>
          <p:spPr>
            <a:xfrm>
              <a:off x="-428762" y="798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12" name="lines"/>
            <p:cNvSpPr/>
            <p:nvPr/>
          </p:nvSpPr>
          <p:spPr>
            <a:xfrm>
              <a:off x="9603239" y="-1594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13" name="lines"/>
            <p:cNvSpPr/>
            <p:nvPr/>
          </p:nvSpPr>
          <p:spPr>
            <a:xfrm>
              <a:off x="9147239" y="-1138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14" name="lines"/>
            <p:cNvSpPr/>
            <p:nvPr/>
          </p:nvSpPr>
          <p:spPr>
            <a:xfrm>
              <a:off x="8691239" y="-682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15" name="lines"/>
            <p:cNvSpPr/>
            <p:nvPr/>
          </p:nvSpPr>
          <p:spPr>
            <a:xfrm>
              <a:off x="8235239" y="-226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16" name="lines"/>
            <p:cNvSpPr/>
            <p:nvPr/>
          </p:nvSpPr>
          <p:spPr>
            <a:xfrm>
              <a:off x="7779239" y="22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17" name="lines"/>
            <p:cNvSpPr/>
            <p:nvPr/>
          </p:nvSpPr>
          <p:spPr>
            <a:xfrm>
              <a:off x="7323239" y="68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18" name="lines"/>
            <p:cNvSpPr/>
            <p:nvPr/>
          </p:nvSpPr>
          <p:spPr>
            <a:xfrm>
              <a:off x="6867239" y="114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19" name="lines"/>
            <p:cNvSpPr/>
            <p:nvPr/>
          </p:nvSpPr>
          <p:spPr>
            <a:xfrm>
              <a:off x="6411239" y="159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20" name="lines"/>
            <p:cNvSpPr/>
            <p:nvPr/>
          </p:nvSpPr>
          <p:spPr>
            <a:xfrm>
              <a:off x="5955239" y="205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21" name="lines"/>
            <p:cNvSpPr/>
            <p:nvPr/>
          </p:nvSpPr>
          <p:spPr>
            <a:xfrm>
              <a:off x="5499239" y="250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22" name="lines"/>
            <p:cNvSpPr/>
            <p:nvPr/>
          </p:nvSpPr>
          <p:spPr>
            <a:xfrm>
              <a:off x="5043239" y="296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23" name="lines"/>
            <p:cNvSpPr/>
            <p:nvPr/>
          </p:nvSpPr>
          <p:spPr>
            <a:xfrm>
              <a:off x="4587238" y="342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24" name="lines"/>
            <p:cNvSpPr/>
            <p:nvPr/>
          </p:nvSpPr>
          <p:spPr>
            <a:xfrm>
              <a:off x="4131238" y="387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25" name="lines"/>
            <p:cNvSpPr/>
            <p:nvPr/>
          </p:nvSpPr>
          <p:spPr>
            <a:xfrm>
              <a:off x="3675238" y="433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26" name="lines"/>
            <p:cNvSpPr/>
            <p:nvPr/>
          </p:nvSpPr>
          <p:spPr>
            <a:xfrm>
              <a:off x="3219238" y="478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27" name="lines"/>
            <p:cNvSpPr/>
            <p:nvPr/>
          </p:nvSpPr>
          <p:spPr>
            <a:xfrm>
              <a:off x="2763238" y="524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28" name="lines"/>
            <p:cNvSpPr/>
            <p:nvPr/>
          </p:nvSpPr>
          <p:spPr>
            <a:xfrm>
              <a:off x="2307238" y="570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29" name="lines"/>
            <p:cNvSpPr/>
            <p:nvPr/>
          </p:nvSpPr>
          <p:spPr>
            <a:xfrm>
              <a:off x="1851238" y="615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30" name="lines"/>
            <p:cNvSpPr/>
            <p:nvPr/>
          </p:nvSpPr>
          <p:spPr>
            <a:xfrm>
              <a:off x="1395238" y="661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31" name="lines"/>
            <p:cNvSpPr/>
            <p:nvPr/>
          </p:nvSpPr>
          <p:spPr>
            <a:xfrm>
              <a:off x="939238" y="706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32" name="lines"/>
            <p:cNvSpPr/>
            <p:nvPr/>
          </p:nvSpPr>
          <p:spPr>
            <a:xfrm>
              <a:off x="483238" y="752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33" name="lines"/>
            <p:cNvSpPr/>
            <p:nvPr/>
          </p:nvSpPr>
          <p:spPr>
            <a:xfrm>
              <a:off x="27238" y="798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34" name="lines"/>
            <p:cNvSpPr/>
            <p:nvPr/>
          </p:nvSpPr>
          <p:spPr>
            <a:xfrm>
              <a:off x="10059239" y="-1594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35" name="lines"/>
            <p:cNvSpPr/>
            <p:nvPr/>
          </p:nvSpPr>
          <p:spPr>
            <a:xfrm>
              <a:off x="9603239" y="-1138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36" name="lines"/>
            <p:cNvSpPr/>
            <p:nvPr/>
          </p:nvSpPr>
          <p:spPr>
            <a:xfrm>
              <a:off x="9147239" y="-682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37" name="lines"/>
            <p:cNvSpPr/>
            <p:nvPr/>
          </p:nvSpPr>
          <p:spPr>
            <a:xfrm>
              <a:off x="8691239" y="-226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38" name="lines"/>
            <p:cNvSpPr/>
            <p:nvPr/>
          </p:nvSpPr>
          <p:spPr>
            <a:xfrm>
              <a:off x="8235239" y="22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39" name="lines"/>
            <p:cNvSpPr/>
            <p:nvPr/>
          </p:nvSpPr>
          <p:spPr>
            <a:xfrm>
              <a:off x="7779239" y="68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40" name="lines"/>
            <p:cNvSpPr/>
            <p:nvPr/>
          </p:nvSpPr>
          <p:spPr>
            <a:xfrm>
              <a:off x="7323239" y="114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41" name="lines"/>
            <p:cNvSpPr/>
            <p:nvPr/>
          </p:nvSpPr>
          <p:spPr>
            <a:xfrm>
              <a:off x="6867239" y="159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42" name="lines"/>
            <p:cNvSpPr/>
            <p:nvPr/>
          </p:nvSpPr>
          <p:spPr>
            <a:xfrm>
              <a:off x="6411239" y="205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43" name="lines"/>
            <p:cNvSpPr/>
            <p:nvPr/>
          </p:nvSpPr>
          <p:spPr>
            <a:xfrm>
              <a:off x="5955239" y="250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44" name="lines"/>
            <p:cNvSpPr/>
            <p:nvPr/>
          </p:nvSpPr>
          <p:spPr>
            <a:xfrm>
              <a:off x="5499239" y="296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45" name="lines"/>
            <p:cNvSpPr/>
            <p:nvPr/>
          </p:nvSpPr>
          <p:spPr>
            <a:xfrm>
              <a:off x="5043239" y="342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46" name="lines"/>
            <p:cNvSpPr/>
            <p:nvPr/>
          </p:nvSpPr>
          <p:spPr>
            <a:xfrm>
              <a:off x="4587238" y="387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47" name="lines"/>
            <p:cNvSpPr/>
            <p:nvPr/>
          </p:nvSpPr>
          <p:spPr>
            <a:xfrm>
              <a:off x="4131238" y="433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48" name="lines"/>
            <p:cNvSpPr/>
            <p:nvPr/>
          </p:nvSpPr>
          <p:spPr>
            <a:xfrm>
              <a:off x="3675238" y="478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49" name="lines"/>
            <p:cNvSpPr/>
            <p:nvPr/>
          </p:nvSpPr>
          <p:spPr>
            <a:xfrm>
              <a:off x="3219238" y="524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50" name="lines"/>
            <p:cNvSpPr/>
            <p:nvPr/>
          </p:nvSpPr>
          <p:spPr>
            <a:xfrm>
              <a:off x="2763238" y="570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51" name="lines"/>
            <p:cNvSpPr/>
            <p:nvPr/>
          </p:nvSpPr>
          <p:spPr>
            <a:xfrm>
              <a:off x="2307238" y="615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52" name="lines"/>
            <p:cNvSpPr/>
            <p:nvPr/>
          </p:nvSpPr>
          <p:spPr>
            <a:xfrm>
              <a:off x="1851238" y="661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53" name="lines"/>
            <p:cNvSpPr/>
            <p:nvPr/>
          </p:nvSpPr>
          <p:spPr>
            <a:xfrm>
              <a:off x="1395238" y="706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54" name="lines"/>
            <p:cNvSpPr/>
            <p:nvPr/>
          </p:nvSpPr>
          <p:spPr>
            <a:xfrm>
              <a:off x="939238" y="752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55" name="lines"/>
            <p:cNvSpPr/>
            <p:nvPr/>
          </p:nvSpPr>
          <p:spPr>
            <a:xfrm>
              <a:off x="483238" y="798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56" name="lines"/>
            <p:cNvSpPr/>
            <p:nvPr/>
          </p:nvSpPr>
          <p:spPr>
            <a:xfrm>
              <a:off x="10515239" y="-1594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57" name="lines"/>
            <p:cNvSpPr/>
            <p:nvPr/>
          </p:nvSpPr>
          <p:spPr>
            <a:xfrm>
              <a:off x="10059239" y="-1138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58" name="lines"/>
            <p:cNvSpPr/>
            <p:nvPr/>
          </p:nvSpPr>
          <p:spPr>
            <a:xfrm>
              <a:off x="9603239" y="-682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59" name="lines"/>
            <p:cNvSpPr/>
            <p:nvPr/>
          </p:nvSpPr>
          <p:spPr>
            <a:xfrm>
              <a:off x="9147239" y="-226601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60" name="lines"/>
            <p:cNvSpPr/>
            <p:nvPr/>
          </p:nvSpPr>
          <p:spPr>
            <a:xfrm>
              <a:off x="8691239" y="22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61" name="lines"/>
            <p:cNvSpPr/>
            <p:nvPr/>
          </p:nvSpPr>
          <p:spPr>
            <a:xfrm>
              <a:off x="8235239" y="68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62" name="lines"/>
            <p:cNvSpPr/>
            <p:nvPr/>
          </p:nvSpPr>
          <p:spPr>
            <a:xfrm>
              <a:off x="7779239" y="114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63" name="lines"/>
            <p:cNvSpPr/>
            <p:nvPr/>
          </p:nvSpPr>
          <p:spPr>
            <a:xfrm>
              <a:off x="7323239" y="159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64" name="lines"/>
            <p:cNvSpPr/>
            <p:nvPr/>
          </p:nvSpPr>
          <p:spPr>
            <a:xfrm>
              <a:off x="6867239" y="205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65" name="lines"/>
            <p:cNvSpPr/>
            <p:nvPr/>
          </p:nvSpPr>
          <p:spPr>
            <a:xfrm>
              <a:off x="6411239" y="250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66" name="lines"/>
            <p:cNvSpPr/>
            <p:nvPr/>
          </p:nvSpPr>
          <p:spPr>
            <a:xfrm>
              <a:off x="5955239" y="296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67" name="lines"/>
            <p:cNvSpPr/>
            <p:nvPr/>
          </p:nvSpPr>
          <p:spPr>
            <a:xfrm>
              <a:off x="5499239" y="342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68" name="lines"/>
            <p:cNvSpPr/>
            <p:nvPr/>
          </p:nvSpPr>
          <p:spPr>
            <a:xfrm>
              <a:off x="5043239" y="387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69" name="lines"/>
            <p:cNvSpPr/>
            <p:nvPr/>
          </p:nvSpPr>
          <p:spPr>
            <a:xfrm>
              <a:off x="4587238" y="433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70" name="lines"/>
            <p:cNvSpPr/>
            <p:nvPr/>
          </p:nvSpPr>
          <p:spPr>
            <a:xfrm>
              <a:off x="4131238" y="478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71" name="lines"/>
            <p:cNvSpPr/>
            <p:nvPr/>
          </p:nvSpPr>
          <p:spPr>
            <a:xfrm>
              <a:off x="3675238" y="524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72" name="lines"/>
            <p:cNvSpPr/>
            <p:nvPr/>
          </p:nvSpPr>
          <p:spPr>
            <a:xfrm>
              <a:off x="3219238" y="570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73" name="lines"/>
            <p:cNvSpPr/>
            <p:nvPr/>
          </p:nvSpPr>
          <p:spPr>
            <a:xfrm>
              <a:off x="2763238" y="6157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74" name="lines"/>
            <p:cNvSpPr/>
            <p:nvPr/>
          </p:nvSpPr>
          <p:spPr>
            <a:xfrm>
              <a:off x="2307238" y="6613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75" name="lines"/>
            <p:cNvSpPr/>
            <p:nvPr/>
          </p:nvSpPr>
          <p:spPr>
            <a:xfrm>
              <a:off x="1851238" y="7069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76" name="lines"/>
            <p:cNvSpPr/>
            <p:nvPr/>
          </p:nvSpPr>
          <p:spPr>
            <a:xfrm>
              <a:off x="1395238" y="7525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77" name="lines"/>
            <p:cNvSpPr/>
            <p:nvPr/>
          </p:nvSpPr>
          <p:spPr>
            <a:xfrm>
              <a:off x="939238" y="7981399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78" name="lines"/>
            <p:cNvSpPr/>
            <p:nvPr/>
          </p:nvSpPr>
          <p:spPr>
            <a:xfrm>
              <a:off x="10940761" y="-1564124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79" name="lines"/>
            <p:cNvSpPr/>
            <p:nvPr/>
          </p:nvSpPr>
          <p:spPr>
            <a:xfrm>
              <a:off x="10484761" y="-1108124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80" name="lines"/>
            <p:cNvSpPr/>
            <p:nvPr/>
          </p:nvSpPr>
          <p:spPr>
            <a:xfrm>
              <a:off x="10028761" y="-652124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81" name="lines"/>
            <p:cNvSpPr/>
            <p:nvPr/>
          </p:nvSpPr>
          <p:spPr>
            <a:xfrm>
              <a:off x="9572761" y="-196124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82" name="lines"/>
            <p:cNvSpPr/>
            <p:nvPr/>
          </p:nvSpPr>
          <p:spPr>
            <a:xfrm>
              <a:off x="9116761" y="25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83" name="lines"/>
            <p:cNvSpPr/>
            <p:nvPr/>
          </p:nvSpPr>
          <p:spPr>
            <a:xfrm>
              <a:off x="8660761" y="71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84" name="lines"/>
            <p:cNvSpPr/>
            <p:nvPr/>
          </p:nvSpPr>
          <p:spPr>
            <a:xfrm>
              <a:off x="8204761" y="117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85" name="lines"/>
            <p:cNvSpPr/>
            <p:nvPr/>
          </p:nvSpPr>
          <p:spPr>
            <a:xfrm>
              <a:off x="7748761" y="162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86" name="lines"/>
            <p:cNvSpPr/>
            <p:nvPr/>
          </p:nvSpPr>
          <p:spPr>
            <a:xfrm>
              <a:off x="7292761" y="208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87" name="lines"/>
            <p:cNvSpPr/>
            <p:nvPr/>
          </p:nvSpPr>
          <p:spPr>
            <a:xfrm>
              <a:off x="6836761" y="253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88" name="lines"/>
            <p:cNvSpPr/>
            <p:nvPr/>
          </p:nvSpPr>
          <p:spPr>
            <a:xfrm>
              <a:off x="6380761" y="299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89" name="lines"/>
            <p:cNvSpPr/>
            <p:nvPr/>
          </p:nvSpPr>
          <p:spPr>
            <a:xfrm>
              <a:off x="5924761" y="345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90" name="lines"/>
            <p:cNvSpPr/>
            <p:nvPr/>
          </p:nvSpPr>
          <p:spPr>
            <a:xfrm>
              <a:off x="5468761" y="390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91" name="lines"/>
            <p:cNvSpPr/>
            <p:nvPr/>
          </p:nvSpPr>
          <p:spPr>
            <a:xfrm>
              <a:off x="5012761" y="436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92" name="lines"/>
            <p:cNvSpPr/>
            <p:nvPr/>
          </p:nvSpPr>
          <p:spPr>
            <a:xfrm>
              <a:off x="4556761" y="481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93" name="lines"/>
            <p:cNvSpPr/>
            <p:nvPr/>
          </p:nvSpPr>
          <p:spPr>
            <a:xfrm>
              <a:off x="4100761" y="527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94" name="lines"/>
            <p:cNvSpPr/>
            <p:nvPr/>
          </p:nvSpPr>
          <p:spPr>
            <a:xfrm>
              <a:off x="3644761" y="573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95" name="lines"/>
            <p:cNvSpPr/>
            <p:nvPr/>
          </p:nvSpPr>
          <p:spPr>
            <a:xfrm>
              <a:off x="3188761" y="618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96" name="lines"/>
            <p:cNvSpPr/>
            <p:nvPr/>
          </p:nvSpPr>
          <p:spPr>
            <a:xfrm>
              <a:off x="2732761" y="664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97" name="lines"/>
            <p:cNvSpPr/>
            <p:nvPr/>
          </p:nvSpPr>
          <p:spPr>
            <a:xfrm>
              <a:off x="2276761" y="709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98" name="lines"/>
            <p:cNvSpPr/>
            <p:nvPr/>
          </p:nvSpPr>
          <p:spPr>
            <a:xfrm>
              <a:off x="1820761" y="755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699" name="lines"/>
            <p:cNvSpPr/>
            <p:nvPr/>
          </p:nvSpPr>
          <p:spPr>
            <a:xfrm>
              <a:off x="1380036" y="8011875"/>
              <a:ext cx="440725" cy="440725"/>
            </a:xfrm>
            <a:custGeom>
              <a:pathLst>
                <a:path w="440725" h="440725">
                  <a:moveTo>
                    <a:pt x="440725" y="0"/>
                  </a:moveTo>
                  <a:lnTo>
                    <a:pt x="0" y="440725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00" name="lines"/>
            <p:cNvSpPr/>
            <p:nvPr/>
          </p:nvSpPr>
          <p:spPr>
            <a:xfrm>
              <a:off x="10940761" y="-1108124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01" name="lines"/>
            <p:cNvSpPr/>
            <p:nvPr/>
          </p:nvSpPr>
          <p:spPr>
            <a:xfrm>
              <a:off x="10484761" y="-652124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02" name="lines"/>
            <p:cNvSpPr/>
            <p:nvPr/>
          </p:nvSpPr>
          <p:spPr>
            <a:xfrm>
              <a:off x="10028761" y="-196124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03" name="lines"/>
            <p:cNvSpPr/>
            <p:nvPr/>
          </p:nvSpPr>
          <p:spPr>
            <a:xfrm>
              <a:off x="9572761" y="25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04" name="lines"/>
            <p:cNvSpPr/>
            <p:nvPr/>
          </p:nvSpPr>
          <p:spPr>
            <a:xfrm>
              <a:off x="9116761" y="71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05" name="lines"/>
            <p:cNvSpPr/>
            <p:nvPr/>
          </p:nvSpPr>
          <p:spPr>
            <a:xfrm>
              <a:off x="8660761" y="117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06" name="lines"/>
            <p:cNvSpPr/>
            <p:nvPr/>
          </p:nvSpPr>
          <p:spPr>
            <a:xfrm>
              <a:off x="8204761" y="162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07" name="lines"/>
            <p:cNvSpPr/>
            <p:nvPr/>
          </p:nvSpPr>
          <p:spPr>
            <a:xfrm>
              <a:off x="7748761" y="208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08" name="lines"/>
            <p:cNvSpPr/>
            <p:nvPr/>
          </p:nvSpPr>
          <p:spPr>
            <a:xfrm>
              <a:off x="7292761" y="253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09" name="lines"/>
            <p:cNvSpPr/>
            <p:nvPr/>
          </p:nvSpPr>
          <p:spPr>
            <a:xfrm>
              <a:off x="6836761" y="299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10" name="lines"/>
            <p:cNvSpPr/>
            <p:nvPr/>
          </p:nvSpPr>
          <p:spPr>
            <a:xfrm>
              <a:off x="6380761" y="345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11" name="lines"/>
            <p:cNvSpPr/>
            <p:nvPr/>
          </p:nvSpPr>
          <p:spPr>
            <a:xfrm>
              <a:off x="5924761" y="390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12" name="lines"/>
            <p:cNvSpPr/>
            <p:nvPr/>
          </p:nvSpPr>
          <p:spPr>
            <a:xfrm>
              <a:off x="5468761" y="436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13" name="lines"/>
            <p:cNvSpPr/>
            <p:nvPr/>
          </p:nvSpPr>
          <p:spPr>
            <a:xfrm>
              <a:off x="5012761" y="481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14" name="lines"/>
            <p:cNvSpPr/>
            <p:nvPr/>
          </p:nvSpPr>
          <p:spPr>
            <a:xfrm>
              <a:off x="4556761" y="527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15" name="lines"/>
            <p:cNvSpPr/>
            <p:nvPr/>
          </p:nvSpPr>
          <p:spPr>
            <a:xfrm>
              <a:off x="4100761" y="573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16" name="lines"/>
            <p:cNvSpPr/>
            <p:nvPr/>
          </p:nvSpPr>
          <p:spPr>
            <a:xfrm>
              <a:off x="3644761" y="618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17" name="lines"/>
            <p:cNvSpPr/>
            <p:nvPr/>
          </p:nvSpPr>
          <p:spPr>
            <a:xfrm>
              <a:off x="3188761" y="664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18" name="lines"/>
            <p:cNvSpPr/>
            <p:nvPr/>
          </p:nvSpPr>
          <p:spPr>
            <a:xfrm>
              <a:off x="2732761" y="709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19" name="lines"/>
            <p:cNvSpPr/>
            <p:nvPr/>
          </p:nvSpPr>
          <p:spPr>
            <a:xfrm>
              <a:off x="2276761" y="755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20" name="lines"/>
            <p:cNvSpPr/>
            <p:nvPr/>
          </p:nvSpPr>
          <p:spPr>
            <a:xfrm>
              <a:off x="1836036" y="8011875"/>
              <a:ext cx="440725" cy="440725"/>
            </a:xfrm>
            <a:custGeom>
              <a:pathLst>
                <a:path w="440725" h="440725">
                  <a:moveTo>
                    <a:pt x="440725" y="0"/>
                  </a:moveTo>
                  <a:lnTo>
                    <a:pt x="0" y="440725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21" name="lines"/>
            <p:cNvSpPr/>
            <p:nvPr/>
          </p:nvSpPr>
          <p:spPr>
            <a:xfrm>
              <a:off x="10940761" y="-652124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22" name="lines"/>
            <p:cNvSpPr/>
            <p:nvPr/>
          </p:nvSpPr>
          <p:spPr>
            <a:xfrm>
              <a:off x="10484761" y="-196124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23" name="lines"/>
            <p:cNvSpPr/>
            <p:nvPr/>
          </p:nvSpPr>
          <p:spPr>
            <a:xfrm>
              <a:off x="10028761" y="25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24" name="lines"/>
            <p:cNvSpPr/>
            <p:nvPr/>
          </p:nvSpPr>
          <p:spPr>
            <a:xfrm>
              <a:off x="9572761" y="71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25" name="lines"/>
            <p:cNvSpPr/>
            <p:nvPr/>
          </p:nvSpPr>
          <p:spPr>
            <a:xfrm>
              <a:off x="9116761" y="117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26" name="lines"/>
            <p:cNvSpPr/>
            <p:nvPr/>
          </p:nvSpPr>
          <p:spPr>
            <a:xfrm>
              <a:off x="8660761" y="162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27" name="lines"/>
            <p:cNvSpPr/>
            <p:nvPr/>
          </p:nvSpPr>
          <p:spPr>
            <a:xfrm>
              <a:off x="8204761" y="208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28" name="lines"/>
            <p:cNvSpPr/>
            <p:nvPr/>
          </p:nvSpPr>
          <p:spPr>
            <a:xfrm>
              <a:off x="7748761" y="253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29" name="lines"/>
            <p:cNvSpPr/>
            <p:nvPr/>
          </p:nvSpPr>
          <p:spPr>
            <a:xfrm>
              <a:off x="7292761" y="299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30" name="lines"/>
            <p:cNvSpPr/>
            <p:nvPr/>
          </p:nvSpPr>
          <p:spPr>
            <a:xfrm>
              <a:off x="6836761" y="345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31" name="lines"/>
            <p:cNvSpPr/>
            <p:nvPr/>
          </p:nvSpPr>
          <p:spPr>
            <a:xfrm>
              <a:off x="6380761" y="390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32" name="lines"/>
            <p:cNvSpPr/>
            <p:nvPr/>
          </p:nvSpPr>
          <p:spPr>
            <a:xfrm>
              <a:off x="5924761" y="436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33" name="lines"/>
            <p:cNvSpPr/>
            <p:nvPr/>
          </p:nvSpPr>
          <p:spPr>
            <a:xfrm>
              <a:off x="5468761" y="481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34" name="lines"/>
            <p:cNvSpPr/>
            <p:nvPr/>
          </p:nvSpPr>
          <p:spPr>
            <a:xfrm>
              <a:off x="5012761" y="527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35" name="lines"/>
            <p:cNvSpPr/>
            <p:nvPr/>
          </p:nvSpPr>
          <p:spPr>
            <a:xfrm>
              <a:off x="4556761" y="573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36" name="lines"/>
            <p:cNvSpPr/>
            <p:nvPr/>
          </p:nvSpPr>
          <p:spPr>
            <a:xfrm>
              <a:off x="4100761" y="618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37" name="lines"/>
            <p:cNvSpPr/>
            <p:nvPr/>
          </p:nvSpPr>
          <p:spPr>
            <a:xfrm>
              <a:off x="3644761" y="664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38" name="lines"/>
            <p:cNvSpPr/>
            <p:nvPr/>
          </p:nvSpPr>
          <p:spPr>
            <a:xfrm>
              <a:off x="3188761" y="709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39" name="lines"/>
            <p:cNvSpPr/>
            <p:nvPr/>
          </p:nvSpPr>
          <p:spPr>
            <a:xfrm>
              <a:off x="2732761" y="755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40" name="lines"/>
            <p:cNvSpPr/>
            <p:nvPr/>
          </p:nvSpPr>
          <p:spPr>
            <a:xfrm>
              <a:off x="2292036" y="8011875"/>
              <a:ext cx="440725" cy="440725"/>
            </a:xfrm>
            <a:custGeom>
              <a:pathLst>
                <a:path w="440725" h="440725">
                  <a:moveTo>
                    <a:pt x="440725" y="0"/>
                  </a:moveTo>
                  <a:lnTo>
                    <a:pt x="0" y="440725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41" name="lines"/>
            <p:cNvSpPr/>
            <p:nvPr/>
          </p:nvSpPr>
          <p:spPr>
            <a:xfrm>
              <a:off x="10940761" y="-196124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42" name="lines"/>
            <p:cNvSpPr/>
            <p:nvPr/>
          </p:nvSpPr>
          <p:spPr>
            <a:xfrm>
              <a:off x="10484761" y="25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43" name="lines"/>
            <p:cNvSpPr/>
            <p:nvPr/>
          </p:nvSpPr>
          <p:spPr>
            <a:xfrm>
              <a:off x="10028761" y="71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44" name="lines"/>
            <p:cNvSpPr/>
            <p:nvPr/>
          </p:nvSpPr>
          <p:spPr>
            <a:xfrm>
              <a:off x="9572761" y="117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45" name="lines"/>
            <p:cNvSpPr/>
            <p:nvPr/>
          </p:nvSpPr>
          <p:spPr>
            <a:xfrm>
              <a:off x="9116761" y="162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46" name="lines"/>
            <p:cNvSpPr/>
            <p:nvPr/>
          </p:nvSpPr>
          <p:spPr>
            <a:xfrm>
              <a:off x="8660761" y="208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47" name="lines"/>
            <p:cNvSpPr/>
            <p:nvPr/>
          </p:nvSpPr>
          <p:spPr>
            <a:xfrm>
              <a:off x="8204761" y="253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48" name="lines"/>
            <p:cNvSpPr/>
            <p:nvPr/>
          </p:nvSpPr>
          <p:spPr>
            <a:xfrm>
              <a:off x="7748761" y="299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49" name="lines"/>
            <p:cNvSpPr/>
            <p:nvPr/>
          </p:nvSpPr>
          <p:spPr>
            <a:xfrm>
              <a:off x="7292761" y="345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50" name="lines"/>
            <p:cNvSpPr/>
            <p:nvPr/>
          </p:nvSpPr>
          <p:spPr>
            <a:xfrm>
              <a:off x="6836761" y="390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51" name="lines"/>
            <p:cNvSpPr/>
            <p:nvPr/>
          </p:nvSpPr>
          <p:spPr>
            <a:xfrm>
              <a:off x="6380761" y="436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52" name="lines"/>
            <p:cNvSpPr/>
            <p:nvPr/>
          </p:nvSpPr>
          <p:spPr>
            <a:xfrm>
              <a:off x="5924761" y="481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53" name="lines"/>
            <p:cNvSpPr/>
            <p:nvPr/>
          </p:nvSpPr>
          <p:spPr>
            <a:xfrm>
              <a:off x="5468761" y="527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54" name="lines"/>
            <p:cNvSpPr/>
            <p:nvPr/>
          </p:nvSpPr>
          <p:spPr>
            <a:xfrm>
              <a:off x="5012761" y="573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55" name="lines"/>
            <p:cNvSpPr/>
            <p:nvPr/>
          </p:nvSpPr>
          <p:spPr>
            <a:xfrm>
              <a:off x="4556761" y="618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56" name="lines"/>
            <p:cNvSpPr/>
            <p:nvPr/>
          </p:nvSpPr>
          <p:spPr>
            <a:xfrm>
              <a:off x="4100761" y="664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57" name="lines"/>
            <p:cNvSpPr/>
            <p:nvPr/>
          </p:nvSpPr>
          <p:spPr>
            <a:xfrm>
              <a:off x="3644761" y="709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58" name="lines"/>
            <p:cNvSpPr/>
            <p:nvPr/>
          </p:nvSpPr>
          <p:spPr>
            <a:xfrm>
              <a:off x="3188761" y="755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59" name="lines"/>
            <p:cNvSpPr/>
            <p:nvPr/>
          </p:nvSpPr>
          <p:spPr>
            <a:xfrm>
              <a:off x="2748036" y="8011875"/>
              <a:ext cx="440725" cy="440725"/>
            </a:xfrm>
            <a:custGeom>
              <a:pathLst>
                <a:path w="440725" h="440725">
                  <a:moveTo>
                    <a:pt x="440725" y="0"/>
                  </a:moveTo>
                  <a:lnTo>
                    <a:pt x="0" y="440725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60" name="lines"/>
            <p:cNvSpPr/>
            <p:nvPr/>
          </p:nvSpPr>
          <p:spPr>
            <a:xfrm>
              <a:off x="10940761" y="25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61" name="lines"/>
            <p:cNvSpPr/>
            <p:nvPr/>
          </p:nvSpPr>
          <p:spPr>
            <a:xfrm>
              <a:off x="10484761" y="71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62" name="lines"/>
            <p:cNvSpPr/>
            <p:nvPr/>
          </p:nvSpPr>
          <p:spPr>
            <a:xfrm>
              <a:off x="10028761" y="117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63" name="lines"/>
            <p:cNvSpPr/>
            <p:nvPr/>
          </p:nvSpPr>
          <p:spPr>
            <a:xfrm>
              <a:off x="9572761" y="162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64" name="lines"/>
            <p:cNvSpPr/>
            <p:nvPr/>
          </p:nvSpPr>
          <p:spPr>
            <a:xfrm>
              <a:off x="9116761" y="208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65" name="lines"/>
            <p:cNvSpPr/>
            <p:nvPr/>
          </p:nvSpPr>
          <p:spPr>
            <a:xfrm>
              <a:off x="8660761" y="253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66" name="lines"/>
            <p:cNvSpPr/>
            <p:nvPr/>
          </p:nvSpPr>
          <p:spPr>
            <a:xfrm>
              <a:off x="8204761" y="299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67" name="lines"/>
            <p:cNvSpPr/>
            <p:nvPr/>
          </p:nvSpPr>
          <p:spPr>
            <a:xfrm>
              <a:off x="7748761" y="345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68" name="lines"/>
            <p:cNvSpPr/>
            <p:nvPr/>
          </p:nvSpPr>
          <p:spPr>
            <a:xfrm>
              <a:off x="7292761" y="390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69" name="lines"/>
            <p:cNvSpPr/>
            <p:nvPr/>
          </p:nvSpPr>
          <p:spPr>
            <a:xfrm>
              <a:off x="6836761" y="436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70" name="lines"/>
            <p:cNvSpPr/>
            <p:nvPr/>
          </p:nvSpPr>
          <p:spPr>
            <a:xfrm>
              <a:off x="6380761" y="481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71" name="lines"/>
            <p:cNvSpPr/>
            <p:nvPr/>
          </p:nvSpPr>
          <p:spPr>
            <a:xfrm>
              <a:off x="5924761" y="527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72" name="lines"/>
            <p:cNvSpPr/>
            <p:nvPr/>
          </p:nvSpPr>
          <p:spPr>
            <a:xfrm>
              <a:off x="5468761" y="573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73" name="lines"/>
            <p:cNvSpPr/>
            <p:nvPr/>
          </p:nvSpPr>
          <p:spPr>
            <a:xfrm>
              <a:off x="5012761" y="618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74" name="lines"/>
            <p:cNvSpPr/>
            <p:nvPr/>
          </p:nvSpPr>
          <p:spPr>
            <a:xfrm>
              <a:off x="4556761" y="664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75" name="lines"/>
            <p:cNvSpPr/>
            <p:nvPr/>
          </p:nvSpPr>
          <p:spPr>
            <a:xfrm>
              <a:off x="4100761" y="709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76" name="lines"/>
            <p:cNvSpPr/>
            <p:nvPr/>
          </p:nvSpPr>
          <p:spPr>
            <a:xfrm>
              <a:off x="3644761" y="755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77" name="lines"/>
            <p:cNvSpPr/>
            <p:nvPr/>
          </p:nvSpPr>
          <p:spPr>
            <a:xfrm>
              <a:off x="3204036" y="8011875"/>
              <a:ext cx="440725" cy="440725"/>
            </a:xfrm>
            <a:custGeom>
              <a:pathLst>
                <a:path w="440725" h="440725">
                  <a:moveTo>
                    <a:pt x="440725" y="0"/>
                  </a:moveTo>
                  <a:lnTo>
                    <a:pt x="0" y="440725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78" name="lines"/>
            <p:cNvSpPr/>
            <p:nvPr/>
          </p:nvSpPr>
          <p:spPr>
            <a:xfrm>
              <a:off x="10940761" y="71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79" name="lines"/>
            <p:cNvSpPr/>
            <p:nvPr/>
          </p:nvSpPr>
          <p:spPr>
            <a:xfrm>
              <a:off x="10484761" y="117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80" name="lines"/>
            <p:cNvSpPr/>
            <p:nvPr/>
          </p:nvSpPr>
          <p:spPr>
            <a:xfrm>
              <a:off x="10028761" y="162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81" name="lines"/>
            <p:cNvSpPr/>
            <p:nvPr/>
          </p:nvSpPr>
          <p:spPr>
            <a:xfrm>
              <a:off x="9572761" y="208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82" name="lines"/>
            <p:cNvSpPr/>
            <p:nvPr/>
          </p:nvSpPr>
          <p:spPr>
            <a:xfrm>
              <a:off x="9116761" y="253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83" name="lines"/>
            <p:cNvSpPr/>
            <p:nvPr/>
          </p:nvSpPr>
          <p:spPr>
            <a:xfrm>
              <a:off x="8660761" y="299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84" name="lines"/>
            <p:cNvSpPr/>
            <p:nvPr/>
          </p:nvSpPr>
          <p:spPr>
            <a:xfrm>
              <a:off x="8204761" y="345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85" name="lines"/>
            <p:cNvSpPr/>
            <p:nvPr/>
          </p:nvSpPr>
          <p:spPr>
            <a:xfrm>
              <a:off x="7748761" y="390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86" name="lines"/>
            <p:cNvSpPr/>
            <p:nvPr/>
          </p:nvSpPr>
          <p:spPr>
            <a:xfrm>
              <a:off x="7292761" y="436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87" name="lines"/>
            <p:cNvSpPr/>
            <p:nvPr/>
          </p:nvSpPr>
          <p:spPr>
            <a:xfrm>
              <a:off x="6836761" y="481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88" name="lines"/>
            <p:cNvSpPr/>
            <p:nvPr/>
          </p:nvSpPr>
          <p:spPr>
            <a:xfrm>
              <a:off x="6380761" y="527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89" name="lines"/>
            <p:cNvSpPr/>
            <p:nvPr/>
          </p:nvSpPr>
          <p:spPr>
            <a:xfrm>
              <a:off x="5924761" y="573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90" name="lines"/>
            <p:cNvSpPr/>
            <p:nvPr/>
          </p:nvSpPr>
          <p:spPr>
            <a:xfrm>
              <a:off x="5468761" y="618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91" name="lines"/>
            <p:cNvSpPr/>
            <p:nvPr/>
          </p:nvSpPr>
          <p:spPr>
            <a:xfrm>
              <a:off x="5012761" y="664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92" name="lines"/>
            <p:cNvSpPr/>
            <p:nvPr/>
          </p:nvSpPr>
          <p:spPr>
            <a:xfrm>
              <a:off x="4556761" y="709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93" name="lines"/>
            <p:cNvSpPr/>
            <p:nvPr/>
          </p:nvSpPr>
          <p:spPr>
            <a:xfrm>
              <a:off x="4100761" y="755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94" name="lines"/>
            <p:cNvSpPr/>
            <p:nvPr/>
          </p:nvSpPr>
          <p:spPr>
            <a:xfrm>
              <a:off x="3660036" y="8011875"/>
              <a:ext cx="440725" cy="440725"/>
            </a:xfrm>
            <a:custGeom>
              <a:pathLst>
                <a:path w="440725" h="440725">
                  <a:moveTo>
                    <a:pt x="440725" y="0"/>
                  </a:moveTo>
                  <a:lnTo>
                    <a:pt x="0" y="440725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95" name="lines"/>
            <p:cNvSpPr/>
            <p:nvPr/>
          </p:nvSpPr>
          <p:spPr>
            <a:xfrm>
              <a:off x="10940761" y="117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96" name="lines"/>
            <p:cNvSpPr/>
            <p:nvPr/>
          </p:nvSpPr>
          <p:spPr>
            <a:xfrm>
              <a:off x="10484761" y="162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97" name="lines"/>
            <p:cNvSpPr/>
            <p:nvPr/>
          </p:nvSpPr>
          <p:spPr>
            <a:xfrm>
              <a:off x="10028761" y="208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98" name="lines"/>
            <p:cNvSpPr/>
            <p:nvPr/>
          </p:nvSpPr>
          <p:spPr>
            <a:xfrm>
              <a:off x="9572761" y="253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799" name="lines"/>
            <p:cNvSpPr/>
            <p:nvPr/>
          </p:nvSpPr>
          <p:spPr>
            <a:xfrm>
              <a:off x="9116761" y="299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00" name="lines"/>
            <p:cNvSpPr/>
            <p:nvPr/>
          </p:nvSpPr>
          <p:spPr>
            <a:xfrm>
              <a:off x="8660761" y="345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01" name="lines"/>
            <p:cNvSpPr/>
            <p:nvPr/>
          </p:nvSpPr>
          <p:spPr>
            <a:xfrm>
              <a:off x="8204761" y="390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02" name="lines"/>
            <p:cNvSpPr/>
            <p:nvPr/>
          </p:nvSpPr>
          <p:spPr>
            <a:xfrm>
              <a:off x="7748761" y="436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03" name="lines"/>
            <p:cNvSpPr/>
            <p:nvPr/>
          </p:nvSpPr>
          <p:spPr>
            <a:xfrm>
              <a:off x="7292761" y="481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04" name="lines"/>
            <p:cNvSpPr/>
            <p:nvPr/>
          </p:nvSpPr>
          <p:spPr>
            <a:xfrm>
              <a:off x="6836761" y="527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05" name="lines"/>
            <p:cNvSpPr/>
            <p:nvPr/>
          </p:nvSpPr>
          <p:spPr>
            <a:xfrm>
              <a:off x="6380761" y="573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06" name="lines"/>
            <p:cNvSpPr/>
            <p:nvPr/>
          </p:nvSpPr>
          <p:spPr>
            <a:xfrm>
              <a:off x="5924761" y="618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07" name="lines"/>
            <p:cNvSpPr/>
            <p:nvPr/>
          </p:nvSpPr>
          <p:spPr>
            <a:xfrm>
              <a:off x="5468761" y="664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08" name="lines"/>
            <p:cNvSpPr/>
            <p:nvPr/>
          </p:nvSpPr>
          <p:spPr>
            <a:xfrm>
              <a:off x="5012761" y="709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09" name="lines"/>
            <p:cNvSpPr/>
            <p:nvPr/>
          </p:nvSpPr>
          <p:spPr>
            <a:xfrm>
              <a:off x="4556761" y="755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10" name="lines"/>
            <p:cNvSpPr/>
            <p:nvPr/>
          </p:nvSpPr>
          <p:spPr>
            <a:xfrm>
              <a:off x="4116036" y="8011875"/>
              <a:ext cx="440725" cy="440725"/>
            </a:xfrm>
            <a:custGeom>
              <a:pathLst>
                <a:path w="440725" h="440725">
                  <a:moveTo>
                    <a:pt x="440725" y="0"/>
                  </a:moveTo>
                  <a:lnTo>
                    <a:pt x="0" y="440725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11" name="lines"/>
            <p:cNvSpPr/>
            <p:nvPr/>
          </p:nvSpPr>
          <p:spPr>
            <a:xfrm>
              <a:off x="10940761" y="162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12" name="lines"/>
            <p:cNvSpPr/>
            <p:nvPr/>
          </p:nvSpPr>
          <p:spPr>
            <a:xfrm>
              <a:off x="10484761" y="208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13" name="lines"/>
            <p:cNvSpPr/>
            <p:nvPr/>
          </p:nvSpPr>
          <p:spPr>
            <a:xfrm>
              <a:off x="10028761" y="253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14" name="lines"/>
            <p:cNvSpPr/>
            <p:nvPr/>
          </p:nvSpPr>
          <p:spPr>
            <a:xfrm>
              <a:off x="9572761" y="299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15" name="lines"/>
            <p:cNvSpPr/>
            <p:nvPr/>
          </p:nvSpPr>
          <p:spPr>
            <a:xfrm>
              <a:off x="9116761" y="345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16" name="lines"/>
            <p:cNvSpPr/>
            <p:nvPr/>
          </p:nvSpPr>
          <p:spPr>
            <a:xfrm>
              <a:off x="8660761" y="390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17" name="lines"/>
            <p:cNvSpPr/>
            <p:nvPr/>
          </p:nvSpPr>
          <p:spPr>
            <a:xfrm>
              <a:off x="8204761" y="436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18" name="lines"/>
            <p:cNvSpPr/>
            <p:nvPr/>
          </p:nvSpPr>
          <p:spPr>
            <a:xfrm>
              <a:off x="7748761" y="481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19" name="lines"/>
            <p:cNvSpPr/>
            <p:nvPr/>
          </p:nvSpPr>
          <p:spPr>
            <a:xfrm>
              <a:off x="7292761" y="527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20" name="lines"/>
            <p:cNvSpPr/>
            <p:nvPr/>
          </p:nvSpPr>
          <p:spPr>
            <a:xfrm>
              <a:off x="6836761" y="573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21" name="lines"/>
            <p:cNvSpPr/>
            <p:nvPr/>
          </p:nvSpPr>
          <p:spPr>
            <a:xfrm>
              <a:off x="6380761" y="618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22" name="lines"/>
            <p:cNvSpPr/>
            <p:nvPr/>
          </p:nvSpPr>
          <p:spPr>
            <a:xfrm>
              <a:off x="5924761" y="664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23" name="lines"/>
            <p:cNvSpPr/>
            <p:nvPr/>
          </p:nvSpPr>
          <p:spPr>
            <a:xfrm>
              <a:off x="5468761" y="709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24" name="lines"/>
            <p:cNvSpPr/>
            <p:nvPr/>
          </p:nvSpPr>
          <p:spPr>
            <a:xfrm>
              <a:off x="5012761" y="755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25" name="lines"/>
            <p:cNvSpPr/>
            <p:nvPr/>
          </p:nvSpPr>
          <p:spPr>
            <a:xfrm>
              <a:off x="4572036" y="8011875"/>
              <a:ext cx="440725" cy="440725"/>
            </a:xfrm>
            <a:custGeom>
              <a:pathLst>
                <a:path w="440725" h="440725">
                  <a:moveTo>
                    <a:pt x="440725" y="0"/>
                  </a:moveTo>
                  <a:lnTo>
                    <a:pt x="0" y="440725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26" name="lines"/>
            <p:cNvSpPr/>
            <p:nvPr/>
          </p:nvSpPr>
          <p:spPr>
            <a:xfrm>
              <a:off x="10940761" y="208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27" name="lines"/>
            <p:cNvSpPr/>
            <p:nvPr/>
          </p:nvSpPr>
          <p:spPr>
            <a:xfrm>
              <a:off x="10484761" y="253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28" name="lines"/>
            <p:cNvSpPr/>
            <p:nvPr/>
          </p:nvSpPr>
          <p:spPr>
            <a:xfrm>
              <a:off x="10028761" y="299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29" name="lines"/>
            <p:cNvSpPr/>
            <p:nvPr/>
          </p:nvSpPr>
          <p:spPr>
            <a:xfrm>
              <a:off x="9572761" y="345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30" name="lines"/>
            <p:cNvSpPr/>
            <p:nvPr/>
          </p:nvSpPr>
          <p:spPr>
            <a:xfrm>
              <a:off x="9116761" y="390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31" name="lines"/>
            <p:cNvSpPr/>
            <p:nvPr/>
          </p:nvSpPr>
          <p:spPr>
            <a:xfrm>
              <a:off x="8660761" y="436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32" name="lines"/>
            <p:cNvSpPr/>
            <p:nvPr/>
          </p:nvSpPr>
          <p:spPr>
            <a:xfrm>
              <a:off x="8204761" y="481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33" name="lines"/>
            <p:cNvSpPr/>
            <p:nvPr/>
          </p:nvSpPr>
          <p:spPr>
            <a:xfrm>
              <a:off x="7748761" y="527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34" name="lines"/>
            <p:cNvSpPr/>
            <p:nvPr/>
          </p:nvSpPr>
          <p:spPr>
            <a:xfrm>
              <a:off x="7292761" y="573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35" name="lines"/>
            <p:cNvSpPr/>
            <p:nvPr/>
          </p:nvSpPr>
          <p:spPr>
            <a:xfrm>
              <a:off x="6836761" y="618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36" name="lines"/>
            <p:cNvSpPr/>
            <p:nvPr/>
          </p:nvSpPr>
          <p:spPr>
            <a:xfrm>
              <a:off x="6380761" y="664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37" name="lines"/>
            <p:cNvSpPr/>
            <p:nvPr/>
          </p:nvSpPr>
          <p:spPr>
            <a:xfrm>
              <a:off x="5924761" y="709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38" name="lines"/>
            <p:cNvSpPr/>
            <p:nvPr/>
          </p:nvSpPr>
          <p:spPr>
            <a:xfrm>
              <a:off x="5468761" y="755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39" name="lines"/>
            <p:cNvSpPr/>
            <p:nvPr/>
          </p:nvSpPr>
          <p:spPr>
            <a:xfrm>
              <a:off x="5028035" y="8011875"/>
              <a:ext cx="440725" cy="440725"/>
            </a:xfrm>
            <a:custGeom>
              <a:pathLst>
                <a:path w="440725" h="440725">
                  <a:moveTo>
                    <a:pt x="440725" y="0"/>
                  </a:moveTo>
                  <a:lnTo>
                    <a:pt x="0" y="440725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40" name="lines"/>
            <p:cNvSpPr/>
            <p:nvPr/>
          </p:nvSpPr>
          <p:spPr>
            <a:xfrm>
              <a:off x="10940761" y="253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41" name="lines"/>
            <p:cNvSpPr/>
            <p:nvPr/>
          </p:nvSpPr>
          <p:spPr>
            <a:xfrm>
              <a:off x="10484761" y="299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42" name="lines"/>
            <p:cNvSpPr/>
            <p:nvPr/>
          </p:nvSpPr>
          <p:spPr>
            <a:xfrm>
              <a:off x="10028761" y="345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43" name="lines"/>
            <p:cNvSpPr/>
            <p:nvPr/>
          </p:nvSpPr>
          <p:spPr>
            <a:xfrm>
              <a:off x="9572761" y="390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44" name="lines"/>
            <p:cNvSpPr/>
            <p:nvPr/>
          </p:nvSpPr>
          <p:spPr>
            <a:xfrm>
              <a:off x="9116761" y="436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45" name="lines"/>
            <p:cNvSpPr/>
            <p:nvPr/>
          </p:nvSpPr>
          <p:spPr>
            <a:xfrm>
              <a:off x="8660761" y="481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46" name="lines"/>
            <p:cNvSpPr/>
            <p:nvPr/>
          </p:nvSpPr>
          <p:spPr>
            <a:xfrm>
              <a:off x="8204761" y="527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47" name="lines"/>
            <p:cNvSpPr/>
            <p:nvPr/>
          </p:nvSpPr>
          <p:spPr>
            <a:xfrm>
              <a:off x="7748761" y="573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48" name="lines"/>
            <p:cNvSpPr/>
            <p:nvPr/>
          </p:nvSpPr>
          <p:spPr>
            <a:xfrm>
              <a:off x="7292761" y="618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49" name="lines"/>
            <p:cNvSpPr/>
            <p:nvPr/>
          </p:nvSpPr>
          <p:spPr>
            <a:xfrm>
              <a:off x="6836761" y="664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50" name="lines"/>
            <p:cNvSpPr/>
            <p:nvPr/>
          </p:nvSpPr>
          <p:spPr>
            <a:xfrm>
              <a:off x="6380761" y="709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51" name="lines"/>
            <p:cNvSpPr/>
            <p:nvPr/>
          </p:nvSpPr>
          <p:spPr>
            <a:xfrm>
              <a:off x="5924761" y="755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52" name="lines"/>
            <p:cNvSpPr/>
            <p:nvPr/>
          </p:nvSpPr>
          <p:spPr>
            <a:xfrm>
              <a:off x="5484035" y="8011875"/>
              <a:ext cx="440725" cy="440725"/>
            </a:xfrm>
            <a:custGeom>
              <a:pathLst>
                <a:path w="440725" h="440725">
                  <a:moveTo>
                    <a:pt x="440725" y="0"/>
                  </a:moveTo>
                  <a:lnTo>
                    <a:pt x="0" y="440725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53" name="lines"/>
            <p:cNvSpPr/>
            <p:nvPr/>
          </p:nvSpPr>
          <p:spPr>
            <a:xfrm>
              <a:off x="10940761" y="299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54" name="lines"/>
            <p:cNvSpPr/>
            <p:nvPr/>
          </p:nvSpPr>
          <p:spPr>
            <a:xfrm>
              <a:off x="10484761" y="345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55" name="lines"/>
            <p:cNvSpPr/>
            <p:nvPr/>
          </p:nvSpPr>
          <p:spPr>
            <a:xfrm>
              <a:off x="10028761" y="390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56" name="lines"/>
            <p:cNvSpPr/>
            <p:nvPr/>
          </p:nvSpPr>
          <p:spPr>
            <a:xfrm>
              <a:off x="9572761" y="436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57" name="lines"/>
            <p:cNvSpPr/>
            <p:nvPr/>
          </p:nvSpPr>
          <p:spPr>
            <a:xfrm>
              <a:off x="9116761" y="481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58" name="lines"/>
            <p:cNvSpPr/>
            <p:nvPr/>
          </p:nvSpPr>
          <p:spPr>
            <a:xfrm>
              <a:off x="8660761" y="527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59" name="lines"/>
            <p:cNvSpPr/>
            <p:nvPr/>
          </p:nvSpPr>
          <p:spPr>
            <a:xfrm>
              <a:off x="8204761" y="573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60" name="lines"/>
            <p:cNvSpPr/>
            <p:nvPr/>
          </p:nvSpPr>
          <p:spPr>
            <a:xfrm>
              <a:off x="7748761" y="618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61" name="lines"/>
            <p:cNvSpPr/>
            <p:nvPr/>
          </p:nvSpPr>
          <p:spPr>
            <a:xfrm>
              <a:off x="7292761" y="664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62" name="lines"/>
            <p:cNvSpPr/>
            <p:nvPr/>
          </p:nvSpPr>
          <p:spPr>
            <a:xfrm>
              <a:off x="6836761" y="709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63" name="lines"/>
            <p:cNvSpPr/>
            <p:nvPr/>
          </p:nvSpPr>
          <p:spPr>
            <a:xfrm>
              <a:off x="6380761" y="755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64" name="lines"/>
            <p:cNvSpPr/>
            <p:nvPr/>
          </p:nvSpPr>
          <p:spPr>
            <a:xfrm>
              <a:off x="5940035" y="8011875"/>
              <a:ext cx="440725" cy="440725"/>
            </a:xfrm>
            <a:custGeom>
              <a:pathLst>
                <a:path w="440725" h="440725">
                  <a:moveTo>
                    <a:pt x="440725" y="0"/>
                  </a:moveTo>
                  <a:lnTo>
                    <a:pt x="0" y="440725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65" name="lines"/>
            <p:cNvSpPr/>
            <p:nvPr/>
          </p:nvSpPr>
          <p:spPr>
            <a:xfrm>
              <a:off x="10940761" y="345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66" name="lines"/>
            <p:cNvSpPr/>
            <p:nvPr/>
          </p:nvSpPr>
          <p:spPr>
            <a:xfrm>
              <a:off x="10484761" y="390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67" name="lines"/>
            <p:cNvSpPr/>
            <p:nvPr/>
          </p:nvSpPr>
          <p:spPr>
            <a:xfrm>
              <a:off x="10028761" y="436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68" name="lines"/>
            <p:cNvSpPr/>
            <p:nvPr/>
          </p:nvSpPr>
          <p:spPr>
            <a:xfrm>
              <a:off x="9572761" y="481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69" name="lines"/>
            <p:cNvSpPr/>
            <p:nvPr/>
          </p:nvSpPr>
          <p:spPr>
            <a:xfrm>
              <a:off x="9116761" y="527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70" name="lines"/>
            <p:cNvSpPr/>
            <p:nvPr/>
          </p:nvSpPr>
          <p:spPr>
            <a:xfrm>
              <a:off x="8660761" y="573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71" name="lines"/>
            <p:cNvSpPr/>
            <p:nvPr/>
          </p:nvSpPr>
          <p:spPr>
            <a:xfrm>
              <a:off x="8204761" y="618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72" name="lines"/>
            <p:cNvSpPr/>
            <p:nvPr/>
          </p:nvSpPr>
          <p:spPr>
            <a:xfrm>
              <a:off x="7748761" y="664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73" name="lines"/>
            <p:cNvSpPr/>
            <p:nvPr/>
          </p:nvSpPr>
          <p:spPr>
            <a:xfrm>
              <a:off x="7292761" y="709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74" name="lines"/>
            <p:cNvSpPr/>
            <p:nvPr/>
          </p:nvSpPr>
          <p:spPr>
            <a:xfrm>
              <a:off x="6836761" y="755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75" name="lines"/>
            <p:cNvSpPr/>
            <p:nvPr/>
          </p:nvSpPr>
          <p:spPr>
            <a:xfrm>
              <a:off x="6396035" y="8011875"/>
              <a:ext cx="440725" cy="440725"/>
            </a:xfrm>
            <a:custGeom>
              <a:pathLst>
                <a:path w="440725" h="440725">
                  <a:moveTo>
                    <a:pt x="440725" y="0"/>
                  </a:moveTo>
                  <a:lnTo>
                    <a:pt x="0" y="440725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76" name="lines"/>
            <p:cNvSpPr/>
            <p:nvPr/>
          </p:nvSpPr>
          <p:spPr>
            <a:xfrm>
              <a:off x="10940761" y="390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77" name="lines"/>
            <p:cNvSpPr/>
            <p:nvPr/>
          </p:nvSpPr>
          <p:spPr>
            <a:xfrm>
              <a:off x="10484761" y="436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78" name="lines"/>
            <p:cNvSpPr/>
            <p:nvPr/>
          </p:nvSpPr>
          <p:spPr>
            <a:xfrm>
              <a:off x="10028761" y="481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79" name="lines"/>
            <p:cNvSpPr/>
            <p:nvPr/>
          </p:nvSpPr>
          <p:spPr>
            <a:xfrm>
              <a:off x="9572761" y="527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80" name="lines"/>
            <p:cNvSpPr/>
            <p:nvPr/>
          </p:nvSpPr>
          <p:spPr>
            <a:xfrm>
              <a:off x="9116761" y="573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81" name="lines"/>
            <p:cNvSpPr/>
            <p:nvPr/>
          </p:nvSpPr>
          <p:spPr>
            <a:xfrm>
              <a:off x="8660761" y="618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82" name="lines"/>
            <p:cNvSpPr/>
            <p:nvPr/>
          </p:nvSpPr>
          <p:spPr>
            <a:xfrm>
              <a:off x="8204761" y="664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83" name="lines"/>
            <p:cNvSpPr/>
            <p:nvPr/>
          </p:nvSpPr>
          <p:spPr>
            <a:xfrm>
              <a:off x="7748761" y="709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84" name="lines"/>
            <p:cNvSpPr/>
            <p:nvPr/>
          </p:nvSpPr>
          <p:spPr>
            <a:xfrm>
              <a:off x="7292761" y="755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85" name="lines"/>
            <p:cNvSpPr/>
            <p:nvPr/>
          </p:nvSpPr>
          <p:spPr>
            <a:xfrm>
              <a:off x="6852035" y="8011875"/>
              <a:ext cx="440725" cy="440725"/>
            </a:xfrm>
            <a:custGeom>
              <a:pathLst>
                <a:path w="440725" h="440725">
                  <a:moveTo>
                    <a:pt x="440725" y="0"/>
                  </a:moveTo>
                  <a:lnTo>
                    <a:pt x="0" y="440725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86" name="lines"/>
            <p:cNvSpPr/>
            <p:nvPr/>
          </p:nvSpPr>
          <p:spPr>
            <a:xfrm>
              <a:off x="10940761" y="436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87" name="lines"/>
            <p:cNvSpPr/>
            <p:nvPr/>
          </p:nvSpPr>
          <p:spPr>
            <a:xfrm>
              <a:off x="10484761" y="481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88" name="lines"/>
            <p:cNvSpPr/>
            <p:nvPr/>
          </p:nvSpPr>
          <p:spPr>
            <a:xfrm>
              <a:off x="10028761" y="527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89" name="lines"/>
            <p:cNvSpPr/>
            <p:nvPr/>
          </p:nvSpPr>
          <p:spPr>
            <a:xfrm>
              <a:off x="9572761" y="573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90" name="lines"/>
            <p:cNvSpPr/>
            <p:nvPr/>
          </p:nvSpPr>
          <p:spPr>
            <a:xfrm>
              <a:off x="9116761" y="618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91" name="lines"/>
            <p:cNvSpPr/>
            <p:nvPr/>
          </p:nvSpPr>
          <p:spPr>
            <a:xfrm>
              <a:off x="8660761" y="664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92" name="lines"/>
            <p:cNvSpPr/>
            <p:nvPr/>
          </p:nvSpPr>
          <p:spPr>
            <a:xfrm>
              <a:off x="8204761" y="709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93" name="lines"/>
            <p:cNvSpPr/>
            <p:nvPr/>
          </p:nvSpPr>
          <p:spPr>
            <a:xfrm>
              <a:off x="7748761" y="755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94" name="lines"/>
            <p:cNvSpPr/>
            <p:nvPr/>
          </p:nvSpPr>
          <p:spPr>
            <a:xfrm>
              <a:off x="7308035" y="8011875"/>
              <a:ext cx="440725" cy="440725"/>
            </a:xfrm>
            <a:custGeom>
              <a:pathLst>
                <a:path w="440725" h="440725">
                  <a:moveTo>
                    <a:pt x="440725" y="0"/>
                  </a:moveTo>
                  <a:lnTo>
                    <a:pt x="0" y="440725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95" name="lines"/>
            <p:cNvSpPr/>
            <p:nvPr/>
          </p:nvSpPr>
          <p:spPr>
            <a:xfrm>
              <a:off x="10940761" y="481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96" name="lines"/>
            <p:cNvSpPr/>
            <p:nvPr/>
          </p:nvSpPr>
          <p:spPr>
            <a:xfrm>
              <a:off x="10484761" y="527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97" name="lines"/>
            <p:cNvSpPr/>
            <p:nvPr/>
          </p:nvSpPr>
          <p:spPr>
            <a:xfrm>
              <a:off x="10028761" y="573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98" name="lines"/>
            <p:cNvSpPr/>
            <p:nvPr/>
          </p:nvSpPr>
          <p:spPr>
            <a:xfrm>
              <a:off x="9572761" y="618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899" name="lines"/>
            <p:cNvSpPr/>
            <p:nvPr/>
          </p:nvSpPr>
          <p:spPr>
            <a:xfrm>
              <a:off x="9116761" y="664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900" name="lines"/>
            <p:cNvSpPr/>
            <p:nvPr/>
          </p:nvSpPr>
          <p:spPr>
            <a:xfrm>
              <a:off x="8660761" y="709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901" name="lines"/>
            <p:cNvSpPr/>
            <p:nvPr/>
          </p:nvSpPr>
          <p:spPr>
            <a:xfrm>
              <a:off x="8204761" y="755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902" name="lines"/>
            <p:cNvSpPr/>
            <p:nvPr/>
          </p:nvSpPr>
          <p:spPr>
            <a:xfrm>
              <a:off x="7764035" y="8011875"/>
              <a:ext cx="440725" cy="440725"/>
            </a:xfrm>
            <a:custGeom>
              <a:pathLst>
                <a:path w="440725" h="440725">
                  <a:moveTo>
                    <a:pt x="440725" y="0"/>
                  </a:moveTo>
                  <a:lnTo>
                    <a:pt x="0" y="440725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903" name="lines"/>
            <p:cNvSpPr/>
            <p:nvPr/>
          </p:nvSpPr>
          <p:spPr>
            <a:xfrm>
              <a:off x="10940761" y="527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904" name="lines"/>
            <p:cNvSpPr/>
            <p:nvPr/>
          </p:nvSpPr>
          <p:spPr>
            <a:xfrm>
              <a:off x="10484761" y="573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905" name="lines"/>
            <p:cNvSpPr/>
            <p:nvPr/>
          </p:nvSpPr>
          <p:spPr>
            <a:xfrm>
              <a:off x="10028761" y="618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906" name="lines"/>
            <p:cNvSpPr/>
            <p:nvPr/>
          </p:nvSpPr>
          <p:spPr>
            <a:xfrm>
              <a:off x="9572761" y="664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907" name="lines"/>
            <p:cNvSpPr/>
            <p:nvPr/>
          </p:nvSpPr>
          <p:spPr>
            <a:xfrm>
              <a:off x="9116761" y="709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908" name="lines"/>
            <p:cNvSpPr/>
            <p:nvPr/>
          </p:nvSpPr>
          <p:spPr>
            <a:xfrm>
              <a:off x="8660761" y="755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909" name="lines"/>
            <p:cNvSpPr/>
            <p:nvPr/>
          </p:nvSpPr>
          <p:spPr>
            <a:xfrm>
              <a:off x="8220035" y="8011875"/>
              <a:ext cx="440725" cy="440725"/>
            </a:xfrm>
            <a:custGeom>
              <a:pathLst>
                <a:path w="440725" h="440725">
                  <a:moveTo>
                    <a:pt x="440725" y="0"/>
                  </a:moveTo>
                  <a:lnTo>
                    <a:pt x="0" y="440725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910" name="lines"/>
            <p:cNvSpPr/>
            <p:nvPr/>
          </p:nvSpPr>
          <p:spPr>
            <a:xfrm>
              <a:off x="10940761" y="5731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911" name="lines"/>
            <p:cNvSpPr/>
            <p:nvPr/>
          </p:nvSpPr>
          <p:spPr>
            <a:xfrm>
              <a:off x="10484761" y="618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912" name="lines"/>
            <p:cNvSpPr/>
            <p:nvPr/>
          </p:nvSpPr>
          <p:spPr>
            <a:xfrm>
              <a:off x="10028761" y="664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913" name="lines"/>
            <p:cNvSpPr/>
            <p:nvPr/>
          </p:nvSpPr>
          <p:spPr>
            <a:xfrm>
              <a:off x="9572761" y="709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914" name="lines"/>
            <p:cNvSpPr/>
            <p:nvPr/>
          </p:nvSpPr>
          <p:spPr>
            <a:xfrm>
              <a:off x="9116761" y="755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915" name="lines"/>
            <p:cNvSpPr/>
            <p:nvPr/>
          </p:nvSpPr>
          <p:spPr>
            <a:xfrm>
              <a:off x="8676035" y="8011875"/>
              <a:ext cx="440725" cy="440725"/>
            </a:xfrm>
            <a:custGeom>
              <a:pathLst>
                <a:path w="440725" h="440725">
                  <a:moveTo>
                    <a:pt x="440725" y="0"/>
                  </a:moveTo>
                  <a:lnTo>
                    <a:pt x="0" y="440725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916" name="lines"/>
            <p:cNvSpPr/>
            <p:nvPr/>
          </p:nvSpPr>
          <p:spPr>
            <a:xfrm>
              <a:off x="10940761" y="6187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917" name="lines"/>
            <p:cNvSpPr/>
            <p:nvPr/>
          </p:nvSpPr>
          <p:spPr>
            <a:xfrm>
              <a:off x="10484761" y="664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918" name="lines"/>
            <p:cNvSpPr/>
            <p:nvPr/>
          </p:nvSpPr>
          <p:spPr>
            <a:xfrm>
              <a:off x="10028761" y="709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919" name="lines"/>
            <p:cNvSpPr/>
            <p:nvPr/>
          </p:nvSpPr>
          <p:spPr>
            <a:xfrm>
              <a:off x="9572761" y="755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920" name="lines"/>
            <p:cNvSpPr/>
            <p:nvPr/>
          </p:nvSpPr>
          <p:spPr>
            <a:xfrm>
              <a:off x="9132035" y="8011875"/>
              <a:ext cx="440725" cy="440725"/>
            </a:xfrm>
            <a:custGeom>
              <a:pathLst>
                <a:path w="440725" h="440725">
                  <a:moveTo>
                    <a:pt x="440725" y="0"/>
                  </a:moveTo>
                  <a:lnTo>
                    <a:pt x="0" y="440725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921" name="lines"/>
            <p:cNvSpPr/>
            <p:nvPr/>
          </p:nvSpPr>
          <p:spPr>
            <a:xfrm>
              <a:off x="10940761" y="6643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922" name="lines"/>
            <p:cNvSpPr/>
            <p:nvPr/>
          </p:nvSpPr>
          <p:spPr>
            <a:xfrm>
              <a:off x="10484761" y="709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923" name="lines"/>
            <p:cNvSpPr/>
            <p:nvPr/>
          </p:nvSpPr>
          <p:spPr>
            <a:xfrm>
              <a:off x="10028761" y="755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924" name="lines"/>
            <p:cNvSpPr/>
            <p:nvPr/>
          </p:nvSpPr>
          <p:spPr>
            <a:xfrm>
              <a:off x="9588035" y="8011875"/>
              <a:ext cx="440725" cy="440725"/>
            </a:xfrm>
            <a:custGeom>
              <a:pathLst>
                <a:path w="440725" h="440725">
                  <a:moveTo>
                    <a:pt x="440725" y="0"/>
                  </a:moveTo>
                  <a:lnTo>
                    <a:pt x="0" y="440725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925" name="lines"/>
            <p:cNvSpPr/>
            <p:nvPr/>
          </p:nvSpPr>
          <p:spPr>
            <a:xfrm>
              <a:off x="10940761" y="7099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926" name="lines"/>
            <p:cNvSpPr/>
            <p:nvPr/>
          </p:nvSpPr>
          <p:spPr>
            <a:xfrm>
              <a:off x="10484761" y="755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927" name="lines"/>
            <p:cNvSpPr/>
            <p:nvPr/>
          </p:nvSpPr>
          <p:spPr>
            <a:xfrm>
              <a:off x="10044035" y="8011875"/>
              <a:ext cx="440725" cy="440725"/>
            </a:xfrm>
            <a:custGeom>
              <a:pathLst>
                <a:path w="440725" h="440725">
                  <a:moveTo>
                    <a:pt x="440725" y="0"/>
                  </a:moveTo>
                  <a:lnTo>
                    <a:pt x="0" y="440725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928" name="lines"/>
            <p:cNvSpPr/>
            <p:nvPr/>
          </p:nvSpPr>
          <p:spPr>
            <a:xfrm>
              <a:off x="10940761" y="7555876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929" name="lines"/>
            <p:cNvSpPr/>
            <p:nvPr/>
          </p:nvSpPr>
          <p:spPr>
            <a:xfrm>
              <a:off x="10500035" y="8011875"/>
              <a:ext cx="440725" cy="440725"/>
            </a:xfrm>
            <a:custGeom>
              <a:pathLst>
                <a:path w="440725" h="440725">
                  <a:moveTo>
                    <a:pt x="440725" y="0"/>
                  </a:moveTo>
                  <a:lnTo>
                    <a:pt x="0" y="440725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930" name="lines"/>
            <p:cNvSpPr/>
            <p:nvPr/>
          </p:nvSpPr>
          <p:spPr>
            <a:xfrm>
              <a:off x="10956035" y="8011875"/>
              <a:ext cx="440725" cy="440725"/>
            </a:xfrm>
            <a:custGeom>
              <a:pathLst>
                <a:path w="440725" h="440725">
                  <a:moveTo>
                    <a:pt x="440725" y="0"/>
                  </a:moveTo>
                  <a:lnTo>
                    <a:pt x="0" y="440725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tomma</dc:creator>
  <cp:lastModifiedBy>tomma</cp:lastModifiedBy>
  <cp:revision>1</cp:revision>
  <dcterms:created xsi:type="dcterms:W3CDTF">2021-12-06T21:24:01Z</dcterms:created>
  <dcterms:modified xsi:type="dcterms:W3CDTF">2021-12-06T21:24:01Z</dcterms:modified>
</cp:coreProperties>
</file>