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
	<Relationship Id="rId3" Type="http://schemas.openxmlformats.org/package/2006/relationships/metadata/core-properties" Target="docProps/core.xml"/>
	<Relationship Id="rId2" Type="http://schemas.openxmlformats.org/package/2006/relationships/metadata/thumbnail" Target="docProps/thumbnail.jpeg"/>
	<Relationship Id="rId1" Type="http://schemas.openxmlformats.org/officeDocument/2006/relationships/officeDocument" Target="ppt/presentation.xml"/>
	<Relationship Id="rId4" Type="http://schemas.openxmlformats.org/officeDocument/2006/relationships/extended-properties" Target="docProps/app.xml"/>
</Relationships>
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	<Relationship Id="rId1" Type="http://schemas.openxmlformats.org/officeDocument/2006/relationships/slideMaster" Target="slideMasters/slideMaster1.xml"/>
	<Relationship Id="rId2" Type="http://schemas.openxmlformats.org/officeDocument/2006/relationships/tableStyles" Target="tableStyles.xml"/>
	<Relationship Id="rId3" Type="http://schemas.openxmlformats.org/officeDocument/2006/relationships/theme" Target="theme/theme1.xml"/>
	<Relationship Id="rId4" Type="http://schemas.openxmlformats.org/officeDocument/2006/relationships/viewProps" Target="viewProps.xml"/>
	<Relationship Id="rId5" Type="http://schemas.openxmlformats.org/officeDocument/2006/relationships/presProps" Target="presProps.xml"/>
	<Relationship Id="rId6" Type="http://schemas.openxmlformats.org/officeDocument/2006/relationships/slide" Target="slides/slide1.xml"/>
</Relationships>
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Page-1" id="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153"/>
          <p:cNvGrpSpPr/>
          <p:nvPr/>
        </p:nvGrpSpPr>
        <p:grpSpPr>
          <a:xfrm>
            <a:off x="-170400" y="-1256400"/>
            <a:ext cx="9484800" cy="9370800"/>
            <a:chOff x="-170400" y="-1256400"/>
            <a:chExt cx="9484800" cy="9370800"/>
          </a:xfrm>
        </p:grpSpPr>
        <p:graphicFrame>
          <p:nvGraphicFramePr>
            <p:cNvPr id="103" name="Class 3"/>
            <p:cNvGraphicFramePr>
              <a:graphicFrameLocks noGrp="1"/>
            </p:cNvGraphicFramePr>
            <p:nvPr>
              <p:extLst>
                <p:ext uri="{D42A27DB-BD31-4B8C-83A1-F6EECF244321}">
                  <p14:modId xmlns:p14="http://schemas.microsoft.com/office/powerpoint/2010/main" val="4264270994"/>
                </p:ext>
              </p:extLst>
            </p:nvPr>
          </p:nvGraphicFramePr>
          <p:xfrm>
            <a:off x="4055200" y="2509397"/>
            <a:ext cx="1238800" cy="889206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1238800"/>
                </a:tblGrid>
                <a:tr h="266000">
                  <a:tc>
                    <a:txBody>
                      <a:bodyPr/>
                      <a:lstStyle/>
                      <a:p>
                        <a:pPr algn="ctr"/>
                        <a:r>
                          <a:rPr sz="760">
                            <a:solidFill>
                              <a:srgbClr val="000000"/>
                            </a:solidFill>
                            <a:latin typeface="Arial"/>
                          </a:rPr>
                          <a:t>Traveller(tourist)</a:t>
                        </a:r>
                      </a:p>
                    </a:txBody>
                    <a:tcPr anchor="ctr">
                      <a:lnL w="7600" cap="flat" cmpd="sng" algn="ctr">
                        <a:solidFill>
                          <a:srgbClr val="7E7E7E"/>
                        </a:solidFill>
                      </a:lnL>
                      <a:lnR w="7600" cap="flat" cmpd="sng" algn="ctr">
                        <a:solidFill>
                          <a:srgbClr val="7E7E7E"/>
                        </a:solidFill>
                      </a:lnR>
                      <a:lnT w="7600" cap="flat" cmpd="sng" algn="ctr">
                        <a:solidFill>
                          <a:srgbClr val="7E7E7E"/>
                        </a:solidFill>
                      </a:lnT>
                      <a:lnB w="7600" cap="flat" cmpd="sng" algn="ctr">
                        <a:solidFill>
                          <a:srgbClr val="7E7E7E"/>
                        </a:solidFill>
                      </a:lnB>
                      <a:solidFill>
                        <a:srgbClr val="969696"/>
                      </a:solidFill>
                    </a:tcPr>
                  </a:tc>
                </a:tr>
                <a:tr h="623200">
                  <a:tc>
                    <a:txBody>
                      <a:bodyPr/>
                      <a:lstStyle/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tourist_id=02</a:t>
                        </a:r>
                      </a:p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tourist_name=Ajo</a:t>
                        </a:r>
                      </a:p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 ourist_username=ajo123</a:t>
                        </a:r>
                      </a:p>
                      <a:p>
                        <a:pPr algn="l"/>
                      </a:p>
                    </a:txBody>
                    <a:tcPr anchor="t">
                      <a:lnL w="7600" cap="flat" cmpd="sng" algn="ctr">
                        <a:solidFill>
                          <a:srgbClr val="7E7E7E"/>
                        </a:solidFill>
                      </a:lnL>
                      <a:lnR w="7600" cap="flat" cmpd="sng" algn="ctr">
                        <a:solidFill>
                          <a:srgbClr val="7E7E7E"/>
                        </a:solidFill>
                      </a:lnR>
                      <a:lnT w="7600" cap="flat" cmpd="sng" algn="ctr">
                        <a:solidFill>
                          <a:srgbClr val="7E7E7E"/>
                        </a:solidFill>
                      </a:lnT>
                      <a:lnB w="7600" cap="flat" cmpd="sng" algn="ctr">
                        <a:solidFill>
                          <a:srgbClr val="7E7E7E"/>
                        </a:solidFill>
                      </a:lnB>
                      <a:solidFill>
                        <a:srgbClr val="EFEFEF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05" name="Class 3"/>
            <p:cNvGraphicFramePr>
              <a:graphicFrameLocks noGrp="1"/>
            </p:cNvGraphicFramePr>
            <p:nvPr>
              <p:extLst>
                <p:ext uri="{D42A27DB-BD31-4B8C-83A1-F6EECF244321}">
                  <p14:modId xmlns:p14="http://schemas.microsoft.com/office/powerpoint/2010/main" val="4264270994"/>
                </p:ext>
              </p:extLst>
            </p:nvPr>
          </p:nvGraphicFramePr>
          <p:xfrm>
            <a:off x="-170400" y="4580400"/>
            <a:ext cx="1580800" cy="100320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1580800"/>
                </a:tblGrid>
                <a:tr h="333286">
                  <a:tc>
                    <a:txBody>
                      <a:bodyPr/>
                      <a:lstStyle/>
                      <a:p>
                        <a:pPr algn="ctr"/>
                        <a:r>
                          <a:rPr sz="760">
                            <a:solidFill>
                              <a:srgbClr val="FFFFFF"/>
                            </a:solidFill>
                            <a:latin typeface="Arial"/>
                          </a:rPr>
                          <a:t>package</a:t>
                        </a:r>
                      </a:p>
                    </a:txBody>
                    <a:tcPr anchor="ctr">
                      <a:lnL w="7600" cap="flat" cmpd="sng" algn="ctr">
                        <a:solidFill>
                          <a:srgbClr val="7E7E7E"/>
                        </a:solidFill>
                      </a:lnL>
                      <a:lnR w="7600" cap="flat" cmpd="sng" algn="ctr">
                        <a:solidFill>
                          <a:srgbClr val="7E7E7E"/>
                        </a:solidFill>
                      </a:lnR>
                      <a:lnT w="7600" cap="flat" cmpd="sng" algn="ctr">
                        <a:solidFill>
                          <a:srgbClr val="7E7E7E"/>
                        </a:solidFill>
                      </a:lnT>
                      <a:lnB w="7600" cap="flat" cmpd="sng" algn="ctr">
                        <a:solidFill>
                          <a:srgbClr val="7E7E7E"/>
                        </a:solidFill>
                      </a:lnB>
                      <a:solidFill>
                        <a:srgbClr val="969696"/>
                      </a:solidFill>
                    </a:tcPr>
                  </a:tc>
                </a:tr>
                <a:tr h="669907">
                  <a:tc>
                    <a:txBody>
                      <a:bodyPr/>
                      <a:lstStyle/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package_id=pk01</a:t>
                        </a:r>
                      </a:p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package_name=Hilltrack</a:t>
                        </a:r>
                      </a:p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package_coordinator_name=Bijo</a:t>
                        </a:r>
                      </a:p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package_destination=Munnar</a:t>
                        </a:r>
                      </a:p>
                    </a:txBody>
                    <a:tcPr anchor="t">
                      <a:lnL w="7600" cap="flat" cmpd="sng" algn="ctr">
                        <a:solidFill>
                          <a:srgbClr val="7E7E7E"/>
                        </a:solidFill>
                      </a:lnL>
                      <a:lnR w="7600" cap="flat" cmpd="sng" algn="ctr">
                        <a:solidFill>
                          <a:srgbClr val="7E7E7E"/>
                        </a:solidFill>
                      </a:lnR>
                      <a:lnT w="7600" cap="flat" cmpd="sng" algn="ctr">
                        <a:solidFill>
                          <a:srgbClr val="7E7E7E"/>
                        </a:solidFill>
                      </a:lnT>
                      <a:lnB w="7600" cap="flat" cmpd="sng" algn="ctr">
                        <a:solidFill>
                          <a:srgbClr val="7E7E7E"/>
                        </a:solidFill>
                      </a:lnB>
                      <a:solidFill>
                        <a:srgbClr val="EFEFEF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06" name="Class 3"/>
            <p:cNvGraphicFramePr>
              <a:graphicFrameLocks noGrp="1"/>
            </p:cNvGraphicFramePr>
            <p:nvPr>
              <p:extLst>
                <p:ext uri="{D42A27DB-BD31-4B8C-83A1-F6EECF244321}">
                  <p14:modId xmlns:p14="http://schemas.microsoft.com/office/powerpoint/2010/main" val="4264270994"/>
                </p:ext>
              </p:extLst>
            </p:nvPr>
          </p:nvGraphicFramePr>
          <p:xfrm>
            <a:off x="2018400" y="4580404"/>
            <a:ext cx="1368000" cy="1003192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1368000"/>
                </a:tblGrid>
                <a:tr h="316677">
                  <a:tc>
                    <a:txBody>
                      <a:bodyPr/>
                      <a:lstStyle/>
                      <a:p>
                        <a:pPr algn="ctr"/>
                        <a:r>
                          <a:rPr sz="760">
                            <a:solidFill>
                              <a:srgbClr val="FFFFFF"/>
                            </a:solidFill>
                            <a:latin typeface="Arial"/>
                          </a:rPr>
                          <a:t>localguide</a:t>
                        </a:r>
                      </a:p>
                    </a:txBody>
                    <a:tcPr anchor="ctr">
                      <a:lnL w="7600" cap="flat" cmpd="sng" algn="ctr">
                        <a:solidFill>
                          <a:srgbClr val="7E7E7E"/>
                        </a:solidFill>
                      </a:lnL>
                      <a:lnR w="7600" cap="flat" cmpd="sng" algn="ctr">
                        <a:solidFill>
                          <a:srgbClr val="7E7E7E"/>
                        </a:solidFill>
                      </a:lnR>
                      <a:lnT w="7600" cap="flat" cmpd="sng" algn="ctr">
                        <a:solidFill>
                          <a:srgbClr val="7E7E7E"/>
                        </a:solidFill>
                      </a:lnT>
                      <a:lnB w="7600" cap="flat" cmpd="sng" algn="ctr">
                        <a:solidFill>
                          <a:srgbClr val="7E7E7E"/>
                        </a:solidFill>
                      </a:lnB>
                      <a:solidFill>
                        <a:srgbClr val="969696"/>
                      </a:solidFill>
                    </a:tcPr>
                  </a:tc>
                </a:tr>
                <a:tr h="686515">
                  <a:tc>
                    <a:txBody>
                      <a:bodyPr/>
                      <a:lstStyle/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guide_id=gd01</a:t>
                        </a:r>
                      </a:p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guide_name=Cijo</a:t>
                        </a:r>
                      </a:p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guide_username=cijo123</a:t>
                        </a:r>
                      </a:p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guide_hometown=Idukki</a:t>
                        </a:r>
                      </a:p>
                    </a:txBody>
                    <a:tcPr anchor="t">
                      <a:lnL w="7600" cap="flat" cmpd="sng" algn="ctr">
                        <a:solidFill>
                          <a:srgbClr val="7E7E7E"/>
                        </a:solidFill>
                      </a:lnL>
                      <a:lnR w="7600" cap="flat" cmpd="sng" algn="ctr">
                        <a:solidFill>
                          <a:srgbClr val="7E7E7E"/>
                        </a:solidFill>
                      </a:lnR>
                      <a:lnT w="7600" cap="flat" cmpd="sng" algn="ctr">
                        <a:solidFill>
                          <a:srgbClr val="7E7E7E"/>
                        </a:solidFill>
                      </a:lnT>
                      <a:lnB w="7600" cap="flat" cmpd="sng" algn="ctr">
                        <a:solidFill>
                          <a:srgbClr val="7E7E7E"/>
                        </a:solidFill>
                      </a:lnB>
                      <a:solidFill>
                        <a:srgbClr val="EFEFEF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07" name="Class 3"/>
            <p:cNvGraphicFramePr>
              <a:graphicFrameLocks noGrp="1"/>
            </p:cNvGraphicFramePr>
            <p:nvPr>
              <p:extLst>
                <p:ext uri="{D42A27DB-BD31-4B8C-83A1-F6EECF244321}">
                  <p14:modId xmlns:p14="http://schemas.microsoft.com/office/powerpoint/2010/main" val="4264270994"/>
                </p:ext>
              </p:extLst>
            </p:nvPr>
          </p:nvGraphicFramePr>
          <p:xfrm>
            <a:off x="3994400" y="4618400"/>
            <a:ext cx="1368000" cy="98800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1368000"/>
                </a:tblGrid>
                <a:tr h="311742">
                  <a:tc>
                    <a:txBody>
                      <a:bodyPr/>
                      <a:lstStyle/>
                      <a:p>
                        <a:pPr algn="ctr"/>
                        <a:r>
                          <a:rPr sz="760">
                            <a:solidFill>
                              <a:srgbClr val="FFFFFF"/>
                            </a:solidFill>
                            <a:latin typeface="Arial"/>
                          </a:rPr>
                          <a:t>transport driver</a:t>
                        </a:r>
                      </a:p>
                    </a:txBody>
                    <a:tcPr anchor="ctr">
                      <a:lnL w="7600" cap="flat" cmpd="sng" algn="ctr">
                        <a:solidFill>
                          <a:srgbClr val="7E7E7E"/>
                        </a:solidFill>
                      </a:lnL>
                      <a:lnR w="7600" cap="flat" cmpd="sng" algn="ctr">
                        <a:solidFill>
                          <a:srgbClr val="7E7E7E"/>
                        </a:solidFill>
                      </a:lnR>
                      <a:lnT w="7600" cap="flat" cmpd="sng" algn="ctr">
                        <a:solidFill>
                          <a:srgbClr val="7E7E7E"/>
                        </a:solidFill>
                      </a:lnT>
                      <a:lnB w="7600" cap="flat" cmpd="sng" algn="ctr">
                        <a:solidFill>
                          <a:srgbClr val="7E7E7E"/>
                        </a:solidFill>
                      </a:lnB>
                      <a:solidFill>
                        <a:srgbClr val="969696"/>
                      </a:solidFill>
                    </a:tcPr>
                  </a:tc>
                </a:tr>
                <a:tr h="676251">
                  <a:tc>
                    <a:txBody>
                      <a:bodyPr/>
                      <a:lstStyle/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 driver_id=td01</a:t>
                        </a:r>
                      </a:p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driver_name=Dijo</a:t>
                        </a:r>
                      </a:p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driver_mob=1234567890</a:t>
                        </a:r>
                      </a:p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driver_username=dijo123</a:t>
                        </a:r>
                      </a:p>
                    </a:txBody>
                    <a:tcPr anchor="t">
                      <a:lnL w="7600" cap="flat" cmpd="sng" algn="ctr">
                        <a:solidFill>
                          <a:srgbClr val="7E7E7E"/>
                        </a:solidFill>
                      </a:lnL>
                      <a:lnR w="7600" cap="flat" cmpd="sng" algn="ctr">
                        <a:solidFill>
                          <a:srgbClr val="7E7E7E"/>
                        </a:solidFill>
                      </a:lnR>
                      <a:lnT w="7600" cap="flat" cmpd="sng" algn="ctr">
                        <a:solidFill>
                          <a:srgbClr val="7E7E7E"/>
                        </a:solidFill>
                      </a:lnT>
                      <a:lnB w="7600" cap="flat" cmpd="sng" algn="ctr">
                        <a:solidFill>
                          <a:srgbClr val="7E7E7E"/>
                        </a:solidFill>
                      </a:lnB>
                      <a:solidFill>
                        <a:srgbClr val="EFEFEF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08" name="Class 3"/>
            <p:cNvGraphicFramePr>
              <a:graphicFrameLocks noGrp="1"/>
            </p:cNvGraphicFramePr>
            <p:nvPr>
              <p:extLst>
                <p:ext uri="{D42A27DB-BD31-4B8C-83A1-F6EECF244321}">
                  <p14:modId xmlns:p14="http://schemas.microsoft.com/office/powerpoint/2010/main" val="4264270994"/>
                </p:ext>
              </p:extLst>
            </p:nvPr>
          </p:nvGraphicFramePr>
          <p:xfrm>
            <a:off x="5970400" y="4607000"/>
            <a:ext cx="1459200" cy="100320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1459200"/>
                </a:tblGrid>
                <a:tr h="333286">
                  <a:tc>
                    <a:txBody>
                      <a:bodyPr/>
                      <a:lstStyle/>
                      <a:p>
                        <a:pPr algn="ctr"/>
                        <a:r>
                          <a:rPr sz="760">
                            <a:solidFill>
                              <a:srgbClr val="FFFFFF"/>
                            </a:solidFill>
                            <a:latin typeface="Arial"/>
                          </a:rPr>
                          <a:t>feedback </a:t>
                        </a:r>
                      </a:p>
                    </a:txBody>
                    <a:tcPr anchor="ctr">
                      <a:lnL w="7600" cap="flat" cmpd="sng" algn="ctr">
                        <a:solidFill>
                          <a:srgbClr val="7E7E7E"/>
                        </a:solidFill>
                      </a:lnL>
                      <a:lnR w="7600" cap="flat" cmpd="sng" algn="ctr">
                        <a:solidFill>
                          <a:srgbClr val="7E7E7E"/>
                        </a:solidFill>
                      </a:lnR>
                      <a:lnT w="7600" cap="flat" cmpd="sng" algn="ctr">
                        <a:solidFill>
                          <a:srgbClr val="7E7E7E"/>
                        </a:solidFill>
                      </a:lnT>
                      <a:lnB w="7600" cap="flat" cmpd="sng" algn="ctr">
                        <a:solidFill>
                          <a:srgbClr val="7E7E7E"/>
                        </a:solidFill>
                      </a:lnB>
                      <a:solidFill>
                        <a:srgbClr val="969696"/>
                      </a:solidFill>
                    </a:tcPr>
                  </a:tc>
                </a:tr>
                <a:tr h="669907">
                  <a:tc>
                    <a:txBody>
                      <a:bodyPr/>
                      <a:lstStyle/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feedback_id=f01</a:t>
                        </a:r>
                      </a:p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feedback_from_tourist=nice</a:t>
                        </a:r>
                      </a:p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feedback_from_guide=good</a:t>
                        </a:r>
                      </a:p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feedback_from_driver=bad</a:t>
                        </a:r>
                      </a:p>
                    </a:txBody>
                    <a:tcPr anchor="t">
                      <a:lnL w="7600" cap="flat" cmpd="sng" algn="ctr">
                        <a:solidFill>
                          <a:srgbClr val="7E7E7E"/>
                        </a:solidFill>
                      </a:lnL>
                      <a:lnR w="7600" cap="flat" cmpd="sng" algn="ctr">
                        <a:solidFill>
                          <a:srgbClr val="7E7E7E"/>
                        </a:solidFill>
                      </a:lnR>
                      <a:lnT w="7600" cap="flat" cmpd="sng" algn="ctr">
                        <a:solidFill>
                          <a:srgbClr val="7E7E7E"/>
                        </a:solidFill>
                      </a:lnT>
                      <a:lnB w="7600" cap="flat" cmpd="sng" algn="ctr">
                        <a:solidFill>
                          <a:srgbClr val="7E7E7E"/>
                        </a:solidFill>
                      </a:lnB>
                      <a:solidFill>
                        <a:srgbClr val="EFEFEF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09" name="Class 3"/>
            <p:cNvGraphicFramePr>
              <a:graphicFrameLocks noGrp="1"/>
            </p:cNvGraphicFramePr>
            <p:nvPr>
              <p:extLst>
                <p:ext uri="{D42A27DB-BD31-4B8C-83A1-F6EECF244321}">
                  <p14:modId xmlns:p14="http://schemas.microsoft.com/office/powerpoint/2010/main" val="4264270994"/>
                </p:ext>
              </p:extLst>
            </p:nvPr>
          </p:nvGraphicFramePr>
          <p:xfrm>
            <a:off x="-170400" y="6275200"/>
            <a:ext cx="1580800" cy="93480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1580800"/>
                </a:tblGrid>
                <a:tr h="307400">
                  <a:tc>
                    <a:txBody>
                      <a:bodyPr/>
                      <a:lstStyle/>
                      <a:p>
                        <a:pPr algn="ctr"/>
                        <a:r>
                          <a:rPr sz="760">
                            <a:solidFill>
                              <a:srgbClr val="FFFFFF"/>
                            </a:solidFill>
                            <a:latin typeface="Arial"/>
                          </a:rPr>
                          <a:t>package details</a:t>
                        </a:r>
                      </a:p>
                    </a:txBody>
                    <a:tcPr anchor="ctr">
                      <a:lnL w="7600" cap="flat" cmpd="sng" algn="ctr">
                        <a:solidFill>
                          <a:srgbClr val="7E7E7E"/>
                        </a:solidFill>
                      </a:lnL>
                      <a:lnR w="7600" cap="flat" cmpd="sng" algn="ctr">
                        <a:solidFill>
                          <a:srgbClr val="7E7E7E"/>
                        </a:solidFill>
                      </a:lnR>
                      <a:lnT w="7600" cap="flat" cmpd="sng" algn="ctr">
                        <a:solidFill>
                          <a:srgbClr val="7E7E7E"/>
                        </a:solidFill>
                      </a:lnT>
                      <a:lnB w="7600" cap="flat" cmpd="sng" algn="ctr">
                        <a:solidFill>
                          <a:srgbClr val="7E7E7E"/>
                        </a:solidFill>
                      </a:lnB>
                      <a:solidFill>
                        <a:srgbClr val="969696"/>
                      </a:solidFill>
                    </a:tcPr>
                  </a:tc>
                </a:tr>
                <a:tr h="627394">
                  <a:tc>
                    <a:txBody>
                      <a:bodyPr/>
                      <a:lstStyle/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package_id=pk01</a:t>
                        </a:r>
                      </a:p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package_no fo tourists=2</a:t>
                        </a:r>
                      </a:p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package_type_foodributes=veg</a:t>
                        </a:r>
                      </a:p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package_type_vechicle=sedan</a:t>
                        </a:r>
                      </a:p>
                    </a:txBody>
                    <a:tcPr anchor="t">
                      <a:lnL w="7600" cap="flat" cmpd="sng" algn="ctr">
                        <a:solidFill>
                          <a:srgbClr val="7E7E7E"/>
                        </a:solidFill>
                      </a:lnL>
                      <a:lnR w="7600" cap="flat" cmpd="sng" algn="ctr">
                        <a:solidFill>
                          <a:srgbClr val="7E7E7E"/>
                        </a:solidFill>
                      </a:lnR>
                      <a:lnT w="7600" cap="flat" cmpd="sng" algn="ctr">
                        <a:solidFill>
                          <a:srgbClr val="7E7E7E"/>
                        </a:solidFill>
                      </a:lnT>
                      <a:lnB w="7600" cap="flat" cmpd="sng" algn="ctr">
                        <a:solidFill>
                          <a:srgbClr val="7E7E7E"/>
                        </a:solidFill>
                      </a:lnB>
                      <a:solidFill>
                        <a:srgbClr val="EFEFEF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10" name="Class 3"/>
            <p:cNvGraphicFramePr>
              <a:graphicFrameLocks noGrp="1"/>
            </p:cNvGraphicFramePr>
            <p:nvPr>
              <p:extLst>
                <p:ext uri="{D42A27DB-BD31-4B8C-83A1-F6EECF244321}">
                  <p14:modId xmlns:p14="http://schemas.microsoft.com/office/powerpoint/2010/main" val="4264270994"/>
                </p:ext>
              </p:extLst>
            </p:nvPr>
          </p:nvGraphicFramePr>
          <p:xfrm>
            <a:off x="7976800" y="4588000"/>
            <a:ext cx="1337600" cy="107920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1337600"/>
                </a:tblGrid>
                <a:tr h="311905">
                  <a:tc>
                    <a:txBody>
                      <a:bodyPr/>
                      <a:lstStyle/>
                      <a:p>
                        <a:pPr algn="ctr"/>
                        <a:r>
                          <a:rPr sz="760">
                            <a:solidFill>
                              <a:srgbClr val="FFFFFF"/>
                            </a:solidFill>
                            <a:latin typeface="Arial"/>
                          </a:rPr>
                          <a:t>payment</a:t>
                        </a:r>
                      </a:p>
                    </a:txBody>
                    <a:tcPr anchor="ctr">
                      <a:lnL w="7600" cap="flat" cmpd="sng" algn="ctr">
                        <a:solidFill>
                          <a:srgbClr val="7E7E7E"/>
                        </a:solidFill>
                      </a:lnL>
                      <a:lnR w="7600" cap="flat" cmpd="sng" algn="ctr">
                        <a:solidFill>
                          <a:srgbClr val="7E7E7E"/>
                        </a:solidFill>
                      </a:lnR>
                      <a:lnT w="7600" cap="flat" cmpd="sng" algn="ctr">
                        <a:solidFill>
                          <a:srgbClr val="7E7E7E"/>
                        </a:solidFill>
                      </a:lnT>
                      <a:lnB w="7600" cap="flat" cmpd="sng" algn="ctr">
                        <a:solidFill>
                          <a:srgbClr val="7E7E7E"/>
                        </a:solidFill>
                      </a:lnB>
                      <a:solidFill>
                        <a:srgbClr val="969696"/>
                      </a:solidFill>
                    </a:tcPr>
                  </a:tc>
                </a:tr>
                <a:tr h="767288">
                  <a:tc>
                    <a:txBody>
                      <a:bodyPr/>
                      <a:lstStyle/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payment_id=pt01</a:t>
                        </a:r>
                      </a:p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payment_driver=1000</a:t>
                        </a:r>
                      </a:p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payment_guide=1200</a:t>
                        </a:r>
                      </a:p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payment_date=01/11/2021</a:t>
                        </a:r>
                      </a:p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payment_package=5000</a:t>
                        </a:r>
                      </a:p>
                    </a:txBody>
                    <a:tcPr anchor="t">
                      <a:lnL w="7600" cap="flat" cmpd="sng" algn="ctr">
                        <a:solidFill>
                          <a:srgbClr val="7E7E7E"/>
                        </a:solidFill>
                      </a:lnL>
                      <a:lnR w="7600" cap="flat" cmpd="sng" algn="ctr">
                        <a:solidFill>
                          <a:srgbClr val="7E7E7E"/>
                        </a:solidFill>
                      </a:lnR>
                      <a:lnT w="7600" cap="flat" cmpd="sng" algn="ctr">
                        <a:solidFill>
                          <a:srgbClr val="7E7E7E"/>
                        </a:solidFill>
                      </a:lnT>
                      <a:lnB w="7600" cap="flat" cmpd="sng" algn="ctr">
                        <a:solidFill>
                          <a:srgbClr val="7E7E7E"/>
                        </a:solidFill>
                      </a:lnB>
                      <a:solidFill>
                        <a:srgbClr val="EFEFEF"/>
                      </a:solidFill>
                    </a:tcPr>
                  </a:tc>
                </a:tr>
              </a:tbl>
            </a:graphicData>
          </a:graphic>
        </p:graphicFrame>
        <p:cxnSp>
          <p:nvCxnSpPr>
            <p:cNvPr id="111" name="Line connector"/>
            <p:cNvCxnSpPr/>
            <p:nvPr/>
          </p:nvCxnSpPr>
          <p:spPr>
            <a:xfrm>
              <a:off x="4674600" y="3394806"/>
              <a:ext cx="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14" name="Line connector"/>
            <p:cNvCxnSpPr/>
            <p:nvPr/>
          </p:nvCxnSpPr>
          <p:spPr>
            <a:xfrm rot="5400000">
              <a:off x="327400" y="4287800"/>
              <a:ext cx="5852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17" name="Line connector"/>
            <p:cNvCxnSpPr/>
            <p:nvPr/>
          </p:nvCxnSpPr>
          <p:spPr>
            <a:xfrm rot="5400000">
              <a:off x="2409800" y="4287800"/>
              <a:ext cx="5852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18" name="Line connector"/>
            <p:cNvCxnSpPr/>
            <p:nvPr/>
          </p:nvCxnSpPr>
          <p:spPr>
            <a:xfrm rot="5400000">
              <a:off x="274200" y="5929400"/>
              <a:ext cx="6916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21" name="Line connector"/>
            <p:cNvCxnSpPr/>
            <p:nvPr/>
          </p:nvCxnSpPr>
          <p:spPr>
            <a:xfrm rot="5400000">
              <a:off x="2356596" y="5929396"/>
              <a:ext cx="691608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22" name="Line connector"/>
            <p:cNvCxnSpPr/>
            <p:nvPr/>
          </p:nvCxnSpPr>
          <p:spPr>
            <a:xfrm rot="5400000">
              <a:off x="4344000" y="5940800"/>
              <a:ext cx="668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24" name="Line connector"/>
            <p:cNvCxnSpPr/>
            <p:nvPr/>
          </p:nvCxnSpPr>
          <p:spPr>
            <a:xfrm rot="5400000">
              <a:off x="7429600" y="6883200"/>
              <a:ext cx="24320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graphicFrame>
          <p:nvGraphicFramePr>
            <p:cNvPr id="127" name="Class 3"/>
            <p:cNvGraphicFramePr>
              <a:graphicFrameLocks noGrp="1"/>
            </p:cNvGraphicFramePr>
            <p:nvPr>
              <p:extLst>
                <p:ext uri="{D42A27DB-BD31-4B8C-83A1-F6EECF244321}">
                  <p14:modId xmlns:p14="http://schemas.microsoft.com/office/powerpoint/2010/main" val="4264270994"/>
                </p:ext>
              </p:extLst>
            </p:nvPr>
          </p:nvGraphicFramePr>
          <p:xfrm>
            <a:off x="2018400" y="6275200"/>
            <a:ext cx="1368000" cy="91960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1368000"/>
                </a:tblGrid>
                <a:tr h="300437">
                  <a:tc>
                    <a:txBody>
                      <a:bodyPr/>
                      <a:lstStyle/>
                      <a:p>
                        <a:pPr algn="ctr"/>
                        <a:r>
                          <a:rPr sz="760">
                            <a:solidFill>
                              <a:srgbClr val="FFFFFF"/>
                            </a:solidFill>
                            <a:latin typeface="Arial"/>
                          </a:rPr>
                          <a:t>add  exploration places</a:t>
                        </a:r>
                      </a:p>
                    </a:txBody>
                    <a:tcPr anchor="ctr">
                      <a:lnL w="7600" cap="flat" cmpd="sng" algn="ctr">
                        <a:solidFill>
                          <a:srgbClr val="7E7E7E"/>
                        </a:solidFill>
                      </a:lnL>
                      <a:lnR w="7600" cap="flat" cmpd="sng" algn="ctr">
                        <a:solidFill>
                          <a:srgbClr val="7E7E7E"/>
                        </a:solidFill>
                      </a:lnR>
                      <a:lnT w="7600" cap="flat" cmpd="sng" algn="ctr">
                        <a:solidFill>
                          <a:srgbClr val="7E7E7E"/>
                        </a:solidFill>
                      </a:lnT>
                      <a:lnB w="7600" cap="flat" cmpd="sng" algn="ctr">
                        <a:solidFill>
                          <a:srgbClr val="7E7E7E"/>
                        </a:solidFill>
                      </a:lnB>
                      <a:solidFill>
                        <a:srgbClr val="969696"/>
                      </a:solidFill>
                    </a:tcPr>
                  </a:tc>
                </a:tr>
                <a:tr h="619156">
                  <a:tc>
                    <a:txBody>
                      <a:bodyPr/>
                      <a:lstStyle/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guide_id=gd01</a:t>
                        </a:r>
                      </a:p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destination_name=hillmount</a:t>
                        </a:r>
                      </a:p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location=att.lon </a:t>
                        </a:r>
                      </a:p>
                      <a:p>
                        <a:pPr algn="l"/>
                      </a:p>
                    </a:txBody>
                    <a:tcPr anchor="t">
                      <a:lnL w="7600" cap="flat" cmpd="sng" algn="ctr">
                        <a:solidFill>
                          <a:srgbClr val="7E7E7E"/>
                        </a:solidFill>
                      </a:lnL>
                      <a:lnR w="7600" cap="flat" cmpd="sng" algn="ctr">
                        <a:solidFill>
                          <a:srgbClr val="7E7E7E"/>
                        </a:solidFill>
                      </a:lnR>
                      <a:lnT w="7600" cap="flat" cmpd="sng" algn="ctr">
                        <a:solidFill>
                          <a:srgbClr val="7E7E7E"/>
                        </a:solidFill>
                      </a:lnT>
                      <a:lnB w="7600" cap="flat" cmpd="sng" algn="ctr">
                        <a:solidFill>
                          <a:srgbClr val="7E7E7E"/>
                        </a:solidFill>
                      </a:lnB>
                      <a:solidFill>
                        <a:srgbClr val="EFEFEF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28" name="Class 3"/>
            <p:cNvGraphicFramePr>
              <a:graphicFrameLocks noGrp="1"/>
            </p:cNvGraphicFramePr>
            <p:nvPr>
              <p:extLst>
                <p:ext uri="{D42A27DB-BD31-4B8C-83A1-F6EECF244321}">
                  <p14:modId xmlns:p14="http://schemas.microsoft.com/office/powerpoint/2010/main" val="4264270994"/>
                </p:ext>
              </p:extLst>
            </p:nvPr>
          </p:nvGraphicFramePr>
          <p:xfrm>
            <a:off x="4059000" y="6278994"/>
            <a:ext cx="1238800" cy="86640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1238800"/>
                </a:tblGrid>
                <a:tr h="338434">
                  <a:tc>
                    <a:txBody>
                      <a:bodyPr/>
                      <a:lstStyle/>
                      <a:p>
                        <a:pPr algn="ctr"/>
                        <a:r>
                          <a:rPr sz="760">
                            <a:solidFill>
                              <a:srgbClr val="FFFFFF"/>
                            </a:solidFill>
                            <a:latin typeface="Arial"/>
                          </a:rPr>
                          <a:t>cab_details</a:t>
                        </a:r>
                      </a:p>
                    </a:txBody>
                    <a:tcPr anchor="ctr">
                      <a:lnL w="7600" cap="flat" cmpd="sng" algn="ctr">
                        <a:solidFill>
                          <a:srgbClr val="7E7E7E"/>
                        </a:solidFill>
                      </a:lnL>
                      <a:lnR w="7600" cap="flat" cmpd="sng" algn="ctr">
                        <a:solidFill>
                          <a:srgbClr val="7E7E7E"/>
                        </a:solidFill>
                      </a:lnR>
                      <a:lnT w="7600" cap="flat" cmpd="sng" algn="ctr">
                        <a:solidFill>
                          <a:srgbClr val="7E7E7E"/>
                        </a:solidFill>
                      </a:lnT>
                      <a:lnB w="7600" cap="flat" cmpd="sng" algn="ctr">
                        <a:solidFill>
                          <a:srgbClr val="7E7E7E"/>
                        </a:solidFill>
                      </a:lnB>
                      <a:solidFill>
                        <a:srgbClr val="969696"/>
                      </a:solidFill>
                    </a:tcPr>
                  </a:tc>
                </a:tr>
                <a:tr h="527959">
                  <a:tc>
                    <a:txBody>
                      <a:bodyPr/>
                      <a:lstStyle/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driver_id=td01 </a:t>
                        </a:r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driver_cabtype=sedan</a:t>
                        </a:r>
                      </a:p>
                      <a:p>
                        <a:pPr algn="l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driver_charges=200/km</a:t>
                        </a:r>
                      </a:p>
                    </a:txBody>
                    <a:tcPr anchor="t">
                      <a:lnL w="7600" cap="flat" cmpd="sng" algn="ctr">
                        <a:solidFill>
                          <a:srgbClr val="7E7E7E"/>
                        </a:solidFill>
                      </a:lnL>
                      <a:lnR w="7600" cap="flat" cmpd="sng" algn="ctr">
                        <a:solidFill>
                          <a:srgbClr val="7E7E7E"/>
                        </a:solidFill>
                      </a:lnR>
                      <a:lnT w="7600" cap="flat" cmpd="sng" algn="ctr">
                        <a:solidFill>
                          <a:srgbClr val="7E7E7E"/>
                        </a:solidFill>
                      </a:lnT>
                      <a:lnB w="7600" cap="flat" cmpd="sng" algn="ctr">
                        <a:solidFill>
                          <a:srgbClr val="7E7E7E"/>
                        </a:solidFill>
                      </a:lnB>
                      <a:solidFill>
                        <a:srgbClr val="EFEFEF"/>
                      </a:solidFill>
                    </a:tcPr>
                  </a:tc>
                </a:tr>
              </a:tbl>
            </a:graphicData>
          </a:graphic>
        </p:graphicFrame>
        <p:cxnSp>
          <p:nvCxnSpPr>
            <p:cNvPr id="129" name="Line connector"/>
            <p:cNvCxnSpPr/>
            <p:nvPr/>
          </p:nvCxnSpPr>
          <p:spPr>
            <a:xfrm>
              <a:off x="3386400" y="5081995"/>
              <a:ext cx="32224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30" name="Line connector"/>
            <p:cNvCxnSpPr/>
            <p:nvPr/>
          </p:nvCxnSpPr>
          <p:spPr>
            <a:xfrm>
              <a:off x="1410400" y="5082000"/>
              <a:ext cx="3040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31" name="Line connector"/>
            <p:cNvCxnSpPr/>
            <p:nvPr/>
          </p:nvCxnSpPr>
          <p:spPr>
            <a:xfrm>
              <a:off x="5362400" y="5059200"/>
              <a:ext cx="3040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34" name="Line connector"/>
            <p:cNvCxnSpPr/>
            <p:nvPr/>
          </p:nvCxnSpPr>
          <p:spPr>
            <a:xfrm rot="5400000">
              <a:off x="209600" y="6594400"/>
              <a:ext cx="30096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35" name="Line connector"/>
            <p:cNvCxnSpPr/>
            <p:nvPr/>
          </p:nvCxnSpPr>
          <p:spPr>
            <a:xfrm rot="5400000">
              <a:off x="2183776" y="6592576"/>
              <a:ext cx="3013248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36" name="Line connector"/>
            <p:cNvCxnSpPr/>
            <p:nvPr/>
          </p:nvCxnSpPr>
          <p:spPr>
            <a:xfrm rot="5400000">
              <a:off x="4146400" y="6579200"/>
              <a:ext cx="30400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37" name="Line connector"/>
            <p:cNvCxnSpPr/>
            <p:nvPr/>
          </p:nvCxnSpPr>
          <p:spPr>
            <a:xfrm>
              <a:off x="1714400" y="8099200"/>
              <a:ext cx="69312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graphicFrame>
          <p:nvGraphicFramePr>
            <p:cNvPr id="139" name="Class 3"/>
            <p:cNvGraphicFramePr>
              <a:graphicFrameLocks noGrp="1"/>
            </p:cNvGraphicFramePr>
            <p:nvPr>
              <p:extLst>
                <p:ext uri="{D42A27DB-BD31-4B8C-83A1-F6EECF244321}">
                  <p14:modId xmlns:p14="http://schemas.microsoft.com/office/powerpoint/2010/main" val="4264270994"/>
                </p:ext>
              </p:extLst>
            </p:nvPr>
          </p:nvGraphicFramePr>
          <p:xfrm>
            <a:off x="4184400" y="1380806"/>
            <a:ext cx="988000" cy="64600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988000"/>
                </a:tblGrid>
                <a:tr h="310573">
                  <a:tc>
                    <a:txBody>
                      <a:bodyPr/>
                      <a:lstStyle/>
                      <a:p>
                        <a:pPr algn="ctr"/>
                        <a:r>
                          <a:rPr sz="760">
                            <a:solidFill>
                              <a:srgbClr val="FFFFFF"/>
                            </a:solidFill>
                            <a:latin typeface="Arial"/>
                          </a:rPr>
                          <a:t>Administrator</a:t>
                        </a:r>
                      </a:p>
                    </a:txBody>
                    <a:tcPr anchor="ctr">
                      <a:lnL w="7600" cap="flat" cmpd="sng" algn="ctr">
                        <a:solidFill>
                          <a:srgbClr val="7E7E7E"/>
                        </a:solidFill>
                      </a:lnL>
                      <a:lnR w="7600" cap="flat" cmpd="sng" algn="ctr">
                        <a:solidFill>
                          <a:srgbClr val="7E7E7E"/>
                        </a:solidFill>
                      </a:lnR>
                      <a:lnT w="7600" cap="flat" cmpd="sng" algn="ctr">
                        <a:solidFill>
                          <a:srgbClr val="7E7E7E"/>
                        </a:solidFill>
                      </a:lnT>
                      <a:lnB w="7600" cap="flat" cmpd="sng" algn="ctr">
                        <a:solidFill>
                          <a:srgbClr val="7E7E7E"/>
                        </a:solidFill>
                      </a:lnB>
                      <a:solidFill>
                        <a:srgbClr val="969696"/>
                      </a:solidFill>
                    </a:tcPr>
                  </a:tc>
                </a:tr>
                <a:tr h="335420">
                  <a:tc>
                    <a:txBody>
                      <a:bodyPr/>
                      <a:lstStyle/>
                      <a:p>
                        <a:pPr algn="ctr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Admin_id</a:t>
                        </a:r>
                      </a:p>
                      <a:p>
                        <a:pPr algn="ctr"/>
                        <a:r>
                          <a:rPr sz="760">
                            <a:solidFill>
                              <a:srgbClr val="303030"/>
                            </a:solidFill>
                            <a:latin typeface="Arial"/>
                          </a:rPr>
                          <a:t>Admin_username</a:t>
                        </a:r>
                      </a:p>
                    </a:txBody>
                    <a:tcPr anchor="ctr">
                      <a:lnL w="7600" cap="flat" cmpd="sng" algn="ctr">
                        <a:solidFill>
                          <a:srgbClr val="7E7E7E"/>
                        </a:solidFill>
                      </a:lnL>
                      <a:lnR w="7600" cap="flat" cmpd="sng" algn="ctr">
                        <a:solidFill>
                          <a:srgbClr val="7E7E7E"/>
                        </a:solidFill>
                      </a:lnR>
                      <a:lnT w="7600" cap="flat" cmpd="sng" algn="ctr">
                        <a:solidFill>
                          <a:srgbClr val="7E7E7E"/>
                        </a:solidFill>
                      </a:lnT>
                      <a:lnB w="7600" cap="flat" cmpd="sng" algn="ctr">
                        <a:solidFill>
                          <a:srgbClr val="7E7E7E"/>
                        </a:solidFill>
                      </a:lnB>
                      <a:solidFill>
                        <a:srgbClr val="EFEFEF"/>
                      </a:solidFill>
                    </a:tcPr>
                  </a:tc>
                </a:tr>
              </a:tbl>
            </a:graphicData>
          </a:graphic>
        </p:graphicFrame>
        <p:cxnSp>
          <p:nvCxnSpPr>
            <p:cNvPr id="140" name="Line connector"/>
            <p:cNvCxnSpPr/>
            <p:nvPr/>
          </p:nvCxnSpPr>
          <p:spPr>
            <a:xfrm rot="5400000">
              <a:off x="4439000" y="2266200"/>
              <a:ext cx="478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41" name="Line connector"/>
            <p:cNvCxnSpPr/>
            <p:nvPr/>
          </p:nvCxnSpPr>
          <p:spPr>
            <a:xfrm rot="5379036">
              <a:off x="4364894" y="4306800"/>
              <a:ext cx="623213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42" name="Line connector"/>
            <p:cNvCxnSpPr/>
            <p:nvPr/>
          </p:nvCxnSpPr>
          <p:spPr>
            <a:xfrm rot="5400000">
              <a:off x="6392200" y="4303000"/>
              <a:ext cx="6156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43" name="Line connector"/>
            <p:cNvCxnSpPr/>
            <p:nvPr/>
          </p:nvCxnSpPr>
          <p:spPr>
            <a:xfrm rot="5400000">
              <a:off x="8349200" y="4291600"/>
              <a:ext cx="592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44" name="Line connector"/>
            <p:cNvCxnSpPr/>
            <p:nvPr/>
          </p:nvCxnSpPr>
          <p:spPr>
            <a:xfrm>
              <a:off x="589600" y="3995200"/>
              <a:ext cx="80560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47" name="Line connector"/>
            <p:cNvCxnSpPr/>
            <p:nvPr/>
          </p:nvCxnSpPr>
          <p:spPr>
            <a:xfrm rot="5400000">
              <a:off x="4374403" y="3695003"/>
              <a:ext cx="600394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sp>
          <p:nvSpPr>
            <p:cNvPr id="154" name="Text 154"/>
            <p:cNvSpPr txBox="1"/>
            <p:nvPr/>
          </p:nvSpPr>
          <p:spPr>
            <a:xfrm>
              <a:off x="1184572" y="-1181485"/>
              <a:ext cx="6740114" cy="4864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2128">
                  <a:solidFill>
                    <a:srgbClr val="303030"/>
                  </a:solidFill>
                  <a:latin typeface="Arial"/>
                </a:rPr>
                <a:t>Object Diagram For for Smart Touirst Guiding </a:t>
              </a:r>
              <a:r>
                <a:rPr sz="2128">
                  <a:solidFill>
                    <a:srgbClr val="303030"/>
                  </a:solidFill>
                  <a:latin typeface="Arial"/>
                </a:rPr>
                <a:t>System</a:t>
              </a:r>
            </a:p>
          </p:txBody>
        </p:sp>
        <p:sp>
          <p:nvSpPr>
            <p:cNvPr id="155" name="lines"/>
            <p:cNvSpPr/>
            <p:nvPr/>
          </p:nvSpPr>
          <p:spPr>
            <a:xfrm>
              <a:off x="-170400" y="-1256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56" name="lines"/>
            <p:cNvSpPr/>
            <p:nvPr/>
          </p:nvSpPr>
          <p:spPr>
            <a:xfrm>
              <a:off x="285600" y="-1256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57" name="lines"/>
            <p:cNvSpPr/>
            <p:nvPr/>
          </p:nvSpPr>
          <p:spPr>
            <a:xfrm>
              <a:off x="-170400" y="-800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58" name="lines"/>
            <p:cNvSpPr/>
            <p:nvPr/>
          </p:nvSpPr>
          <p:spPr>
            <a:xfrm>
              <a:off x="741600" y="-1256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59" name="lines"/>
            <p:cNvSpPr/>
            <p:nvPr/>
          </p:nvSpPr>
          <p:spPr>
            <a:xfrm>
              <a:off x="285600" y="-800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60" name="lines"/>
            <p:cNvSpPr/>
            <p:nvPr/>
          </p:nvSpPr>
          <p:spPr>
            <a:xfrm>
              <a:off x="-170400" y="-344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61" name="lines"/>
            <p:cNvSpPr/>
            <p:nvPr/>
          </p:nvSpPr>
          <p:spPr>
            <a:xfrm>
              <a:off x="1197600" y="-1256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62" name="lines"/>
            <p:cNvSpPr/>
            <p:nvPr/>
          </p:nvSpPr>
          <p:spPr>
            <a:xfrm>
              <a:off x="741600" y="-800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63" name="lines"/>
            <p:cNvSpPr/>
            <p:nvPr/>
          </p:nvSpPr>
          <p:spPr>
            <a:xfrm>
              <a:off x="285600" y="-344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64" name="lines"/>
            <p:cNvSpPr/>
            <p:nvPr/>
          </p:nvSpPr>
          <p:spPr>
            <a:xfrm>
              <a:off x="-170400" y="11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65" name="lines"/>
            <p:cNvSpPr/>
            <p:nvPr/>
          </p:nvSpPr>
          <p:spPr>
            <a:xfrm>
              <a:off x="1653600" y="-1256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66" name="lines"/>
            <p:cNvSpPr/>
            <p:nvPr/>
          </p:nvSpPr>
          <p:spPr>
            <a:xfrm>
              <a:off x="1197600" y="-800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67" name="lines"/>
            <p:cNvSpPr/>
            <p:nvPr/>
          </p:nvSpPr>
          <p:spPr>
            <a:xfrm>
              <a:off x="741600" y="-344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68" name="lines"/>
            <p:cNvSpPr/>
            <p:nvPr/>
          </p:nvSpPr>
          <p:spPr>
            <a:xfrm>
              <a:off x="285600" y="11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69" name="lines"/>
            <p:cNvSpPr/>
            <p:nvPr/>
          </p:nvSpPr>
          <p:spPr>
            <a:xfrm>
              <a:off x="-170400" y="56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70" name="lines"/>
            <p:cNvSpPr/>
            <p:nvPr/>
          </p:nvSpPr>
          <p:spPr>
            <a:xfrm>
              <a:off x="2109600" y="-1256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71" name="lines"/>
            <p:cNvSpPr/>
            <p:nvPr/>
          </p:nvSpPr>
          <p:spPr>
            <a:xfrm>
              <a:off x="1653600" y="-800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72" name="lines"/>
            <p:cNvSpPr/>
            <p:nvPr/>
          </p:nvSpPr>
          <p:spPr>
            <a:xfrm>
              <a:off x="1197600" y="-344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73" name="lines"/>
            <p:cNvSpPr/>
            <p:nvPr/>
          </p:nvSpPr>
          <p:spPr>
            <a:xfrm>
              <a:off x="741600" y="11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74" name="lines"/>
            <p:cNvSpPr/>
            <p:nvPr/>
          </p:nvSpPr>
          <p:spPr>
            <a:xfrm>
              <a:off x="285600" y="56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75" name="lines"/>
            <p:cNvSpPr/>
            <p:nvPr/>
          </p:nvSpPr>
          <p:spPr>
            <a:xfrm>
              <a:off x="-170400" y="102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76" name="lines"/>
            <p:cNvSpPr/>
            <p:nvPr/>
          </p:nvSpPr>
          <p:spPr>
            <a:xfrm>
              <a:off x="2565600" y="-1256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77" name="lines"/>
            <p:cNvSpPr/>
            <p:nvPr/>
          </p:nvSpPr>
          <p:spPr>
            <a:xfrm>
              <a:off x="2109600" y="-800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78" name="lines"/>
            <p:cNvSpPr/>
            <p:nvPr/>
          </p:nvSpPr>
          <p:spPr>
            <a:xfrm>
              <a:off x="1653600" y="-344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79" name="lines"/>
            <p:cNvSpPr/>
            <p:nvPr/>
          </p:nvSpPr>
          <p:spPr>
            <a:xfrm>
              <a:off x="1197600" y="11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80" name="lines"/>
            <p:cNvSpPr/>
            <p:nvPr/>
          </p:nvSpPr>
          <p:spPr>
            <a:xfrm>
              <a:off x="741600" y="56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81" name="lines"/>
            <p:cNvSpPr/>
            <p:nvPr/>
          </p:nvSpPr>
          <p:spPr>
            <a:xfrm>
              <a:off x="285600" y="102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82" name="lines"/>
            <p:cNvSpPr/>
            <p:nvPr/>
          </p:nvSpPr>
          <p:spPr>
            <a:xfrm>
              <a:off x="-170400" y="147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83" name="lines"/>
            <p:cNvSpPr/>
            <p:nvPr/>
          </p:nvSpPr>
          <p:spPr>
            <a:xfrm>
              <a:off x="3021600" y="-1256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84" name="lines"/>
            <p:cNvSpPr/>
            <p:nvPr/>
          </p:nvSpPr>
          <p:spPr>
            <a:xfrm>
              <a:off x="2565600" y="-800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85" name="lines"/>
            <p:cNvSpPr/>
            <p:nvPr/>
          </p:nvSpPr>
          <p:spPr>
            <a:xfrm>
              <a:off x="2109600" y="-344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86" name="lines"/>
            <p:cNvSpPr/>
            <p:nvPr/>
          </p:nvSpPr>
          <p:spPr>
            <a:xfrm>
              <a:off x="1653600" y="11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87" name="lines"/>
            <p:cNvSpPr/>
            <p:nvPr/>
          </p:nvSpPr>
          <p:spPr>
            <a:xfrm>
              <a:off x="1197600" y="56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88" name="lines"/>
            <p:cNvSpPr/>
            <p:nvPr/>
          </p:nvSpPr>
          <p:spPr>
            <a:xfrm>
              <a:off x="741600" y="102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89" name="lines"/>
            <p:cNvSpPr/>
            <p:nvPr/>
          </p:nvSpPr>
          <p:spPr>
            <a:xfrm>
              <a:off x="285600" y="147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90" name="lines"/>
            <p:cNvSpPr/>
            <p:nvPr/>
          </p:nvSpPr>
          <p:spPr>
            <a:xfrm>
              <a:off x="-170400" y="193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91" name="lines"/>
            <p:cNvSpPr/>
            <p:nvPr/>
          </p:nvSpPr>
          <p:spPr>
            <a:xfrm>
              <a:off x="3477600" y="-1256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92" name="lines"/>
            <p:cNvSpPr/>
            <p:nvPr/>
          </p:nvSpPr>
          <p:spPr>
            <a:xfrm>
              <a:off x="3021600" y="-800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93" name="lines"/>
            <p:cNvSpPr/>
            <p:nvPr/>
          </p:nvSpPr>
          <p:spPr>
            <a:xfrm>
              <a:off x="2565600" y="-344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94" name="lines"/>
            <p:cNvSpPr/>
            <p:nvPr/>
          </p:nvSpPr>
          <p:spPr>
            <a:xfrm>
              <a:off x="2109600" y="11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95" name="lines"/>
            <p:cNvSpPr/>
            <p:nvPr/>
          </p:nvSpPr>
          <p:spPr>
            <a:xfrm>
              <a:off x="1653600" y="56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96" name="lines"/>
            <p:cNvSpPr/>
            <p:nvPr/>
          </p:nvSpPr>
          <p:spPr>
            <a:xfrm>
              <a:off x="1197600" y="102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97" name="lines"/>
            <p:cNvSpPr/>
            <p:nvPr/>
          </p:nvSpPr>
          <p:spPr>
            <a:xfrm>
              <a:off x="741600" y="147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98" name="lines"/>
            <p:cNvSpPr/>
            <p:nvPr/>
          </p:nvSpPr>
          <p:spPr>
            <a:xfrm>
              <a:off x="285600" y="193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99" name="lines"/>
            <p:cNvSpPr/>
            <p:nvPr/>
          </p:nvSpPr>
          <p:spPr>
            <a:xfrm>
              <a:off x="-170400" y="239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00" name="lines"/>
            <p:cNvSpPr/>
            <p:nvPr/>
          </p:nvSpPr>
          <p:spPr>
            <a:xfrm>
              <a:off x="3933600" y="-1256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01" name="lines"/>
            <p:cNvSpPr/>
            <p:nvPr/>
          </p:nvSpPr>
          <p:spPr>
            <a:xfrm>
              <a:off x="3477600" y="-800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02" name="lines"/>
            <p:cNvSpPr/>
            <p:nvPr/>
          </p:nvSpPr>
          <p:spPr>
            <a:xfrm>
              <a:off x="3021600" y="-344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03" name="lines"/>
            <p:cNvSpPr/>
            <p:nvPr/>
          </p:nvSpPr>
          <p:spPr>
            <a:xfrm>
              <a:off x="2565600" y="11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04" name="lines"/>
            <p:cNvSpPr/>
            <p:nvPr/>
          </p:nvSpPr>
          <p:spPr>
            <a:xfrm>
              <a:off x="2109600" y="56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05" name="lines"/>
            <p:cNvSpPr/>
            <p:nvPr/>
          </p:nvSpPr>
          <p:spPr>
            <a:xfrm>
              <a:off x="1653600" y="102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06" name="lines"/>
            <p:cNvSpPr/>
            <p:nvPr/>
          </p:nvSpPr>
          <p:spPr>
            <a:xfrm>
              <a:off x="1197600" y="147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07" name="lines"/>
            <p:cNvSpPr/>
            <p:nvPr/>
          </p:nvSpPr>
          <p:spPr>
            <a:xfrm>
              <a:off x="741600" y="193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08" name="lines"/>
            <p:cNvSpPr/>
            <p:nvPr/>
          </p:nvSpPr>
          <p:spPr>
            <a:xfrm>
              <a:off x="285600" y="239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09" name="lines"/>
            <p:cNvSpPr/>
            <p:nvPr/>
          </p:nvSpPr>
          <p:spPr>
            <a:xfrm>
              <a:off x="-170400" y="284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10" name="lines"/>
            <p:cNvSpPr/>
            <p:nvPr/>
          </p:nvSpPr>
          <p:spPr>
            <a:xfrm>
              <a:off x="4389600" y="-1256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11" name="lines"/>
            <p:cNvSpPr/>
            <p:nvPr/>
          </p:nvSpPr>
          <p:spPr>
            <a:xfrm>
              <a:off x="3933600" y="-800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12" name="lines"/>
            <p:cNvSpPr/>
            <p:nvPr/>
          </p:nvSpPr>
          <p:spPr>
            <a:xfrm>
              <a:off x="3477600" y="-344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13" name="lines"/>
            <p:cNvSpPr/>
            <p:nvPr/>
          </p:nvSpPr>
          <p:spPr>
            <a:xfrm>
              <a:off x="3021600" y="11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14" name="lines"/>
            <p:cNvSpPr/>
            <p:nvPr/>
          </p:nvSpPr>
          <p:spPr>
            <a:xfrm>
              <a:off x="2565600" y="56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15" name="lines"/>
            <p:cNvSpPr/>
            <p:nvPr/>
          </p:nvSpPr>
          <p:spPr>
            <a:xfrm>
              <a:off x="2109600" y="102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16" name="lines"/>
            <p:cNvSpPr/>
            <p:nvPr/>
          </p:nvSpPr>
          <p:spPr>
            <a:xfrm>
              <a:off x="1653600" y="147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17" name="lines"/>
            <p:cNvSpPr/>
            <p:nvPr/>
          </p:nvSpPr>
          <p:spPr>
            <a:xfrm>
              <a:off x="1197600" y="193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18" name="lines"/>
            <p:cNvSpPr/>
            <p:nvPr/>
          </p:nvSpPr>
          <p:spPr>
            <a:xfrm>
              <a:off x="741600" y="239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19" name="lines"/>
            <p:cNvSpPr/>
            <p:nvPr/>
          </p:nvSpPr>
          <p:spPr>
            <a:xfrm>
              <a:off x="285600" y="284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20" name="lines"/>
            <p:cNvSpPr/>
            <p:nvPr/>
          </p:nvSpPr>
          <p:spPr>
            <a:xfrm>
              <a:off x="-170400" y="330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21" name="lines"/>
            <p:cNvSpPr/>
            <p:nvPr/>
          </p:nvSpPr>
          <p:spPr>
            <a:xfrm>
              <a:off x="4845600" y="-1256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22" name="lines"/>
            <p:cNvSpPr/>
            <p:nvPr/>
          </p:nvSpPr>
          <p:spPr>
            <a:xfrm>
              <a:off x="4389600" y="-800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23" name="lines"/>
            <p:cNvSpPr/>
            <p:nvPr/>
          </p:nvSpPr>
          <p:spPr>
            <a:xfrm>
              <a:off x="3933600" y="-344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24" name="lines"/>
            <p:cNvSpPr/>
            <p:nvPr/>
          </p:nvSpPr>
          <p:spPr>
            <a:xfrm>
              <a:off x="3477600" y="11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25" name="lines"/>
            <p:cNvSpPr/>
            <p:nvPr/>
          </p:nvSpPr>
          <p:spPr>
            <a:xfrm>
              <a:off x="3021600" y="56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26" name="lines"/>
            <p:cNvSpPr/>
            <p:nvPr/>
          </p:nvSpPr>
          <p:spPr>
            <a:xfrm>
              <a:off x="2565600" y="102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27" name="lines"/>
            <p:cNvSpPr/>
            <p:nvPr/>
          </p:nvSpPr>
          <p:spPr>
            <a:xfrm>
              <a:off x="2109600" y="147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28" name="lines"/>
            <p:cNvSpPr/>
            <p:nvPr/>
          </p:nvSpPr>
          <p:spPr>
            <a:xfrm>
              <a:off x="1653600" y="193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29" name="lines"/>
            <p:cNvSpPr/>
            <p:nvPr/>
          </p:nvSpPr>
          <p:spPr>
            <a:xfrm>
              <a:off x="1197600" y="239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30" name="lines"/>
            <p:cNvSpPr/>
            <p:nvPr/>
          </p:nvSpPr>
          <p:spPr>
            <a:xfrm>
              <a:off x="741600" y="284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31" name="lines"/>
            <p:cNvSpPr/>
            <p:nvPr/>
          </p:nvSpPr>
          <p:spPr>
            <a:xfrm>
              <a:off x="285600" y="330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32" name="lines"/>
            <p:cNvSpPr/>
            <p:nvPr/>
          </p:nvSpPr>
          <p:spPr>
            <a:xfrm>
              <a:off x="-170400" y="375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33" name="lines"/>
            <p:cNvSpPr/>
            <p:nvPr/>
          </p:nvSpPr>
          <p:spPr>
            <a:xfrm>
              <a:off x="5301600" y="-1256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34" name="lines"/>
            <p:cNvSpPr/>
            <p:nvPr/>
          </p:nvSpPr>
          <p:spPr>
            <a:xfrm>
              <a:off x="4845600" y="-800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35" name="lines"/>
            <p:cNvSpPr/>
            <p:nvPr/>
          </p:nvSpPr>
          <p:spPr>
            <a:xfrm>
              <a:off x="4389600" y="-344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36" name="lines"/>
            <p:cNvSpPr/>
            <p:nvPr/>
          </p:nvSpPr>
          <p:spPr>
            <a:xfrm>
              <a:off x="3933600" y="11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37" name="lines"/>
            <p:cNvSpPr/>
            <p:nvPr/>
          </p:nvSpPr>
          <p:spPr>
            <a:xfrm>
              <a:off x="3477600" y="56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38" name="lines"/>
            <p:cNvSpPr/>
            <p:nvPr/>
          </p:nvSpPr>
          <p:spPr>
            <a:xfrm>
              <a:off x="3021600" y="102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39" name="lines"/>
            <p:cNvSpPr/>
            <p:nvPr/>
          </p:nvSpPr>
          <p:spPr>
            <a:xfrm>
              <a:off x="2565600" y="147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0" name="lines"/>
            <p:cNvSpPr/>
            <p:nvPr/>
          </p:nvSpPr>
          <p:spPr>
            <a:xfrm>
              <a:off x="2109600" y="193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1" name="lines"/>
            <p:cNvSpPr/>
            <p:nvPr/>
          </p:nvSpPr>
          <p:spPr>
            <a:xfrm>
              <a:off x="1653600" y="239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2" name="lines"/>
            <p:cNvSpPr/>
            <p:nvPr/>
          </p:nvSpPr>
          <p:spPr>
            <a:xfrm>
              <a:off x="1197600" y="284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3" name="lines"/>
            <p:cNvSpPr/>
            <p:nvPr/>
          </p:nvSpPr>
          <p:spPr>
            <a:xfrm>
              <a:off x="741600" y="330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4" name="lines"/>
            <p:cNvSpPr/>
            <p:nvPr/>
          </p:nvSpPr>
          <p:spPr>
            <a:xfrm>
              <a:off x="285600" y="375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5" name="lines"/>
            <p:cNvSpPr/>
            <p:nvPr/>
          </p:nvSpPr>
          <p:spPr>
            <a:xfrm>
              <a:off x="-170400" y="421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6" name="lines"/>
            <p:cNvSpPr/>
            <p:nvPr/>
          </p:nvSpPr>
          <p:spPr>
            <a:xfrm>
              <a:off x="5757600" y="-1256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7" name="lines"/>
            <p:cNvSpPr/>
            <p:nvPr/>
          </p:nvSpPr>
          <p:spPr>
            <a:xfrm>
              <a:off x="5301600" y="-800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8" name="lines"/>
            <p:cNvSpPr/>
            <p:nvPr/>
          </p:nvSpPr>
          <p:spPr>
            <a:xfrm>
              <a:off x="4845600" y="-344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9" name="lines"/>
            <p:cNvSpPr/>
            <p:nvPr/>
          </p:nvSpPr>
          <p:spPr>
            <a:xfrm>
              <a:off x="4389600" y="11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0" name="lines"/>
            <p:cNvSpPr/>
            <p:nvPr/>
          </p:nvSpPr>
          <p:spPr>
            <a:xfrm>
              <a:off x="3933600" y="56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1" name="lines"/>
            <p:cNvSpPr/>
            <p:nvPr/>
          </p:nvSpPr>
          <p:spPr>
            <a:xfrm>
              <a:off x="3477600" y="102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2" name="lines"/>
            <p:cNvSpPr/>
            <p:nvPr/>
          </p:nvSpPr>
          <p:spPr>
            <a:xfrm>
              <a:off x="3021600" y="147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3" name="lines"/>
            <p:cNvSpPr/>
            <p:nvPr/>
          </p:nvSpPr>
          <p:spPr>
            <a:xfrm>
              <a:off x="2565600" y="193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4" name="lines"/>
            <p:cNvSpPr/>
            <p:nvPr/>
          </p:nvSpPr>
          <p:spPr>
            <a:xfrm>
              <a:off x="2109600" y="239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5" name="lines"/>
            <p:cNvSpPr/>
            <p:nvPr/>
          </p:nvSpPr>
          <p:spPr>
            <a:xfrm>
              <a:off x="1653600" y="284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6" name="lines"/>
            <p:cNvSpPr/>
            <p:nvPr/>
          </p:nvSpPr>
          <p:spPr>
            <a:xfrm>
              <a:off x="1197600" y="330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7" name="lines"/>
            <p:cNvSpPr/>
            <p:nvPr/>
          </p:nvSpPr>
          <p:spPr>
            <a:xfrm>
              <a:off x="741600" y="375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8" name="lines"/>
            <p:cNvSpPr/>
            <p:nvPr/>
          </p:nvSpPr>
          <p:spPr>
            <a:xfrm>
              <a:off x="285600" y="421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9" name="lines"/>
            <p:cNvSpPr/>
            <p:nvPr/>
          </p:nvSpPr>
          <p:spPr>
            <a:xfrm>
              <a:off x="-170400" y="467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0" name="lines"/>
            <p:cNvSpPr/>
            <p:nvPr/>
          </p:nvSpPr>
          <p:spPr>
            <a:xfrm>
              <a:off x="6213600" y="-1256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1" name="lines"/>
            <p:cNvSpPr/>
            <p:nvPr/>
          </p:nvSpPr>
          <p:spPr>
            <a:xfrm>
              <a:off x="5757600" y="-800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2" name="lines"/>
            <p:cNvSpPr/>
            <p:nvPr/>
          </p:nvSpPr>
          <p:spPr>
            <a:xfrm>
              <a:off x="5301600" y="-344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3" name="lines"/>
            <p:cNvSpPr/>
            <p:nvPr/>
          </p:nvSpPr>
          <p:spPr>
            <a:xfrm>
              <a:off x="4845600" y="11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4" name="lines"/>
            <p:cNvSpPr/>
            <p:nvPr/>
          </p:nvSpPr>
          <p:spPr>
            <a:xfrm>
              <a:off x="4389600" y="56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5" name="lines"/>
            <p:cNvSpPr/>
            <p:nvPr/>
          </p:nvSpPr>
          <p:spPr>
            <a:xfrm>
              <a:off x="3933600" y="102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6" name="lines"/>
            <p:cNvSpPr/>
            <p:nvPr/>
          </p:nvSpPr>
          <p:spPr>
            <a:xfrm>
              <a:off x="3477600" y="147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7" name="lines"/>
            <p:cNvSpPr/>
            <p:nvPr/>
          </p:nvSpPr>
          <p:spPr>
            <a:xfrm>
              <a:off x="3021600" y="193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8" name="lines"/>
            <p:cNvSpPr/>
            <p:nvPr/>
          </p:nvSpPr>
          <p:spPr>
            <a:xfrm>
              <a:off x="2565600" y="239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9" name="lines"/>
            <p:cNvSpPr/>
            <p:nvPr/>
          </p:nvSpPr>
          <p:spPr>
            <a:xfrm>
              <a:off x="2109600" y="284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0" name="lines"/>
            <p:cNvSpPr/>
            <p:nvPr/>
          </p:nvSpPr>
          <p:spPr>
            <a:xfrm>
              <a:off x="1653600" y="330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1" name="lines"/>
            <p:cNvSpPr/>
            <p:nvPr/>
          </p:nvSpPr>
          <p:spPr>
            <a:xfrm>
              <a:off x="1197600" y="375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2" name="lines"/>
            <p:cNvSpPr/>
            <p:nvPr/>
          </p:nvSpPr>
          <p:spPr>
            <a:xfrm>
              <a:off x="741600" y="421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3" name="lines"/>
            <p:cNvSpPr/>
            <p:nvPr/>
          </p:nvSpPr>
          <p:spPr>
            <a:xfrm>
              <a:off x="285600" y="467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4" name="lines"/>
            <p:cNvSpPr/>
            <p:nvPr/>
          </p:nvSpPr>
          <p:spPr>
            <a:xfrm>
              <a:off x="-170400" y="512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5" name="lines"/>
            <p:cNvSpPr/>
            <p:nvPr/>
          </p:nvSpPr>
          <p:spPr>
            <a:xfrm>
              <a:off x="6669600" y="-1256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6" name="lines"/>
            <p:cNvSpPr/>
            <p:nvPr/>
          </p:nvSpPr>
          <p:spPr>
            <a:xfrm>
              <a:off x="6213600" y="-800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7" name="lines"/>
            <p:cNvSpPr/>
            <p:nvPr/>
          </p:nvSpPr>
          <p:spPr>
            <a:xfrm>
              <a:off x="5757600" y="-344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8" name="lines"/>
            <p:cNvSpPr/>
            <p:nvPr/>
          </p:nvSpPr>
          <p:spPr>
            <a:xfrm>
              <a:off x="5301600" y="11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9" name="lines"/>
            <p:cNvSpPr/>
            <p:nvPr/>
          </p:nvSpPr>
          <p:spPr>
            <a:xfrm>
              <a:off x="4845600" y="56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0" name="lines"/>
            <p:cNvSpPr/>
            <p:nvPr/>
          </p:nvSpPr>
          <p:spPr>
            <a:xfrm>
              <a:off x="4389600" y="102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1" name="lines"/>
            <p:cNvSpPr/>
            <p:nvPr/>
          </p:nvSpPr>
          <p:spPr>
            <a:xfrm>
              <a:off x="3933600" y="147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2" name="lines"/>
            <p:cNvSpPr/>
            <p:nvPr/>
          </p:nvSpPr>
          <p:spPr>
            <a:xfrm>
              <a:off x="3477600" y="193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3" name="lines"/>
            <p:cNvSpPr/>
            <p:nvPr/>
          </p:nvSpPr>
          <p:spPr>
            <a:xfrm>
              <a:off x="3021600" y="239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4" name="lines"/>
            <p:cNvSpPr/>
            <p:nvPr/>
          </p:nvSpPr>
          <p:spPr>
            <a:xfrm>
              <a:off x="2565600" y="284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5" name="lines"/>
            <p:cNvSpPr/>
            <p:nvPr/>
          </p:nvSpPr>
          <p:spPr>
            <a:xfrm>
              <a:off x="2109600" y="330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6" name="lines"/>
            <p:cNvSpPr/>
            <p:nvPr/>
          </p:nvSpPr>
          <p:spPr>
            <a:xfrm>
              <a:off x="1653600" y="375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7" name="lines"/>
            <p:cNvSpPr/>
            <p:nvPr/>
          </p:nvSpPr>
          <p:spPr>
            <a:xfrm>
              <a:off x="1197600" y="421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8" name="lines"/>
            <p:cNvSpPr/>
            <p:nvPr/>
          </p:nvSpPr>
          <p:spPr>
            <a:xfrm>
              <a:off x="741600" y="467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9" name="lines"/>
            <p:cNvSpPr/>
            <p:nvPr/>
          </p:nvSpPr>
          <p:spPr>
            <a:xfrm>
              <a:off x="285600" y="512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0" name="lines"/>
            <p:cNvSpPr/>
            <p:nvPr/>
          </p:nvSpPr>
          <p:spPr>
            <a:xfrm>
              <a:off x="-170400" y="558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1" name="lines"/>
            <p:cNvSpPr/>
            <p:nvPr/>
          </p:nvSpPr>
          <p:spPr>
            <a:xfrm>
              <a:off x="7125600" y="-1256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2" name="lines"/>
            <p:cNvSpPr/>
            <p:nvPr/>
          </p:nvSpPr>
          <p:spPr>
            <a:xfrm>
              <a:off x="6669600" y="-800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3" name="lines"/>
            <p:cNvSpPr/>
            <p:nvPr/>
          </p:nvSpPr>
          <p:spPr>
            <a:xfrm>
              <a:off x="6213600" y="-344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4" name="lines"/>
            <p:cNvSpPr/>
            <p:nvPr/>
          </p:nvSpPr>
          <p:spPr>
            <a:xfrm>
              <a:off x="5757600" y="11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5" name="lines"/>
            <p:cNvSpPr/>
            <p:nvPr/>
          </p:nvSpPr>
          <p:spPr>
            <a:xfrm>
              <a:off x="5301600" y="56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6" name="lines"/>
            <p:cNvSpPr/>
            <p:nvPr/>
          </p:nvSpPr>
          <p:spPr>
            <a:xfrm>
              <a:off x="4845600" y="102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7" name="lines"/>
            <p:cNvSpPr/>
            <p:nvPr/>
          </p:nvSpPr>
          <p:spPr>
            <a:xfrm>
              <a:off x="4389600" y="147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8" name="lines"/>
            <p:cNvSpPr/>
            <p:nvPr/>
          </p:nvSpPr>
          <p:spPr>
            <a:xfrm>
              <a:off x="3933600" y="193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9" name="lines"/>
            <p:cNvSpPr/>
            <p:nvPr/>
          </p:nvSpPr>
          <p:spPr>
            <a:xfrm>
              <a:off x="3477600" y="239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0" name="lines"/>
            <p:cNvSpPr/>
            <p:nvPr/>
          </p:nvSpPr>
          <p:spPr>
            <a:xfrm>
              <a:off x="3021600" y="284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1" name="lines"/>
            <p:cNvSpPr/>
            <p:nvPr/>
          </p:nvSpPr>
          <p:spPr>
            <a:xfrm>
              <a:off x="2565600" y="330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2" name="lines"/>
            <p:cNvSpPr/>
            <p:nvPr/>
          </p:nvSpPr>
          <p:spPr>
            <a:xfrm>
              <a:off x="2109600" y="375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3" name="lines"/>
            <p:cNvSpPr/>
            <p:nvPr/>
          </p:nvSpPr>
          <p:spPr>
            <a:xfrm>
              <a:off x="1653600" y="421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4" name="lines"/>
            <p:cNvSpPr/>
            <p:nvPr/>
          </p:nvSpPr>
          <p:spPr>
            <a:xfrm>
              <a:off x="1197600" y="467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5" name="lines"/>
            <p:cNvSpPr/>
            <p:nvPr/>
          </p:nvSpPr>
          <p:spPr>
            <a:xfrm>
              <a:off x="741600" y="512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6" name="lines"/>
            <p:cNvSpPr/>
            <p:nvPr/>
          </p:nvSpPr>
          <p:spPr>
            <a:xfrm>
              <a:off x="285600" y="558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7" name="lines"/>
            <p:cNvSpPr/>
            <p:nvPr/>
          </p:nvSpPr>
          <p:spPr>
            <a:xfrm>
              <a:off x="-170400" y="603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8" name="lines"/>
            <p:cNvSpPr/>
            <p:nvPr/>
          </p:nvSpPr>
          <p:spPr>
            <a:xfrm>
              <a:off x="7581600" y="-1256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9" name="lines"/>
            <p:cNvSpPr/>
            <p:nvPr/>
          </p:nvSpPr>
          <p:spPr>
            <a:xfrm>
              <a:off x="7125600" y="-800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0" name="lines"/>
            <p:cNvSpPr/>
            <p:nvPr/>
          </p:nvSpPr>
          <p:spPr>
            <a:xfrm>
              <a:off x="6669600" y="-344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1" name="lines"/>
            <p:cNvSpPr/>
            <p:nvPr/>
          </p:nvSpPr>
          <p:spPr>
            <a:xfrm>
              <a:off x="6213600" y="11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2" name="lines"/>
            <p:cNvSpPr/>
            <p:nvPr/>
          </p:nvSpPr>
          <p:spPr>
            <a:xfrm>
              <a:off x="5757600" y="56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3" name="lines"/>
            <p:cNvSpPr/>
            <p:nvPr/>
          </p:nvSpPr>
          <p:spPr>
            <a:xfrm>
              <a:off x="5301600" y="102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4" name="lines"/>
            <p:cNvSpPr/>
            <p:nvPr/>
          </p:nvSpPr>
          <p:spPr>
            <a:xfrm>
              <a:off x="4845600" y="147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5" name="lines"/>
            <p:cNvSpPr/>
            <p:nvPr/>
          </p:nvSpPr>
          <p:spPr>
            <a:xfrm>
              <a:off x="4389600" y="193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6" name="lines"/>
            <p:cNvSpPr/>
            <p:nvPr/>
          </p:nvSpPr>
          <p:spPr>
            <a:xfrm>
              <a:off x="3933600" y="239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7" name="lines"/>
            <p:cNvSpPr/>
            <p:nvPr/>
          </p:nvSpPr>
          <p:spPr>
            <a:xfrm>
              <a:off x="3477600" y="284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8" name="lines"/>
            <p:cNvSpPr/>
            <p:nvPr/>
          </p:nvSpPr>
          <p:spPr>
            <a:xfrm>
              <a:off x="3021600" y="330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9" name="lines"/>
            <p:cNvSpPr/>
            <p:nvPr/>
          </p:nvSpPr>
          <p:spPr>
            <a:xfrm>
              <a:off x="2565600" y="375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0" name="lines"/>
            <p:cNvSpPr/>
            <p:nvPr/>
          </p:nvSpPr>
          <p:spPr>
            <a:xfrm>
              <a:off x="2109600" y="421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1" name="lines"/>
            <p:cNvSpPr/>
            <p:nvPr/>
          </p:nvSpPr>
          <p:spPr>
            <a:xfrm>
              <a:off x="1653600" y="467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2" name="lines"/>
            <p:cNvSpPr/>
            <p:nvPr/>
          </p:nvSpPr>
          <p:spPr>
            <a:xfrm>
              <a:off x="1197600" y="512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3" name="lines"/>
            <p:cNvSpPr/>
            <p:nvPr/>
          </p:nvSpPr>
          <p:spPr>
            <a:xfrm>
              <a:off x="741600" y="558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4" name="lines"/>
            <p:cNvSpPr/>
            <p:nvPr/>
          </p:nvSpPr>
          <p:spPr>
            <a:xfrm>
              <a:off x="285600" y="603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5" name="lines"/>
            <p:cNvSpPr/>
            <p:nvPr/>
          </p:nvSpPr>
          <p:spPr>
            <a:xfrm>
              <a:off x="-170400" y="649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6" name="lines"/>
            <p:cNvSpPr/>
            <p:nvPr/>
          </p:nvSpPr>
          <p:spPr>
            <a:xfrm>
              <a:off x="8037600" y="-1256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7" name="lines"/>
            <p:cNvSpPr/>
            <p:nvPr/>
          </p:nvSpPr>
          <p:spPr>
            <a:xfrm>
              <a:off x="7581600" y="-800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8" name="lines"/>
            <p:cNvSpPr/>
            <p:nvPr/>
          </p:nvSpPr>
          <p:spPr>
            <a:xfrm>
              <a:off x="7125600" y="-344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9" name="lines"/>
            <p:cNvSpPr/>
            <p:nvPr/>
          </p:nvSpPr>
          <p:spPr>
            <a:xfrm>
              <a:off x="6669600" y="11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0" name="lines"/>
            <p:cNvSpPr/>
            <p:nvPr/>
          </p:nvSpPr>
          <p:spPr>
            <a:xfrm>
              <a:off x="6213600" y="56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1" name="lines"/>
            <p:cNvSpPr/>
            <p:nvPr/>
          </p:nvSpPr>
          <p:spPr>
            <a:xfrm>
              <a:off x="5757600" y="102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2" name="lines"/>
            <p:cNvSpPr/>
            <p:nvPr/>
          </p:nvSpPr>
          <p:spPr>
            <a:xfrm>
              <a:off x="5301600" y="147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3" name="lines"/>
            <p:cNvSpPr/>
            <p:nvPr/>
          </p:nvSpPr>
          <p:spPr>
            <a:xfrm>
              <a:off x="4845600" y="193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4" name="lines"/>
            <p:cNvSpPr/>
            <p:nvPr/>
          </p:nvSpPr>
          <p:spPr>
            <a:xfrm>
              <a:off x="4389600" y="239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5" name="lines"/>
            <p:cNvSpPr/>
            <p:nvPr/>
          </p:nvSpPr>
          <p:spPr>
            <a:xfrm>
              <a:off x="3933600" y="284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6" name="lines"/>
            <p:cNvSpPr/>
            <p:nvPr/>
          </p:nvSpPr>
          <p:spPr>
            <a:xfrm>
              <a:off x="3477600" y="330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7" name="lines"/>
            <p:cNvSpPr/>
            <p:nvPr/>
          </p:nvSpPr>
          <p:spPr>
            <a:xfrm>
              <a:off x="3021600" y="375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8" name="lines"/>
            <p:cNvSpPr/>
            <p:nvPr/>
          </p:nvSpPr>
          <p:spPr>
            <a:xfrm>
              <a:off x="2565600" y="421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9" name="lines"/>
            <p:cNvSpPr/>
            <p:nvPr/>
          </p:nvSpPr>
          <p:spPr>
            <a:xfrm>
              <a:off x="2109600" y="467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0" name="lines"/>
            <p:cNvSpPr/>
            <p:nvPr/>
          </p:nvSpPr>
          <p:spPr>
            <a:xfrm>
              <a:off x="1653600" y="512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1" name="lines"/>
            <p:cNvSpPr/>
            <p:nvPr/>
          </p:nvSpPr>
          <p:spPr>
            <a:xfrm>
              <a:off x="1197600" y="558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2" name="lines"/>
            <p:cNvSpPr/>
            <p:nvPr/>
          </p:nvSpPr>
          <p:spPr>
            <a:xfrm>
              <a:off x="741600" y="603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3" name="lines"/>
            <p:cNvSpPr/>
            <p:nvPr/>
          </p:nvSpPr>
          <p:spPr>
            <a:xfrm>
              <a:off x="285600" y="649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4" name="lines"/>
            <p:cNvSpPr/>
            <p:nvPr/>
          </p:nvSpPr>
          <p:spPr>
            <a:xfrm>
              <a:off x="-170400" y="695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5" name="lines"/>
            <p:cNvSpPr/>
            <p:nvPr/>
          </p:nvSpPr>
          <p:spPr>
            <a:xfrm>
              <a:off x="8493600" y="-1256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6" name="lines"/>
            <p:cNvSpPr/>
            <p:nvPr/>
          </p:nvSpPr>
          <p:spPr>
            <a:xfrm>
              <a:off x="8037600" y="-800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7" name="lines"/>
            <p:cNvSpPr/>
            <p:nvPr/>
          </p:nvSpPr>
          <p:spPr>
            <a:xfrm>
              <a:off x="7581600" y="-3444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8" name="lines"/>
            <p:cNvSpPr/>
            <p:nvPr/>
          </p:nvSpPr>
          <p:spPr>
            <a:xfrm>
              <a:off x="7125600" y="11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9" name="lines"/>
            <p:cNvSpPr/>
            <p:nvPr/>
          </p:nvSpPr>
          <p:spPr>
            <a:xfrm>
              <a:off x="6669600" y="56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0" name="lines"/>
            <p:cNvSpPr/>
            <p:nvPr/>
          </p:nvSpPr>
          <p:spPr>
            <a:xfrm>
              <a:off x="6213600" y="102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1" name="lines"/>
            <p:cNvSpPr/>
            <p:nvPr/>
          </p:nvSpPr>
          <p:spPr>
            <a:xfrm>
              <a:off x="5757600" y="147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2" name="lines"/>
            <p:cNvSpPr/>
            <p:nvPr/>
          </p:nvSpPr>
          <p:spPr>
            <a:xfrm>
              <a:off x="5301600" y="193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3" name="lines"/>
            <p:cNvSpPr/>
            <p:nvPr/>
          </p:nvSpPr>
          <p:spPr>
            <a:xfrm>
              <a:off x="4845600" y="239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4" name="lines"/>
            <p:cNvSpPr/>
            <p:nvPr/>
          </p:nvSpPr>
          <p:spPr>
            <a:xfrm>
              <a:off x="4389600" y="284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5" name="lines"/>
            <p:cNvSpPr/>
            <p:nvPr/>
          </p:nvSpPr>
          <p:spPr>
            <a:xfrm>
              <a:off x="3933600" y="330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6" name="lines"/>
            <p:cNvSpPr/>
            <p:nvPr/>
          </p:nvSpPr>
          <p:spPr>
            <a:xfrm>
              <a:off x="3477600" y="375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7" name="lines"/>
            <p:cNvSpPr/>
            <p:nvPr/>
          </p:nvSpPr>
          <p:spPr>
            <a:xfrm>
              <a:off x="3021600" y="421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8" name="lines"/>
            <p:cNvSpPr/>
            <p:nvPr/>
          </p:nvSpPr>
          <p:spPr>
            <a:xfrm>
              <a:off x="2565600" y="467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9" name="lines"/>
            <p:cNvSpPr/>
            <p:nvPr/>
          </p:nvSpPr>
          <p:spPr>
            <a:xfrm>
              <a:off x="2109600" y="512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0" name="lines"/>
            <p:cNvSpPr/>
            <p:nvPr/>
          </p:nvSpPr>
          <p:spPr>
            <a:xfrm>
              <a:off x="1653600" y="5583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1" name="lines"/>
            <p:cNvSpPr/>
            <p:nvPr/>
          </p:nvSpPr>
          <p:spPr>
            <a:xfrm>
              <a:off x="1197600" y="6039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2" name="lines"/>
            <p:cNvSpPr/>
            <p:nvPr/>
          </p:nvSpPr>
          <p:spPr>
            <a:xfrm>
              <a:off x="741600" y="649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3" name="lines"/>
            <p:cNvSpPr/>
            <p:nvPr/>
          </p:nvSpPr>
          <p:spPr>
            <a:xfrm>
              <a:off x="285600" y="695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4" name="lines"/>
            <p:cNvSpPr/>
            <p:nvPr/>
          </p:nvSpPr>
          <p:spPr>
            <a:xfrm>
              <a:off x="-170400" y="7407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5" name="lines"/>
            <p:cNvSpPr/>
            <p:nvPr/>
          </p:nvSpPr>
          <p:spPr>
            <a:xfrm>
              <a:off x="8858400" y="-1165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6" name="lines"/>
            <p:cNvSpPr/>
            <p:nvPr/>
          </p:nvSpPr>
          <p:spPr>
            <a:xfrm>
              <a:off x="8402400" y="-709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7" name="lines"/>
            <p:cNvSpPr/>
            <p:nvPr/>
          </p:nvSpPr>
          <p:spPr>
            <a:xfrm>
              <a:off x="7946400" y="-253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8" name="lines"/>
            <p:cNvSpPr/>
            <p:nvPr/>
          </p:nvSpPr>
          <p:spPr>
            <a:xfrm>
              <a:off x="7490400" y="20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9" name="lines"/>
            <p:cNvSpPr/>
            <p:nvPr/>
          </p:nvSpPr>
          <p:spPr>
            <a:xfrm>
              <a:off x="7034400" y="65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0" name="lines"/>
            <p:cNvSpPr/>
            <p:nvPr/>
          </p:nvSpPr>
          <p:spPr>
            <a:xfrm>
              <a:off x="6578400" y="111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1" name="lines"/>
            <p:cNvSpPr/>
            <p:nvPr/>
          </p:nvSpPr>
          <p:spPr>
            <a:xfrm>
              <a:off x="6122400" y="157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2" name="lines"/>
            <p:cNvSpPr/>
            <p:nvPr/>
          </p:nvSpPr>
          <p:spPr>
            <a:xfrm>
              <a:off x="5666400" y="202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3" name="lines"/>
            <p:cNvSpPr/>
            <p:nvPr/>
          </p:nvSpPr>
          <p:spPr>
            <a:xfrm>
              <a:off x="5210400" y="248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4" name="lines"/>
            <p:cNvSpPr/>
            <p:nvPr/>
          </p:nvSpPr>
          <p:spPr>
            <a:xfrm>
              <a:off x="4754400" y="293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5" name="lines"/>
            <p:cNvSpPr/>
            <p:nvPr/>
          </p:nvSpPr>
          <p:spPr>
            <a:xfrm>
              <a:off x="4298400" y="339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6" name="lines"/>
            <p:cNvSpPr/>
            <p:nvPr/>
          </p:nvSpPr>
          <p:spPr>
            <a:xfrm>
              <a:off x="3842400" y="385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7" name="lines"/>
            <p:cNvSpPr/>
            <p:nvPr/>
          </p:nvSpPr>
          <p:spPr>
            <a:xfrm>
              <a:off x="3386400" y="430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8" name="lines"/>
            <p:cNvSpPr/>
            <p:nvPr/>
          </p:nvSpPr>
          <p:spPr>
            <a:xfrm>
              <a:off x="2930400" y="476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9" name="lines"/>
            <p:cNvSpPr/>
            <p:nvPr/>
          </p:nvSpPr>
          <p:spPr>
            <a:xfrm>
              <a:off x="2474400" y="521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0" name="lines"/>
            <p:cNvSpPr/>
            <p:nvPr/>
          </p:nvSpPr>
          <p:spPr>
            <a:xfrm>
              <a:off x="2018400" y="567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1" name="lines"/>
            <p:cNvSpPr/>
            <p:nvPr/>
          </p:nvSpPr>
          <p:spPr>
            <a:xfrm>
              <a:off x="1562400" y="613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2" name="lines"/>
            <p:cNvSpPr/>
            <p:nvPr/>
          </p:nvSpPr>
          <p:spPr>
            <a:xfrm>
              <a:off x="1106400" y="658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3" name="lines"/>
            <p:cNvSpPr/>
            <p:nvPr/>
          </p:nvSpPr>
          <p:spPr>
            <a:xfrm>
              <a:off x="650400" y="704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4" name="lines"/>
            <p:cNvSpPr/>
            <p:nvPr/>
          </p:nvSpPr>
          <p:spPr>
            <a:xfrm>
              <a:off x="194400" y="749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5" name="lines"/>
            <p:cNvSpPr/>
            <p:nvPr/>
          </p:nvSpPr>
          <p:spPr>
            <a:xfrm>
              <a:off x="-170400" y="7954800"/>
              <a:ext cx="364800" cy="364800"/>
            </a:xfrm>
            <a:custGeom>
              <a:pathLst>
                <a:path w="364800" h="364800">
                  <a:moveTo>
                    <a:pt x="364800" y="0"/>
                  </a:moveTo>
                  <a:lnTo>
                    <a:pt x="0" y="3648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6" name="lines"/>
            <p:cNvSpPr/>
            <p:nvPr/>
          </p:nvSpPr>
          <p:spPr>
            <a:xfrm>
              <a:off x="8858400" y="-709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7" name="lines"/>
            <p:cNvSpPr/>
            <p:nvPr/>
          </p:nvSpPr>
          <p:spPr>
            <a:xfrm>
              <a:off x="8402400" y="-253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8" name="lines"/>
            <p:cNvSpPr/>
            <p:nvPr/>
          </p:nvSpPr>
          <p:spPr>
            <a:xfrm>
              <a:off x="7946400" y="20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9" name="lines"/>
            <p:cNvSpPr/>
            <p:nvPr/>
          </p:nvSpPr>
          <p:spPr>
            <a:xfrm>
              <a:off x="7490400" y="65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0" name="lines"/>
            <p:cNvSpPr/>
            <p:nvPr/>
          </p:nvSpPr>
          <p:spPr>
            <a:xfrm>
              <a:off x="7034400" y="111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1" name="lines"/>
            <p:cNvSpPr/>
            <p:nvPr/>
          </p:nvSpPr>
          <p:spPr>
            <a:xfrm>
              <a:off x="6578400" y="157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2" name="lines"/>
            <p:cNvSpPr/>
            <p:nvPr/>
          </p:nvSpPr>
          <p:spPr>
            <a:xfrm>
              <a:off x="6122400" y="202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3" name="lines"/>
            <p:cNvSpPr/>
            <p:nvPr/>
          </p:nvSpPr>
          <p:spPr>
            <a:xfrm>
              <a:off x="5666400" y="248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4" name="lines"/>
            <p:cNvSpPr/>
            <p:nvPr/>
          </p:nvSpPr>
          <p:spPr>
            <a:xfrm>
              <a:off x="5210400" y="293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5" name="lines"/>
            <p:cNvSpPr/>
            <p:nvPr/>
          </p:nvSpPr>
          <p:spPr>
            <a:xfrm>
              <a:off x="4754400" y="339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6" name="lines"/>
            <p:cNvSpPr/>
            <p:nvPr/>
          </p:nvSpPr>
          <p:spPr>
            <a:xfrm>
              <a:off x="4298400" y="385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7" name="lines"/>
            <p:cNvSpPr/>
            <p:nvPr/>
          </p:nvSpPr>
          <p:spPr>
            <a:xfrm>
              <a:off x="3842400" y="430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8" name="lines"/>
            <p:cNvSpPr/>
            <p:nvPr/>
          </p:nvSpPr>
          <p:spPr>
            <a:xfrm>
              <a:off x="3386400" y="476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9" name="lines"/>
            <p:cNvSpPr/>
            <p:nvPr/>
          </p:nvSpPr>
          <p:spPr>
            <a:xfrm>
              <a:off x="2930400" y="521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0" name="lines"/>
            <p:cNvSpPr/>
            <p:nvPr/>
          </p:nvSpPr>
          <p:spPr>
            <a:xfrm>
              <a:off x="2474400" y="567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1" name="lines"/>
            <p:cNvSpPr/>
            <p:nvPr/>
          </p:nvSpPr>
          <p:spPr>
            <a:xfrm>
              <a:off x="2018400" y="613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2" name="lines"/>
            <p:cNvSpPr/>
            <p:nvPr/>
          </p:nvSpPr>
          <p:spPr>
            <a:xfrm>
              <a:off x="1562400" y="658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3" name="lines"/>
            <p:cNvSpPr/>
            <p:nvPr/>
          </p:nvSpPr>
          <p:spPr>
            <a:xfrm>
              <a:off x="1106400" y="704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4" name="lines"/>
            <p:cNvSpPr/>
            <p:nvPr/>
          </p:nvSpPr>
          <p:spPr>
            <a:xfrm>
              <a:off x="650400" y="749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5" name="lines"/>
            <p:cNvSpPr/>
            <p:nvPr/>
          </p:nvSpPr>
          <p:spPr>
            <a:xfrm>
              <a:off x="490800" y="7954800"/>
              <a:ext cx="159600" cy="159600"/>
            </a:xfrm>
            <a:custGeom>
              <a:pathLst>
                <a:path w="159600" h="159600">
                  <a:moveTo>
                    <a:pt x="159600" y="0"/>
                  </a:moveTo>
                  <a:lnTo>
                    <a:pt x="0" y="159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6" name="lines"/>
            <p:cNvSpPr/>
            <p:nvPr/>
          </p:nvSpPr>
          <p:spPr>
            <a:xfrm>
              <a:off x="8858400" y="-253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7" name="lines"/>
            <p:cNvSpPr/>
            <p:nvPr/>
          </p:nvSpPr>
          <p:spPr>
            <a:xfrm>
              <a:off x="8402400" y="20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8" name="lines"/>
            <p:cNvSpPr/>
            <p:nvPr/>
          </p:nvSpPr>
          <p:spPr>
            <a:xfrm>
              <a:off x="7946400" y="65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9" name="lines"/>
            <p:cNvSpPr/>
            <p:nvPr/>
          </p:nvSpPr>
          <p:spPr>
            <a:xfrm>
              <a:off x="7490400" y="111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0" name="lines"/>
            <p:cNvSpPr/>
            <p:nvPr/>
          </p:nvSpPr>
          <p:spPr>
            <a:xfrm>
              <a:off x="7034400" y="157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1" name="lines"/>
            <p:cNvSpPr/>
            <p:nvPr/>
          </p:nvSpPr>
          <p:spPr>
            <a:xfrm>
              <a:off x="6578400" y="202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2" name="lines"/>
            <p:cNvSpPr/>
            <p:nvPr/>
          </p:nvSpPr>
          <p:spPr>
            <a:xfrm>
              <a:off x="6122400" y="248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3" name="lines"/>
            <p:cNvSpPr/>
            <p:nvPr/>
          </p:nvSpPr>
          <p:spPr>
            <a:xfrm>
              <a:off x="5666400" y="293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4" name="lines"/>
            <p:cNvSpPr/>
            <p:nvPr/>
          </p:nvSpPr>
          <p:spPr>
            <a:xfrm>
              <a:off x="5210400" y="339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5" name="lines"/>
            <p:cNvSpPr/>
            <p:nvPr/>
          </p:nvSpPr>
          <p:spPr>
            <a:xfrm>
              <a:off x="4754400" y="385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6" name="lines"/>
            <p:cNvSpPr/>
            <p:nvPr/>
          </p:nvSpPr>
          <p:spPr>
            <a:xfrm>
              <a:off x="4298400" y="430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7" name="lines"/>
            <p:cNvSpPr/>
            <p:nvPr/>
          </p:nvSpPr>
          <p:spPr>
            <a:xfrm>
              <a:off x="3842400" y="476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8" name="lines"/>
            <p:cNvSpPr/>
            <p:nvPr/>
          </p:nvSpPr>
          <p:spPr>
            <a:xfrm>
              <a:off x="3386400" y="521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9" name="lines"/>
            <p:cNvSpPr/>
            <p:nvPr/>
          </p:nvSpPr>
          <p:spPr>
            <a:xfrm>
              <a:off x="2930400" y="567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0" name="lines"/>
            <p:cNvSpPr/>
            <p:nvPr/>
          </p:nvSpPr>
          <p:spPr>
            <a:xfrm>
              <a:off x="2474400" y="613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1" name="lines"/>
            <p:cNvSpPr/>
            <p:nvPr/>
          </p:nvSpPr>
          <p:spPr>
            <a:xfrm>
              <a:off x="2018400" y="658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2" name="lines"/>
            <p:cNvSpPr/>
            <p:nvPr/>
          </p:nvSpPr>
          <p:spPr>
            <a:xfrm>
              <a:off x="1562400" y="704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3" name="lines"/>
            <p:cNvSpPr/>
            <p:nvPr/>
          </p:nvSpPr>
          <p:spPr>
            <a:xfrm>
              <a:off x="1106400" y="749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4" name="lines"/>
            <p:cNvSpPr/>
            <p:nvPr/>
          </p:nvSpPr>
          <p:spPr>
            <a:xfrm>
              <a:off x="946800" y="7954800"/>
              <a:ext cx="159600" cy="159600"/>
            </a:xfrm>
            <a:custGeom>
              <a:pathLst>
                <a:path w="159600" h="159600">
                  <a:moveTo>
                    <a:pt x="159600" y="0"/>
                  </a:moveTo>
                  <a:lnTo>
                    <a:pt x="0" y="159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5" name="lines"/>
            <p:cNvSpPr/>
            <p:nvPr/>
          </p:nvSpPr>
          <p:spPr>
            <a:xfrm>
              <a:off x="8858400" y="20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6" name="lines"/>
            <p:cNvSpPr/>
            <p:nvPr/>
          </p:nvSpPr>
          <p:spPr>
            <a:xfrm>
              <a:off x="8402400" y="65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7" name="lines"/>
            <p:cNvSpPr/>
            <p:nvPr/>
          </p:nvSpPr>
          <p:spPr>
            <a:xfrm>
              <a:off x="7946400" y="111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8" name="lines"/>
            <p:cNvSpPr/>
            <p:nvPr/>
          </p:nvSpPr>
          <p:spPr>
            <a:xfrm>
              <a:off x="7490400" y="157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9" name="lines"/>
            <p:cNvSpPr/>
            <p:nvPr/>
          </p:nvSpPr>
          <p:spPr>
            <a:xfrm>
              <a:off x="7034400" y="202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0" name="lines"/>
            <p:cNvSpPr/>
            <p:nvPr/>
          </p:nvSpPr>
          <p:spPr>
            <a:xfrm>
              <a:off x="6578400" y="248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1" name="lines"/>
            <p:cNvSpPr/>
            <p:nvPr/>
          </p:nvSpPr>
          <p:spPr>
            <a:xfrm>
              <a:off x="6122400" y="293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2" name="lines"/>
            <p:cNvSpPr/>
            <p:nvPr/>
          </p:nvSpPr>
          <p:spPr>
            <a:xfrm>
              <a:off x="5666400" y="339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3" name="lines"/>
            <p:cNvSpPr/>
            <p:nvPr/>
          </p:nvSpPr>
          <p:spPr>
            <a:xfrm>
              <a:off x="5210400" y="385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4" name="lines"/>
            <p:cNvSpPr/>
            <p:nvPr/>
          </p:nvSpPr>
          <p:spPr>
            <a:xfrm>
              <a:off x="4754400" y="430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5" name="lines"/>
            <p:cNvSpPr/>
            <p:nvPr/>
          </p:nvSpPr>
          <p:spPr>
            <a:xfrm>
              <a:off x="4298400" y="476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6" name="lines"/>
            <p:cNvSpPr/>
            <p:nvPr/>
          </p:nvSpPr>
          <p:spPr>
            <a:xfrm>
              <a:off x="3842400" y="521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7" name="lines"/>
            <p:cNvSpPr/>
            <p:nvPr/>
          </p:nvSpPr>
          <p:spPr>
            <a:xfrm>
              <a:off x="3386400" y="567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8" name="lines"/>
            <p:cNvSpPr/>
            <p:nvPr/>
          </p:nvSpPr>
          <p:spPr>
            <a:xfrm>
              <a:off x="2930400" y="613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9" name="lines"/>
            <p:cNvSpPr/>
            <p:nvPr/>
          </p:nvSpPr>
          <p:spPr>
            <a:xfrm>
              <a:off x="2474400" y="658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0" name="lines"/>
            <p:cNvSpPr/>
            <p:nvPr/>
          </p:nvSpPr>
          <p:spPr>
            <a:xfrm>
              <a:off x="2018400" y="704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1" name="lines"/>
            <p:cNvSpPr/>
            <p:nvPr/>
          </p:nvSpPr>
          <p:spPr>
            <a:xfrm>
              <a:off x="1562400" y="749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2" name="lines"/>
            <p:cNvSpPr/>
            <p:nvPr/>
          </p:nvSpPr>
          <p:spPr>
            <a:xfrm>
              <a:off x="1402800" y="7954800"/>
              <a:ext cx="159600" cy="159600"/>
            </a:xfrm>
            <a:custGeom>
              <a:pathLst>
                <a:path w="159600" h="159600">
                  <a:moveTo>
                    <a:pt x="159600" y="0"/>
                  </a:moveTo>
                  <a:lnTo>
                    <a:pt x="0" y="159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3" name="lines"/>
            <p:cNvSpPr/>
            <p:nvPr/>
          </p:nvSpPr>
          <p:spPr>
            <a:xfrm>
              <a:off x="8858400" y="65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4" name="lines"/>
            <p:cNvSpPr/>
            <p:nvPr/>
          </p:nvSpPr>
          <p:spPr>
            <a:xfrm>
              <a:off x="8402400" y="111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5" name="lines"/>
            <p:cNvSpPr/>
            <p:nvPr/>
          </p:nvSpPr>
          <p:spPr>
            <a:xfrm>
              <a:off x="7946400" y="157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6" name="lines"/>
            <p:cNvSpPr/>
            <p:nvPr/>
          </p:nvSpPr>
          <p:spPr>
            <a:xfrm>
              <a:off x="7490400" y="202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7" name="lines"/>
            <p:cNvSpPr/>
            <p:nvPr/>
          </p:nvSpPr>
          <p:spPr>
            <a:xfrm>
              <a:off x="7034400" y="248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8" name="lines"/>
            <p:cNvSpPr/>
            <p:nvPr/>
          </p:nvSpPr>
          <p:spPr>
            <a:xfrm>
              <a:off x="6578400" y="293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9" name="lines"/>
            <p:cNvSpPr/>
            <p:nvPr/>
          </p:nvSpPr>
          <p:spPr>
            <a:xfrm>
              <a:off x="6122400" y="339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0" name="lines"/>
            <p:cNvSpPr/>
            <p:nvPr/>
          </p:nvSpPr>
          <p:spPr>
            <a:xfrm>
              <a:off x="5666400" y="385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1" name="lines"/>
            <p:cNvSpPr/>
            <p:nvPr/>
          </p:nvSpPr>
          <p:spPr>
            <a:xfrm>
              <a:off x="5210400" y="430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2" name="lines"/>
            <p:cNvSpPr/>
            <p:nvPr/>
          </p:nvSpPr>
          <p:spPr>
            <a:xfrm>
              <a:off x="4754400" y="476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3" name="lines"/>
            <p:cNvSpPr/>
            <p:nvPr/>
          </p:nvSpPr>
          <p:spPr>
            <a:xfrm>
              <a:off x="4298400" y="521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4" name="lines"/>
            <p:cNvSpPr/>
            <p:nvPr/>
          </p:nvSpPr>
          <p:spPr>
            <a:xfrm>
              <a:off x="3842400" y="567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5" name="lines"/>
            <p:cNvSpPr/>
            <p:nvPr/>
          </p:nvSpPr>
          <p:spPr>
            <a:xfrm>
              <a:off x="3386400" y="613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6" name="lines"/>
            <p:cNvSpPr/>
            <p:nvPr/>
          </p:nvSpPr>
          <p:spPr>
            <a:xfrm>
              <a:off x="2930400" y="658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7" name="lines"/>
            <p:cNvSpPr/>
            <p:nvPr/>
          </p:nvSpPr>
          <p:spPr>
            <a:xfrm>
              <a:off x="2474400" y="704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8" name="lines"/>
            <p:cNvSpPr/>
            <p:nvPr/>
          </p:nvSpPr>
          <p:spPr>
            <a:xfrm>
              <a:off x="2018400" y="749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9" name="lines"/>
            <p:cNvSpPr/>
            <p:nvPr/>
          </p:nvSpPr>
          <p:spPr>
            <a:xfrm>
              <a:off x="1858800" y="7954800"/>
              <a:ext cx="159600" cy="159600"/>
            </a:xfrm>
            <a:custGeom>
              <a:pathLst>
                <a:path w="159600" h="159600">
                  <a:moveTo>
                    <a:pt x="159600" y="0"/>
                  </a:moveTo>
                  <a:lnTo>
                    <a:pt x="0" y="159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0" name="lines"/>
            <p:cNvSpPr/>
            <p:nvPr/>
          </p:nvSpPr>
          <p:spPr>
            <a:xfrm>
              <a:off x="8858400" y="111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1" name="lines"/>
            <p:cNvSpPr/>
            <p:nvPr/>
          </p:nvSpPr>
          <p:spPr>
            <a:xfrm>
              <a:off x="8402400" y="157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2" name="lines"/>
            <p:cNvSpPr/>
            <p:nvPr/>
          </p:nvSpPr>
          <p:spPr>
            <a:xfrm>
              <a:off x="7946400" y="202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3" name="lines"/>
            <p:cNvSpPr/>
            <p:nvPr/>
          </p:nvSpPr>
          <p:spPr>
            <a:xfrm>
              <a:off x="7490400" y="248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4" name="lines"/>
            <p:cNvSpPr/>
            <p:nvPr/>
          </p:nvSpPr>
          <p:spPr>
            <a:xfrm>
              <a:off x="7034400" y="293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5" name="lines"/>
            <p:cNvSpPr/>
            <p:nvPr/>
          </p:nvSpPr>
          <p:spPr>
            <a:xfrm>
              <a:off x="6578400" y="339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6" name="lines"/>
            <p:cNvSpPr/>
            <p:nvPr/>
          </p:nvSpPr>
          <p:spPr>
            <a:xfrm>
              <a:off x="6122400" y="385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7" name="lines"/>
            <p:cNvSpPr/>
            <p:nvPr/>
          </p:nvSpPr>
          <p:spPr>
            <a:xfrm>
              <a:off x="5666400" y="430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8" name="lines"/>
            <p:cNvSpPr/>
            <p:nvPr/>
          </p:nvSpPr>
          <p:spPr>
            <a:xfrm>
              <a:off x="5210400" y="476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9" name="lines"/>
            <p:cNvSpPr/>
            <p:nvPr/>
          </p:nvSpPr>
          <p:spPr>
            <a:xfrm>
              <a:off x="4754400" y="521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0" name="lines"/>
            <p:cNvSpPr/>
            <p:nvPr/>
          </p:nvSpPr>
          <p:spPr>
            <a:xfrm>
              <a:off x="4298400" y="567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1" name="lines"/>
            <p:cNvSpPr/>
            <p:nvPr/>
          </p:nvSpPr>
          <p:spPr>
            <a:xfrm>
              <a:off x="3842400" y="613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2" name="lines"/>
            <p:cNvSpPr/>
            <p:nvPr/>
          </p:nvSpPr>
          <p:spPr>
            <a:xfrm>
              <a:off x="3386400" y="658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3" name="lines"/>
            <p:cNvSpPr/>
            <p:nvPr/>
          </p:nvSpPr>
          <p:spPr>
            <a:xfrm>
              <a:off x="2930400" y="704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4" name="lines"/>
            <p:cNvSpPr/>
            <p:nvPr/>
          </p:nvSpPr>
          <p:spPr>
            <a:xfrm>
              <a:off x="2474400" y="749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5" name="lines"/>
            <p:cNvSpPr/>
            <p:nvPr/>
          </p:nvSpPr>
          <p:spPr>
            <a:xfrm>
              <a:off x="2314800" y="7954800"/>
              <a:ext cx="159600" cy="159600"/>
            </a:xfrm>
            <a:custGeom>
              <a:pathLst>
                <a:path w="159600" h="159600">
                  <a:moveTo>
                    <a:pt x="159600" y="0"/>
                  </a:moveTo>
                  <a:lnTo>
                    <a:pt x="0" y="159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6" name="lines"/>
            <p:cNvSpPr/>
            <p:nvPr/>
          </p:nvSpPr>
          <p:spPr>
            <a:xfrm>
              <a:off x="8858400" y="157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7" name="lines"/>
            <p:cNvSpPr/>
            <p:nvPr/>
          </p:nvSpPr>
          <p:spPr>
            <a:xfrm>
              <a:off x="8402400" y="202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8" name="lines"/>
            <p:cNvSpPr/>
            <p:nvPr/>
          </p:nvSpPr>
          <p:spPr>
            <a:xfrm>
              <a:off x="7946400" y="248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9" name="lines"/>
            <p:cNvSpPr/>
            <p:nvPr/>
          </p:nvSpPr>
          <p:spPr>
            <a:xfrm>
              <a:off x="7490400" y="293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0" name="lines"/>
            <p:cNvSpPr/>
            <p:nvPr/>
          </p:nvSpPr>
          <p:spPr>
            <a:xfrm>
              <a:off x="7034400" y="339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1" name="lines"/>
            <p:cNvSpPr/>
            <p:nvPr/>
          </p:nvSpPr>
          <p:spPr>
            <a:xfrm>
              <a:off x="6578400" y="385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2" name="lines"/>
            <p:cNvSpPr/>
            <p:nvPr/>
          </p:nvSpPr>
          <p:spPr>
            <a:xfrm>
              <a:off x="6122400" y="430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3" name="lines"/>
            <p:cNvSpPr/>
            <p:nvPr/>
          </p:nvSpPr>
          <p:spPr>
            <a:xfrm>
              <a:off x="5666400" y="476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4" name="lines"/>
            <p:cNvSpPr/>
            <p:nvPr/>
          </p:nvSpPr>
          <p:spPr>
            <a:xfrm>
              <a:off x="5210400" y="521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5" name="lines"/>
            <p:cNvSpPr/>
            <p:nvPr/>
          </p:nvSpPr>
          <p:spPr>
            <a:xfrm>
              <a:off x="4754400" y="567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6" name="lines"/>
            <p:cNvSpPr/>
            <p:nvPr/>
          </p:nvSpPr>
          <p:spPr>
            <a:xfrm>
              <a:off x="4298400" y="613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7" name="lines"/>
            <p:cNvSpPr/>
            <p:nvPr/>
          </p:nvSpPr>
          <p:spPr>
            <a:xfrm>
              <a:off x="3842400" y="658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8" name="lines"/>
            <p:cNvSpPr/>
            <p:nvPr/>
          </p:nvSpPr>
          <p:spPr>
            <a:xfrm>
              <a:off x="3386400" y="704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9" name="lines"/>
            <p:cNvSpPr/>
            <p:nvPr/>
          </p:nvSpPr>
          <p:spPr>
            <a:xfrm>
              <a:off x="2930400" y="749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0" name="lines"/>
            <p:cNvSpPr/>
            <p:nvPr/>
          </p:nvSpPr>
          <p:spPr>
            <a:xfrm>
              <a:off x="2770800" y="7954800"/>
              <a:ext cx="159600" cy="159600"/>
            </a:xfrm>
            <a:custGeom>
              <a:pathLst>
                <a:path w="159600" h="159600">
                  <a:moveTo>
                    <a:pt x="159600" y="0"/>
                  </a:moveTo>
                  <a:lnTo>
                    <a:pt x="0" y="159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1" name="lines"/>
            <p:cNvSpPr/>
            <p:nvPr/>
          </p:nvSpPr>
          <p:spPr>
            <a:xfrm>
              <a:off x="8858400" y="202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2" name="lines"/>
            <p:cNvSpPr/>
            <p:nvPr/>
          </p:nvSpPr>
          <p:spPr>
            <a:xfrm>
              <a:off x="8402400" y="248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3" name="lines"/>
            <p:cNvSpPr/>
            <p:nvPr/>
          </p:nvSpPr>
          <p:spPr>
            <a:xfrm>
              <a:off x="7946400" y="293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4" name="lines"/>
            <p:cNvSpPr/>
            <p:nvPr/>
          </p:nvSpPr>
          <p:spPr>
            <a:xfrm>
              <a:off x="7490400" y="339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5" name="lines"/>
            <p:cNvSpPr/>
            <p:nvPr/>
          </p:nvSpPr>
          <p:spPr>
            <a:xfrm>
              <a:off x="7034400" y="385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6" name="lines"/>
            <p:cNvSpPr/>
            <p:nvPr/>
          </p:nvSpPr>
          <p:spPr>
            <a:xfrm>
              <a:off x="6578400" y="430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7" name="lines"/>
            <p:cNvSpPr/>
            <p:nvPr/>
          </p:nvSpPr>
          <p:spPr>
            <a:xfrm>
              <a:off x="6122400" y="476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8" name="lines"/>
            <p:cNvSpPr/>
            <p:nvPr/>
          </p:nvSpPr>
          <p:spPr>
            <a:xfrm>
              <a:off x="5666400" y="521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9" name="lines"/>
            <p:cNvSpPr/>
            <p:nvPr/>
          </p:nvSpPr>
          <p:spPr>
            <a:xfrm>
              <a:off x="5210400" y="567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0" name="lines"/>
            <p:cNvSpPr/>
            <p:nvPr/>
          </p:nvSpPr>
          <p:spPr>
            <a:xfrm>
              <a:off x="4754400" y="613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1" name="lines"/>
            <p:cNvSpPr/>
            <p:nvPr/>
          </p:nvSpPr>
          <p:spPr>
            <a:xfrm>
              <a:off x="4298400" y="658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2" name="lines"/>
            <p:cNvSpPr/>
            <p:nvPr/>
          </p:nvSpPr>
          <p:spPr>
            <a:xfrm>
              <a:off x="3842400" y="704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3" name="lines"/>
            <p:cNvSpPr/>
            <p:nvPr/>
          </p:nvSpPr>
          <p:spPr>
            <a:xfrm>
              <a:off x="3386400" y="749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4" name="lines"/>
            <p:cNvSpPr/>
            <p:nvPr/>
          </p:nvSpPr>
          <p:spPr>
            <a:xfrm>
              <a:off x="3226800" y="7954800"/>
              <a:ext cx="159600" cy="159600"/>
            </a:xfrm>
            <a:custGeom>
              <a:pathLst>
                <a:path w="159600" h="159600">
                  <a:moveTo>
                    <a:pt x="159600" y="0"/>
                  </a:moveTo>
                  <a:lnTo>
                    <a:pt x="0" y="159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5" name="lines"/>
            <p:cNvSpPr/>
            <p:nvPr/>
          </p:nvSpPr>
          <p:spPr>
            <a:xfrm>
              <a:off x="8858400" y="248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6" name="lines"/>
            <p:cNvSpPr/>
            <p:nvPr/>
          </p:nvSpPr>
          <p:spPr>
            <a:xfrm>
              <a:off x="8402400" y="293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7" name="lines"/>
            <p:cNvSpPr/>
            <p:nvPr/>
          </p:nvSpPr>
          <p:spPr>
            <a:xfrm>
              <a:off x="7946400" y="339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8" name="lines"/>
            <p:cNvSpPr/>
            <p:nvPr/>
          </p:nvSpPr>
          <p:spPr>
            <a:xfrm>
              <a:off x="7490400" y="385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9" name="lines"/>
            <p:cNvSpPr/>
            <p:nvPr/>
          </p:nvSpPr>
          <p:spPr>
            <a:xfrm>
              <a:off x="7034400" y="430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0" name="lines"/>
            <p:cNvSpPr/>
            <p:nvPr/>
          </p:nvSpPr>
          <p:spPr>
            <a:xfrm>
              <a:off x="6578400" y="476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1" name="lines"/>
            <p:cNvSpPr/>
            <p:nvPr/>
          </p:nvSpPr>
          <p:spPr>
            <a:xfrm>
              <a:off x="6122400" y="521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2" name="lines"/>
            <p:cNvSpPr/>
            <p:nvPr/>
          </p:nvSpPr>
          <p:spPr>
            <a:xfrm>
              <a:off x="5666400" y="567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3" name="lines"/>
            <p:cNvSpPr/>
            <p:nvPr/>
          </p:nvSpPr>
          <p:spPr>
            <a:xfrm>
              <a:off x="5210400" y="613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4" name="lines"/>
            <p:cNvSpPr/>
            <p:nvPr/>
          </p:nvSpPr>
          <p:spPr>
            <a:xfrm>
              <a:off x="4754400" y="658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5" name="lines"/>
            <p:cNvSpPr/>
            <p:nvPr/>
          </p:nvSpPr>
          <p:spPr>
            <a:xfrm>
              <a:off x="4298400" y="704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6" name="lines"/>
            <p:cNvSpPr/>
            <p:nvPr/>
          </p:nvSpPr>
          <p:spPr>
            <a:xfrm>
              <a:off x="3842400" y="749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7" name="lines"/>
            <p:cNvSpPr/>
            <p:nvPr/>
          </p:nvSpPr>
          <p:spPr>
            <a:xfrm>
              <a:off x="3682800" y="7954800"/>
              <a:ext cx="159600" cy="159600"/>
            </a:xfrm>
            <a:custGeom>
              <a:pathLst>
                <a:path w="159600" h="159600">
                  <a:moveTo>
                    <a:pt x="159600" y="0"/>
                  </a:moveTo>
                  <a:lnTo>
                    <a:pt x="0" y="159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8" name="lines"/>
            <p:cNvSpPr/>
            <p:nvPr/>
          </p:nvSpPr>
          <p:spPr>
            <a:xfrm>
              <a:off x="8858400" y="293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9" name="lines"/>
            <p:cNvSpPr/>
            <p:nvPr/>
          </p:nvSpPr>
          <p:spPr>
            <a:xfrm>
              <a:off x="8402400" y="339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0" name="lines"/>
            <p:cNvSpPr/>
            <p:nvPr/>
          </p:nvSpPr>
          <p:spPr>
            <a:xfrm>
              <a:off x="7946400" y="385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1" name="lines"/>
            <p:cNvSpPr/>
            <p:nvPr/>
          </p:nvSpPr>
          <p:spPr>
            <a:xfrm>
              <a:off x="7490400" y="430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2" name="lines"/>
            <p:cNvSpPr/>
            <p:nvPr/>
          </p:nvSpPr>
          <p:spPr>
            <a:xfrm>
              <a:off x="7034400" y="476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3" name="lines"/>
            <p:cNvSpPr/>
            <p:nvPr/>
          </p:nvSpPr>
          <p:spPr>
            <a:xfrm>
              <a:off x="6578400" y="521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4" name="lines"/>
            <p:cNvSpPr/>
            <p:nvPr/>
          </p:nvSpPr>
          <p:spPr>
            <a:xfrm>
              <a:off x="6122400" y="567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5" name="lines"/>
            <p:cNvSpPr/>
            <p:nvPr/>
          </p:nvSpPr>
          <p:spPr>
            <a:xfrm>
              <a:off x="5666400" y="613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6" name="lines"/>
            <p:cNvSpPr/>
            <p:nvPr/>
          </p:nvSpPr>
          <p:spPr>
            <a:xfrm>
              <a:off x="5210400" y="658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7" name="lines"/>
            <p:cNvSpPr/>
            <p:nvPr/>
          </p:nvSpPr>
          <p:spPr>
            <a:xfrm>
              <a:off x="4754400" y="704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8" name="lines"/>
            <p:cNvSpPr/>
            <p:nvPr/>
          </p:nvSpPr>
          <p:spPr>
            <a:xfrm>
              <a:off x="4298400" y="749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9" name="lines"/>
            <p:cNvSpPr/>
            <p:nvPr/>
          </p:nvSpPr>
          <p:spPr>
            <a:xfrm>
              <a:off x="4138800" y="7954800"/>
              <a:ext cx="159600" cy="159600"/>
            </a:xfrm>
            <a:custGeom>
              <a:pathLst>
                <a:path w="159600" h="159600">
                  <a:moveTo>
                    <a:pt x="159600" y="0"/>
                  </a:moveTo>
                  <a:lnTo>
                    <a:pt x="0" y="159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0" name="lines"/>
            <p:cNvSpPr/>
            <p:nvPr/>
          </p:nvSpPr>
          <p:spPr>
            <a:xfrm>
              <a:off x="8858400" y="339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1" name="lines"/>
            <p:cNvSpPr/>
            <p:nvPr/>
          </p:nvSpPr>
          <p:spPr>
            <a:xfrm>
              <a:off x="8402400" y="385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2" name="lines"/>
            <p:cNvSpPr/>
            <p:nvPr/>
          </p:nvSpPr>
          <p:spPr>
            <a:xfrm>
              <a:off x="7946400" y="430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3" name="lines"/>
            <p:cNvSpPr/>
            <p:nvPr/>
          </p:nvSpPr>
          <p:spPr>
            <a:xfrm>
              <a:off x="7490400" y="476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4" name="lines"/>
            <p:cNvSpPr/>
            <p:nvPr/>
          </p:nvSpPr>
          <p:spPr>
            <a:xfrm>
              <a:off x="7034400" y="521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5" name="lines"/>
            <p:cNvSpPr/>
            <p:nvPr/>
          </p:nvSpPr>
          <p:spPr>
            <a:xfrm>
              <a:off x="6578400" y="567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6" name="lines"/>
            <p:cNvSpPr/>
            <p:nvPr/>
          </p:nvSpPr>
          <p:spPr>
            <a:xfrm>
              <a:off x="6122400" y="613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7" name="lines"/>
            <p:cNvSpPr/>
            <p:nvPr/>
          </p:nvSpPr>
          <p:spPr>
            <a:xfrm>
              <a:off x="5666400" y="658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8" name="lines"/>
            <p:cNvSpPr/>
            <p:nvPr/>
          </p:nvSpPr>
          <p:spPr>
            <a:xfrm>
              <a:off x="5210400" y="704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9" name="lines"/>
            <p:cNvSpPr/>
            <p:nvPr/>
          </p:nvSpPr>
          <p:spPr>
            <a:xfrm>
              <a:off x="4754400" y="749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0" name="lines"/>
            <p:cNvSpPr/>
            <p:nvPr/>
          </p:nvSpPr>
          <p:spPr>
            <a:xfrm>
              <a:off x="4594800" y="7954800"/>
              <a:ext cx="159600" cy="159600"/>
            </a:xfrm>
            <a:custGeom>
              <a:pathLst>
                <a:path w="159600" h="159600">
                  <a:moveTo>
                    <a:pt x="159600" y="0"/>
                  </a:moveTo>
                  <a:lnTo>
                    <a:pt x="0" y="159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1" name="lines"/>
            <p:cNvSpPr/>
            <p:nvPr/>
          </p:nvSpPr>
          <p:spPr>
            <a:xfrm>
              <a:off x="8858400" y="385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2" name="lines"/>
            <p:cNvSpPr/>
            <p:nvPr/>
          </p:nvSpPr>
          <p:spPr>
            <a:xfrm>
              <a:off x="8402400" y="430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3" name="lines"/>
            <p:cNvSpPr/>
            <p:nvPr/>
          </p:nvSpPr>
          <p:spPr>
            <a:xfrm>
              <a:off x="7946400" y="476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4" name="lines"/>
            <p:cNvSpPr/>
            <p:nvPr/>
          </p:nvSpPr>
          <p:spPr>
            <a:xfrm>
              <a:off x="7490400" y="521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5" name="lines"/>
            <p:cNvSpPr/>
            <p:nvPr/>
          </p:nvSpPr>
          <p:spPr>
            <a:xfrm>
              <a:off x="7034400" y="567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6" name="lines"/>
            <p:cNvSpPr/>
            <p:nvPr/>
          </p:nvSpPr>
          <p:spPr>
            <a:xfrm>
              <a:off x="6578400" y="613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7" name="lines"/>
            <p:cNvSpPr/>
            <p:nvPr/>
          </p:nvSpPr>
          <p:spPr>
            <a:xfrm>
              <a:off x="6122400" y="658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8" name="lines"/>
            <p:cNvSpPr/>
            <p:nvPr/>
          </p:nvSpPr>
          <p:spPr>
            <a:xfrm>
              <a:off x="5666400" y="704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9" name="lines"/>
            <p:cNvSpPr/>
            <p:nvPr/>
          </p:nvSpPr>
          <p:spPr>
            <a:xfrm>
              <a:off x="5210400" y="749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0" name="lines"/>
            <p:cNvSpPr/>
            <p:nvPr/>
          </p:nvSpPr>
          <p:spPr>
            <a:xfrm>
              <a:off x="5050800" y="7954800"/>
              <a:ext cx="159600" cy="159600"/>
            </a:xfrm>
            <a:custGeom>
              <a:pathLst>
                <a:path w="159600" h="159600">
                  <a:moveTo>
                    <a:pt x="159600" y="0"/>
                  </a:moveTo>
                  <a:lnTo>
                    <a:pt x="0" y="159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1" name="lines"/>
            <p:cNvSpPr/>
            <p:nvPr/>
          </p:nvSpPr>
          <p:spPr>
            <a:xfrm>
              <a:off x="8858400" y="430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2" name="lines"/>
            <p:cNvSpPr/>
            <p:nvPr/>
          </p:nvSpPr>
          <p:spPr>
            <a:xfrm>
              <a:off x="8402400" y="476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3" name="lines"/>
            <p:cNvSpPr/>
            <p:nvPr/>
          </p:nvSpPr>
          <p:spPr>
            <a:xfrm>
              <a:off x="7946400" y="521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4" name="lines"/>
            <p:cNvSpPr/>
            <p:nvPr/>
          </p:nvSpPr>
          <p:spPr>
            <a:xfrm>
              <a:off x="7490400" y="567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5" name="lines"/>
            <p:cNvSpPr/>
            <p:nvPr/>
          </p:nvSpPr>
          <p:spPr>
            <a:xfrm>
              <a:off x="7034400" y="613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6" name="lines"/>
            <p:cNvSpPr/>
            <p:nvPr/>
          </p:nvSpPr>
          <p:spPr>
            <a:xfrm>
              <a:off x="6578400" y="658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7" name="lines"/>
            <p:cNvSpPr/>
            <p:nvPr/>
          </p:nvSpPr>
          <p:spPr>
            <a:xfrm>
              <a:off x="6122400" y="704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8" name="lines"/>
            <p:cNvSpPr/>
            <p:nvPr/>
          </p:nvSpPr>
          <p:spPr>
            <a:xfrm>
              <a:off x="5666400" y="749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9" name="lines"/>
            <p:cNvSpPr/>
            <p:nvPr/>
          </p:nvSpPr>
          <p:spPr>
            <a:xfrm>
              <a:off x="5506800" y="7954800"/>
              <a:ext cx="159600" cy="159600"/>
            </a:xfrm>
            <a:custGeom>
              <a:pathLst>
                <a:path w="159600" h="159600">
                  <a:moveTo>
                    <a:pt x="159600" y="0"/>
                  </a:moveTo>
                  <a:lnTo>
                    <a:pt x="0" y="159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0" name="lines"/>
            <p:cNvSpPr/>
            <p:nvPr/>
          </p:nvSpPr>
          <p:spPr>
            <a:xfrm>
              <a:off x="8858400" y="476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1" name="lines"/>
            <p:cNvSpPr/>
            <p:nvPr/>
          </p:nvSpPr>
          <p:spPr>
            <a:xfrm>
              <a:off x="8402400" y="521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2" name="lines"/>
            <p:cNvSpPr/>
            <p:nvPr/>
          </p:nvSpPr>
          <p:spPr>
            <a:xfrm>
              <a:off x="7946400" y="567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3" name="lines"/>
            <p:cNvSpPr/>
            <p:nvPr/>
          </p:nvSpPr>
          <p:spPr>
            <a:xfrm>
              <a:off x="7490400" y="613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4" name="lines"/>
            <p:cNvSpPr/>
            <p:nvPr/>
          </p:nvSpPr>
          <p:spPr>
            <a:xfrm>
              <a:off x="7034400" y="658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5" name="lines"/>
            <p:cNvSpPr/>
            <p:nvPr/>
          </p:nvSpPr>
          <p:spPr>
            <a:xfrm>
              <a:off x="6578400" y="704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6" name="lines"/>
            <p:cNvSpPr/>
            <p:nvPr/>
          </p:nvSpPr>
          <p:spPr>
            <a:xfrm>
              <a:off x="6122400" y="749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7" name="lines"/>
            <p:cNvSpPr/>
            <p:nvPr/>
          </p:nvSpPr>
          <p:spPr>
            <a:xfrm>
              <a:off x="5962800" y="7954800"/>
              <a:ext cx="159600" cy="159600"/>
            </a:xfrm>
            <a:custGeom>
              <a:pathLst>
                <a:path w="159600" h="159600">
                  <a:moveTo>
                    <a:pt x="159600" y="0"/>
                  </a:moveTo>
                  <a:lnTo>
                    <a:pt x="0" y="159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8" name="lines"/>
            <p:cNvSpPr/>
            <p:nvPr/>
          </p:nvSpPr>
          <p:spPr>
            <a:xfrm>
              <a:off x="8858400" y="521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9" name="lines"/>
            <p:cNvSpPr/>
            <p:nvPr/>
          </p:nvSpPr>
          <p:spPr>
            <a:xfrm>
              <a:off x="8402400" y="567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0" name="lines"/>
            <p:cNvSpPr/>
            <p:nvPr/>
          </p:nvSpPr>
          <p:spPr>
            <a:xfrm>
              <a:off x="7946400" y="613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1" name="lines"/>
            <p:cNvSpPr/>
            <p:nvPr/>
          </p:nvSpPr>
          <p:spPr>
            <a:xfrm>
              <a:off x="7490400" y="658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2" name="lines"/>
            <p:cNvSpPr/>
            <p:nvPr/>
          </p:nvSpPr>
          <p:spPr>
            <a:xfrm>
              <a:off x="7034400" y="704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3" name="lines"/>
            <p:cNvSpPr/>
            <p:nvPr/>
          </p:nvSpPr>
          <p:spPr>
            <a:xfrm>
              <a:off x="6578400" y="749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4" name="lines"/>
            <p:cNvSpPr/>
            <p:nvPr/>
          </p:nvSpPr>
          <p:spPr>
            <a:xfrm>
              <a:off x="6418800" y="7954800"/>
              <a:ext cx="159600" cy="159600"/>
            </a:xfrm>
            <a:custGeom>
              <a:pathLst>
                <a:path w="159600" h="159600">
                  <a:moveTo>
                    <a:pt x="159600" y="0"/>
                  </a:moveTo>
                  <a:lnTo>
                    <a:pt x="0" y="159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5" name="lines"/>
            <p:cNvSpPr/>
            <p:nvPr/>
          </p:nvSpPr>
          <p:spPr>
            <a:xfrm>
              <a:off x="8858400" y="5674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6" name="lines"/>
            <p:cNvSpPr/>
            <p:nvPr/>
          </p:nvSpPr>
          <p:spPr>
            <a:xfrm>
              <a:off x="8402400" y="613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7" name="lines"/>
            <p:cNvSpPr/>
            <p:nvPr/>
          </p:nvSpPr>
          <p:spPr>
            <a:xfrm>
              <a:off x="7946400" y="658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8" name="lines"/>
            <p:cNvSpPr/>
            <p:nvPr/>
          </p:nvSpPr>
          <p:spPr>
            <a:xfrm>
              <a:off x="7490400" y="704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9" name="lines"/>
            <p:cNvSpPr/>
            <p:nvPr/>
          </p:nvSpPr>
          <p:spPr>
            <a:xfrm>
              <a:off x="7034400" y="749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0" name="lines"/>
            <p:cNvSpPr/>
            <p:nvPr/>
          </p:nvSpPr>
          <p:spPr>
            <a:xfrm>
              <a:off x="6874800" y="7954800"/>
              <a:ext cx="159600" cy="159600"/>
            </a:xfrm>
            <a:custGeom>
              <a:pathLst>
                <a:path w="159600" h="159600">
                  <a:moveTo>
                    <a:pt x="159600" y="0"/>
                  </a:moveTo>
                  <a:lnTo>
                    <a:pt x="0" y="159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1" name="lines"/>
            <p:cNvSpPr/>
            <p:nvPr/>
          </p:nvSpPr>
          <p:spPr>
            <a:xfrm>
              <a:off x="8858400" y="6130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2" name="lines"/>
            <p:cNvSpPr/>
            <p:nvPr/>
          </p:nvSpPr>
          <p:spPr>
            <a:xfrm>
              <a:off x="8402400" y="658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3" name="lines"/>
            <p:cNvSpPr/>
            <p:nvPr/>
          </p:nvSpPr>
          <p:spPr>
            <a:xfrm>
              <a:off x="7946400" y="704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4" name="lines"/>
            <p:cNvSpPr/>
            <p:nvPr/>
          </p:nvSpPr>
          <p:spPr>
            <a:xfrm>
              <a:off x="7490400" y="749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5" name="lines"/>
            <p:cNvSpPr/>
            <p:nvPr/>
          </p:nvSpPr>
          <p:spPr>
            <a:xfrm>
              <a:off x="7330800" y="7954800"/>
              <a:ext cx="159600" cy="159600"/>
            </a:xfrm>
            <a:custGeom>
              <a:pathLst>
                <a:path w="159600" h="159600">
                  <a:moveTo>
                    <a:pt x="159600" y="0"/>
                  </a:moveTo>
                  <a:lnTo>
                    <a:pt x="0" y="159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6" name="lines"/>
            <p:cNvSpPr/>
            <p:nvPr/>
          </p:nvSpPr>
          <p:spPr>
            <a:xfrm>
              <a:off x="8858400" y="6586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7" name="lines"/>
            <p:cNvSpPr/>
            <p:nvPr/>
          </p:nvSpPr>
          <p:spPr>
            <a:xfrm>
              <a:off x="8402400" y="704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8" name="lines"/>
            <p:cNvSpPr/>
            <p:nvPr/>
          </p:nvSpPr>
          <p:spPr>
            <a:xfrm>
              <a:off x="7946400" y="749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9" name="lines"/>
            <p:cNvSpPr/>
            <p:nvPr/>
          </p:nvSpPr>
          <p:spPr>
            <a:xfrm>
              <a:off x="7786800" y="7954800"/>
              <a:ext cx="159600" cy="159600"/>
            </a:xfrm>
            <a:custGeom>
              <a:pathLst>
                <a:path w="159600" h="159600">
                  <a:moveTo>
                    <a:pt x="159600" y="0"/>
                  </a:moveTo>
                  <a:lnTo>
                    <a:pt x="0" y="159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0" name="lines"/>
            <p:cNvSpPr/>
            <p:nvPr/>
          </p:nvSpPr>
          <p:spPr>
            <a:xfrm>
              <a:off x="8858400" y="7042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1" name="lines"/>
            <p:cNvSpPr/>
            <p:nvPr/>
          </p:nvSpPr>
          <p:spPr>
            <a:xfrm>
              <a:off x="8402400" y="749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2" name="lines"/>
            <p:cNvSpPr/>
            <p:nvPr/>
          </p:nvSpPr>
          <p:spPr>
            <a:xfrm>
              <a:off x="8242800" y="7954800"/>
              <a:ext cx="159600" cy="159600"/>
            </a:xfrm>
            <a:custGeom>
              <a:pathLst>
                <a:path w="159600" h="159600">
                  <a:moveTo>
                    <a:pt x="159600" y="0"/>
                  </a:moveTo>
                  <a:lnTo>
                    <a:pt x="0" y="159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3" name="lines"/>
            <p:cNvSpPr/>
            <p:nvPr/>
          </p:nvSpPr>
          <p:spPr>
            <a:xfrm>
              <a:off x="8858400" y="7498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4" name="lines"/>
            <p:cNvSpPr/>
            <p:nvPr/>
          </p:nvSpPr>
          <p:spPr>
            <a:xfrm>
              <a:off x="8698800" y="7954800"/>
              <a:ext cx="159600" cy="159600"/>
            </a:xfrm>
            <a:custGeom>
              <a:pathLst>
                <a:path w="159600" h="159600">
                  <a:moveTo>
                    <a:pt x="159600" y="0"/>
                  </a:moveTo>
                  <a:lnTo>
                    <a:pt x="0" y="159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5" name="lines"/>
            <p:cNvSpPr/>
            <p:nvPr/>
          </p:nvSpPr>
          <p:spPr>
            <a:xfrm>
              <a:off x="9154800" y="7954800"/>
              <a:ext cx="159600" cy="159600"/>
            </a:xfrm>
            <a:custGeom>
              <a:pathLst>
                <a:path w="159600" h="159600">
                  <a:moveTo>
                    <a:pt x="159600" y="0"/>
                  </a:moveTo>
                  <a:lnTo>
                    <a:pt x="0" y="159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tomma</dc:creator>
  <cp:lastModifiedBy>tomma</cp:lastModifiedBy>
  <cp:revision>1</cp:revision>
  <dcterms:created xsi:type="dcterms:W3CDTF">2021-12-01T01:57:26Z</dcterms:created>
  <dcterms:modified xsi:type="dcterms:W3CDTF">2021-12-01T01:57:26Z</dcterms:modified>
</cp:coreProperties>
</file>