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	<Relationship Id="rId3" Type="http://schemas.openxmlformats.org/package/2006/relationships/metadata/core-properties" Target="docProps/core.xml"/>
	<Relationship Id="rId2" Type="http://schemas.openxmlformats.org/package/2006/relationships/metadata/thumbnail" Target="docProps/thumbnail.jpeg"/>
	<Relationship Id="rId1" Type="http://schemas.openxmlformats.org/officeDocument/2006/relationships/officeDocument" Target="ppt/presentation.xml"/>
	<Relationship Id="rId4" Type="http://schemas.openxmlformats.org/officeDocument/2006/relationships/extended-properties" Target="docProps/app.xml"/>
</Relationships>
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	<Relationship Id="rId1" Type="http://schemas.openxmlformats.org/officeDocument/2006/relationships/slideMaster" Target="slideMasters/slideMaster1.xml"/>
	<Relationship Id="rId2" Type="http://schemas.openxmlformats.org/officeDocument/2006/relationships/tableStyles" Target="tableStyles.xml"/>
	<Relationship Id="rId3" Type="http://schemas.openxmlformats.org/officeDocument/2006/relationships/theme" Target="theme/theme1.xml"/>
	<Relationship Id="rId4" Type="http://schemas.openxmlformats.org/officeDocument/2006/relationships/viewProps" Target="viewProps.xml"/>
	<Relationship Id="rId5" Type="http://schemas.openxmlformats.org/officeDocument/2006/relationships/presProps" Target="presProps.xml"/>
	<Relationship Id="rId6" Type="http://schemas.openxmlformats.org/officeDocument/2006/relationships/slide" Target="slides/slide1.xml"/>
</Relationships>
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Page-1" id="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195"/>
          <p:cNvGrpSpPr/>
          <p:nvPr/>
        </p:nvGrpSpPr>
        <p:grpSpPr>
          <a:xfrm>
            <a:off x="696000" y="366201"/>
            <a:ext cx="7752000" cy="6125599"/>
            <a:chOff x="696000" y="366201"/>
            <a:chExt cx="7752000" cy="6125599"/>
          </a:xfrm>
        </p:grpSpPr>
        <p:grpSp>
          <p:nvGrpSpPr>
            <p:cNvPr id="143" name="Object Lifeline"/>
            <p:cNvGrpSpPr/>
            <p:nvPr/>
          </p:nvGrpSpPr>
          <p:grpSpPr>
            <a:xfrm>
              <a:off x="1623961" y="1741023"/>
              <a:ext cx="752400" cy="266779"/>
              <a:chOff x="1623961" y="1741023"/>
              <a:chExt cx="752400" cy="266779"/>
            </a:xfrm>
          </p:grpSpPr>
          <p:sp>
            <p:nvSpPr>
              <p:cNvPr id="144" name="Rectangle"/>
              <p:cNvSpPr/>
              <p:nvPr/>
            </p:nvSpPr>
            <p:spPr>
              <a:xfrm>
                <a:off x="1623721" y="1741936"/>
                <a:ext cx="754018" cy="267531"/>
              </a:xfrm>
              <a:custGeom>
                <a:avLst/>
                <a:gdLst/>
                <a:ahLst/>
                <a:cxnLst/>
                <a:rect l="l" t="t" r="r" b="b"/>
                <a:pathLst>
                  <a:path w="754018" h="267531">
                    <a:moveTo>
                      <a:pt x="0" y="0"/>
                    </a:moveTo>
                    <a:lnTo>
                      <a:pt x="754018" y="0"/>
                    </a:lnTo>
                    <a:lnTo>
                      <a:pt x="754018" y="267531"/>
                    </a:lnTo>
                    <a:lnTo>
                      <a:pt x="0" y="26753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login success</a:t>
                </a:r>
              </a:p>
            </p:txBody>
          </p:sp>
        </p:grpSp>
        <p:sp>
          <p:nvSpPr>
            <p:cNvPr id="145" name="Activate"/>
            <p:cNvSpPr/>
            <p:nvPr/>
          </p:nvSpPr>
          <p:spPr>
            <a:xfrm rot="5400000">
              <a:off x="-1222239" y="4280200"/>
              <a:ext cx="4294000" cy="114000"/>
            </a:xfrm>
            <a:custGeom>
              <a:avLst/>
              <a:gdLst>
                <a:gd name="connsiteX0" fmla="*/ 0 w 4294000"/>
                <a:gd name="connsiteY0" fmla="*/ 0 h 114000"/>
                <a:gd name="connsiteX1" fmla="*/ 0 w 4294000"/>
                <a:gd name="connsiteY1" fmla="*/ 114000 h 114000"/>
                <a:gd name="connsiteX2" fmla="*/ 190000 w 4294000"/>
                <a:gd name="connsiteY2" fmla="*/ 0 h 114000"/>
                <a:gd name="connsiteX3" fmla="*/ 190000 w 4294000"/>
                <a:gd name="connsiteY3" fmla="*/ 114000 h 114000"/>
                <a:gd name="connsiteX4" fmla="*/ 380000 w 4294000"/>
                <a:gd name="connsiteY4" fmla="*/ 0 h 114000"/>
                <a:gd name="connsiteX5" fmla="*/ 380000 w 4294000"/>
                <a:gd name="connsiteY5" fmla="*/ 114000 h 114000"/>
                <a:gd name="connsiteX6" fmla="*/ 570000 w 4294000"/>
                <a:gd name="connsiteY6" fmla="*/ 0 h 114000"/>
                <a:gd name="connsiteX7" fmla="*/ 570000 w 4294000"/>
                <a:gd name="connsiteY7" fmla="*/ 114000 h 114000"/>
                <a:gd name="connsiteX8" fmla="*/ 760000 w 4294000"/>
                <a:gd name="connsiteY8" fmla="*/ 0 h 114000"/>
                <a:gd name="connsiteX9" fmla="*/ 760000 w 4294000"/>
                <a:gd name="connsiteY9" fmla="*/ 114000 h 114000"/>
                <a:gd name="connsiteX10" fmla="*/ 950000 w 4294000"/>
                <a:gd name="connsiteY10" fmla="*/ 0 h 114000"/>
                <a:gd name="connsiteX11" fmla="*/ 950000 w 4294000"/>
                <a:gd name="connsiteY11" fmla="*/ 114000 h 114000"/>
                <a:gd name="connsiteX12" fmla="*/ 1140000 w 4294000"/>
                <a:gd name="connsiteY12" fmla="*/ 0 h 114000"/>
                <a:gd name="connsiteX13" fmla="*/ 1140000 w 4294000"/>
                <a:gd name="connsiteY13" fmla="*/ 114000 h 114000"/>
                <a:gd name="connsiteX14" fmla="*/ 1330000 w 4294000"/>
                <a:gd name="connsiteY14" fmla="*/ 0 h 114000"/>
                <a:gd name="connsiteX15" fmla="*/ 1330000 w 4294000"/>
                <a:gd name="connsiteY15" fmla="*/ 114000 h 114000"/>
                <a:gd name="connsiteX16" fmla="*/ 1520000 w 4294000"/>
                <a:gd name="connsiteY16" fmla="*/ 0 h 114000"/>
                <a:gd name="connsiteX17" fmla="*/ 1520000 w 4294000"/>
                <a:gd name="connsiteY17" fmla="*/ 114000 h 114000"/>
                <a:gd name="connsiteX18" fmla="*/ 1710000 w 4294000"/>
                <a:gd name="connsiteY18" fmla="*/ 0 h 114000"/>
                <a:gd name="connsiteX19" fmla="*/ 1710000 w 4294000"/>
                <a:gd name="connsiteY19" fmla="*/ 114000 h 114000"/>
                <a:gd name="connsiteX20" fmla="*/ 1900000 w 4294000"/>
                <a:gd name="connsiteY20" fmla="*/ 0 h 114000"/>
                <a:gd name="connsiteX21" fmla="*/ 1900000 w 4294000"/>
                <a:gd name="connsiteY21" fmla="*/ 114000 h 114000"/>
                <a:gd name="connsiteX22" fmla="*/ 2090000 w 4294000"/>
                <a:gd name="connsiteY22" fmla="*/ 0 h 114000"/>
                <a:gd name="connsiteX23" fmla="*/ 2090000 w 4294000"/>
                <a:gd name="connsiteY23" fmla="*/ 114000 h 114000"/>
                <a:gd name="connsiteX24" fmla="*/ 2280000 w 4294000"/>
                <a:gd name="connsiteY24" fmla="*/ 0 h 114000"/>
                <a:gd name="connsiteX25" fmla="*/ 2280000 w 4294000"/>
                <a:gd name="connsiteY25" fmla="*/ 114000 h 114000"/>
                <a:gd name="connsiteX26" fmla="*/ 2470000 w 4294000"/>
                <a:gd name="connsiteY26" fmla="*/ 0 h 114000"/>
                <a:gd name="connsiteX27" fmla="*/ 2470000 w 4294000"/>
                <a:gd name="connsiteY27" fmla="*/ 114000 h 114000"/>
                <a:gd name="connsiteX28" fmla="*/ 2660000 w 4294000"/>
                <a:gd name="connsiteY28" fmla="*/ 0 h 114000"/>
                <a:gd name="connsiteX29" fmla="*/ 2660000 w 4294000"/>
                <a:gd name="connsiteY29" fmla="*/ 114000 h 114000"/>
                <a:gd name="connsiteX30" fmla="*/ 2850000 w 4294000"/>
                <a:gd name="connsiteY30" fmla="*/ 0 h 114000"/>
                <a:gd name="connsiteX31" fmla="*/ 2850000 w 4294000"/>
                <a:gd name="connsiteY31" fmla="*/ 114000 h 114000"/>
                <a:gd name="connsiteX32" fmla="*/ 3040000 w 4294000"/>
                <a:gd name="connsiteY32" fmla="*/ 0 h 114000"/>
                <a:gd name="connsiteX33" fmla="*/ 3040000 w 4294000"/>
                <a:gd name="connsiteY33" fmla="*/ 114000 h 114000"/>
                <a:gd name="connsiteX34" fmla="*/ 3230000 w 4294000"/>
                <a:gd name="connsiteY34" fmla="*/ 0 h 114000"/>
                <a:gd name="connsiteX35" fmla="*/ 3230000 w 4294000"/>
                <a:gd name="connsiteY35" fmla="*/ 114000 h 114000"/>
                <a:gd name="connsiteX36" fmla="*/ 3420000 w 4294000"/>
                <a:gd name="connsiteY36" fmla="*/ 0 h 114000"/>
                <a:gd name="connsiteX37" fmla="*/ 3420000 w 4294000"/>
                <a:gd name="connsiteY37" fmla="*/ 114000 h 114000"/>
                <a:gd name="connsiteX38" fmla="*/ 3610000 w 4294000"/>
                <a:gd name="connsiteY38" fmla="*/ 0 h 114000"/>
                <a:gd name="connsiteX39" fmla="*/ 3610000 w 4294000"/>
                <a:gd name="connsiteY39" fmla="*/ 114000 h 114000"/>
                <a:gd name="connsiteX40" fmla="*/ 3800000 w 4294000"/>
                <a:gd name="connsiteY40" fmla="*/ 0 h 114000"/>
                <a:gd name="connsiteX41" fmla="*/ 3800000 w 4294000"/>
                <a:gd name="connsiteY41" fmla="*/ 114000 h 114000"/>
                <a:gd name="connsiteX42" fmla="*/ 3990000 w 4294000"/>
                <a:gd name="connsiteY42" fmla="*/ 0 h 114000"/>
                <a:gd name="connsiteX43" fmla="*/ 3990000 w 4294000"/>
                <a:gd name="connsiteY43" fmla="*/ 114000 h 114000"/>
                <a:gd name="connsiteX44" fmla="*/ 4180000 w 4294000"/>
                <a:gd name="connsiteY44" fmla="*/ 0 h 114000"/>
                <a:gd name="connsiteX45" fmla="*/ 4180000 w 4294000"/>
                <a:gd name="connsiteY45" fmla="*/ 114000 h 114000"/>
                <a:gd name="connsiteX46" fmla="*/ 0 w 4294000"/>
                <a:gd name="connsiteY46" fmla="*/ 0 h 114000"/>
                <a:gd name="connsiteX47" fmla="*/ 0 w 4294000"/>
                <a:gd name="connsiteY47" fmla="*/ 114000 h 114000"/>
                <a:gd name="connsiteX48" fmla="*/ 0 w 4294000"/>
                <a:gd name="connsiteY48" fmla="*/ 0 h 114000"/>
                <a:gd name="connsiteX49" fmla="*/ 0 w 4294000"/>
                <a:gd name="connsiteY49" fmla="*/ 114000 h 114000"/>
                <a:gd name="connsiteX50" fmla="*/ 0 w 4294000"/>
                <a:gd name="connsiteY50" fmla="*/ 0 h 114000"/>
                <a:gd name="connsiteX51" fmla="*/ 0 w 4294000"/>
                <a:gd name="connsiteY51" fmla="*/ 114000 h 114000"/>
                <a:gd name="connsiteX52" fmla="*/ 0 w 4294000"/>
                <a:gd name="connsiteY52" fmla="*/ 0 h 114000"/>
                <a:gd name="connsiteX53" fmla="*/ 0 w 4294000"/>
                <a:gd name="connsiteY53" fmla="*/ 114000 h 114000"/>
                <a:gd name="connsiteX54" fmla="*/ 0 w 4294000"/>
                <a:gd name="connsiteY54" fmla="*/ 0 h 114000"/>
                <a:gd name="connsiteX55" fmla="*/ 0 w 4294000"/>
                <a:gd name="connsiteY55" fmla="*/ 114000 h 114000"/>
                <a:gd name="connsiteX56" fmla="*/ 0 w 4294000"/>
                <a:gd name="connsiteY56" fmla="*/ 0 h 114000"/>
                <a:gd name="connsiteX57" fmla="*/ 0 w 4294000"/>
                <a:gd name="connsiteY57" fmla="*/ 114000 h 114000"/>
                <a:gd name="connsiteX58" fmla="*/ 0 w 4294000"/>
                <a:gd name="connsiteY58" fmla="*/ 0 h 114000"/>
                <a:gd name="connsiteX59" fmla="*/ 0 w 4294000"/>
                <a:gd name="connsiteY59" fmla="*/ 114000 h 114000"/>
                <a:gd name="connsiteX60" fmla="*/ 0 w 4294000"/>
                <a:gd name="connsiteY60" fmla="*/ 0 h 114000"/>
                <a:gd name="connsiteX61" fmla="*/ 0 w 4294000"/>
                <a:gd name="connsiteY61" fmla="*/ 114000 h 114000"/>
                <a:gd name="connsiteX62" fmla="*/ 0 w 4294000"/>
                <a:gd name="connsiteY62" fmla="*/ 0 h 114000"/>
                <a:gd name="connsiteX63" fmla="*/ 0 w 4294000"/>
                <a:gd name="connsiteY63" fmla="*/ 114000 h 114000"/>
                <a:gd name="connsiteX64" fmla="*/ 0 w 4294000"/>
                <a:gd name="connsiteY64" fmla="*/ 0 h 114000"/>
                <a:gd name="connsiteX65" fmla="*/ 0 w 4294000"/>
                <a:gd name="connsiteY65" fmla="*/ 114000 h 114000"/>
                <a:gd name="connsiteX66" fmla="*/ 0 w 4294000"/>
                <a:gd name="connsiteY66" fmla="*/ 0 h 114000"/>
                <a:gd name="connsiteX67" fmla="*/ 0 w 4294000"/>
                <a:gd name="connsiteY67" fmla="*/ 114000 h 114000"/>
                <a:gd name="connsiteX68" fmla="*/ 0 w 4294000"/>
                <a:gd name="connsiteY68" fmla="*/ 0 h 114000"/>
                <a:gd name="connsiteX69" fmla="*/ 0 w 4294000"/>
                <a:gd name="connsiteY69" fmla="*/ 114000 h 114000"/>
                <a:gd name="connsiteX70" fmla="*/ 0 w 4294000"/>
                <a:gd name="connsiteY70" fmla="*/ 0 h 114000"/>
                <a:gd name="connsiteX71" fmla="*/ 0 w 4294000"/>
                <a:gd name="connsiteY71" fmla="*/ 114000 h 114000"/>
                <a:gd name="connsiteX72" fmla="*/ 0 w 4294000"/>
                <a:gd name="connsiteY72" fmla="*/ 0 h 114000"/>
                <a:gd name="connsiteX73" fmla="*/ 0 w 4294000"/>
                <a:gd name="connsiteY73" fmla="*/ 114000 h 114000"/>
                <a:gd name="connsiteX74" fmla="*/ 0 w 4294000"/>
                <a:gd name="connsiteY74" fmla="*/ 0 h 114000"/>
                <a:gd name="connsiteX75" fmla="*/ 0 w 4294000"/>
                <a:gd name="connsiteY75" fmla="*/ 114000 h 114000"/>
                <a:gd name="connsiteX76" fmla="*/ 0 w 4294000"/>
                <a:gd name="connsiteY76" fmla="*/ 0 h 114000"/>
                <a:gd name="connsiteX77" fmla="*/ 0 w 4294000"/>
                <a:gd name="connsiteY77" fmla="*/ 114000 h 114000"/>
                <a:gd name="connsiteX78" fmla="*/ 0 w 4294000"/>
                <a:gd name="connsiteY78" fmla="*/ 0 h 114000"/>
                <a:gd name="connsiteX79" fmla="*/ 0 w 4294000"/>
                <a:gd name="connsiteY79" fmla="*/ 114000 h 114000"/>
                <a:gd name="connsiteX80" fmla="*/ 0 w 4294000"/>
                <a:gd name="connsiteY80" fmla="*/ 0 h 114000"/>
                <a:gd name="connsiteX81" fmla="*/ 0 w 4294000"/>
                <a:gd name="connsiteY81" fmla="*/ 114000 h 114000"/>
                <a:gd name="connsiteX82" fmla="*/ 0 w 4294000"/>
                <a:gd name="connsiteY82" fmla="*/ 0 h 114000"/>
                <a:gd name="connsiteX83" fmla="*/ 0 w 4294000"/>
                <a:gd name="connsiteY83" fmla="*/ 114000 h 114000"/>
                <a:gd name="connsiteX84" fmla="*/ 0 w 4294000"/>
                <a:gd name="connsiteY84" fmla="*/ 0 h 114000"/>
                <a:gd name="connsiteX85" fmla="*/ 0 w 4294000"/>
                <a:gd name="connsiteY85" fmla="*/ 114000 h 114000"/>
                <a:gd name="connsiteX86" fmla="*/ 0 w 4294000"/>
                <a:gd name="connsiteY86" fmla="*/ 0 h 114000"/>
                <a:gd name="connsiteX87" fmla="*/ 0 w 4294000"/>
                <a:gd name="connsiteY87" fmla="*/ 114000 h 114000"/>
                <a:gd name="connsiteX88" fmla="*/ 0 w 4294000"/>
                <a:gd name="connsiteY88" fmla="*/ 0 h 114000"/>
                <a:gd name="connsiteX89" fmla="*/ 0 w 4294000"/>
                <a:gd name="connsiteY89" fmla="*/ 114000 h 114000"/>
                <a:gd name="connsiteX90" fmla="*/ 0 w 4294000"/>
                <a:gd name="connsiteY90" fmla="*/ 0 h 114000"/>
                <a:gd name="connsiteX91" fmla="*/ 0 w 4294000"/>
                <a:gd name="connsiteY91" fmla="*/ 114000 h 114000"/>
                <a:gd name="connsiteX92" fmla="*/ 0 w 4294000"/>
                <a:gd name="connsiteY92" fmla="*/ 0 h 114000"/>
                <a:gd name="connsiteX93" fmla="*/ 0 w 4294000"/>
                <a:gd name="connsiteY93" fmla="*/ 114000 h 114000"/>
                <a:gd name="connsiteX94" fmla="*/ 0 w 4294000"/>
                <a:gd name="connsiteY94" fmla="*/ 0 h 114000"/>
                <a:gd name="connsiteX95" fmla="*/ 0 w 4294000"/>
                <a:gd name="connsiteY95" fmla="*/ 114000 h 114000"/>
                <a:gd name="connsiteX96" fmla="*/ 0 w 4294000"/>
                <a:gd name="connsiteY96" fmla="*/ 0 h 114000"/>
                <a:gd name="connsiteX97" fmla="*/ 0 w 4294000"/>
                <a:gd name="connsiteY97" fmla="*/ 114000 h 114000"/>
                <a:gd name="connsiteX98" fmla="*/ 0 w 4294000"/>
                <a:gd name="connsiteY98" fmla="*/ 0 h 114000"/>
                <a:gd name="connsiteX99" fmla="*/ 0 w 4294000"/>
                <a:gd name="connsiteY99" fmla="*/ 114000 h 114000"/>
                <a:gd name="connsiteX100" fmla="*/ 0 w 4294000"/>
                <a:gd name="connsiteY100" fmla="*/ 0 h 114000"/>
                <a:gd name="connsiteX101" fmla="*/ 0 w 4294000"/>
                <a:gd name="connsiteY101" fmla="*/ 114000 h 114000"/>
                <a:gd name="connsiteX102" fmla="*/ 0 w 4294000"/>
                <a:gd name="connsiteY102" fmla="*/ 0 h 114000"/>
                <a:gd name="connsiteX103" fmla="*/ 0 w 4294000"/>
                <a:gd name="connsiteY103" fmla="*/ 114000 h 114000"/>
                <a:gd name="connsiteX104" fmla="*/ 0 w 4294000"/>
                <a:gd name="connsiteY104" fmla="*/ 0 h 114000"/>
                <a:gd name="connsiteX105" fmla="*/ 0 w 4294000"/>
                <a:gd name="connsiteY105" fmla="*/ 114000 h 114000"/>
                <a:gd name="connsiteX106" fmla="*/ 0 w 4294000"/>
                <a:gd name="connsiteY106" fmla="*/ 0 h 114000"/>
                <a:gd name="connsiteX107" fmla="*/ 0 w 4294000"/>
                <a:gd name="connsiteY107" fmla="*/ 114000 h 114000"/>
                <a:gd name="connsiteX108" fmla="*/ 0 w 4294000"/>
                <a:gd name="connsiteY108" fmla="*/ 0 h 114000"/>
                <a:gd name="connsiteX109" fmla="*/ 0 w 4294000"/>
                <a:gd name="connsiteY109" fmla="*/ 114000 h 114000"/>
                <a:gd name="connsiteX110" fmla="*/ 0 w 4294000"/>
                <a:gd name="connsiteY110" fmla="*/ 0 h 114000"/>
                <a:gd name="connsiteX111" fmla="*/ 0 w 4294000"/>
                <a:gd name="connsiteY111" fmla="*/ 114000 h 114000"/>
                <a:gd name="connsiteX112" fmla="*/ 0 w 4294000"/>
                <a:gd name="connsiteY112" fmla="*/ 0 h 114000"/>
                <a:gd name="connsiteX113" fmla="*/ 0 w 4294000"/>
                <a:gd name="connsiteY113" fmla="*/ 114000 h 114000"/>
                <a:gd name="connsiteX114" fmla="*/ 0 w 4294000"/>
                <a:gd name="connsiteY114" fmla="*/ 0 h 114000"/>
                <a:gd name="connsiteX115" fmla="*/ 0 w 4294000"/>
                <a:gd name="connsiteY115" fmla="*/ 114000 h 114000"/>
                <a:gd name="connsiteX116" fmla="*/ 0 w 4294000"/>
                <a:gd name="connsiteY116" fmla="*/ 0 h 114000"/>
                <a:gd name="connsiteX117" fmla="*/ 0 w 4294000"/>
                <a:gd name="connsiteY117" fmla="*/ 114000 h 114000"/>
                <a:gd name="connsiteX118" fmla="*/ 0 w 4294000"/>
                <a:gd name="connsiteY118" fmla="*/ 0 h 114000"/>
                <a:gd name="connsiteX119" fmla="*/ 0 w 4294000"/>
                <a:gd name="connsiteY119" fmla="*/ 114000 h 114000"/>
                <a:gd name="connsiteX120" fmla="*/ 0 w 4294000"/>
                <a:gd name="connsiteY120" fmla="*/ 0 h 114000"/>
                <a:gd name="connsiteX121" fmla="*/ 0 w 4294000"/>
                <a:gd name="connsiteY121" fmla="*/ 114000 h 114000"/>
                <a:gd name="connsiteX122" fmla="*/ 0 w 4294000"/>
                <a:gd name="connsiteY122" fmla="*/ 0 h 114000"/>
                <a:gd name="connsiteX123" fmla="*/ 0 w 4294000"/>
                <a:gd name="connsiteY123" fmla="*/ 114000 h 114000"/>
                <a:gd name="connsiteX124" fmla="*/ 0 w 4294000"/>
                <a:gd name="connsiteY124" fmla="*/ 0 h 114000"/>
                <a:gd name="connsiteX125" fmla="*/ 0 w 4294000"/>
                <a:gd name="connsiteY125" fmla="*/ 114000 h 114000"/>
                <a:gd name="connsiteX126" fmla="*/ 0 w 4294000"/>
                <a:gd name="connsiteY126" fmla="*/ 0 h 114000"/>
                <a:gd name="connsiteX127" fmla="*/ 0 w 4294000"/>
                <a:gd name="connsiteY127" fmla="*/ 114000 h 114000"/>
                <a:gd name="connsiteX128" fmla="*/ 0 w 4294000"/>
                <a:gd name="connsiteY128" fmla="*/ 0 h 114000"/>
                <a:gd name="connsiteX129" fmla="*/ 0 w 4294000"/>
                <a:gd name="connsiteY129" fmla="*/ 114000 h 114000"/>
                <a:gd name="connsiteX130" fmla="*/ 0 w 4294000"/>
                <a:gd name="connsiteY130" fmla="*/ 0 h 114000"/>
                <a:gd name="connsiteX131" fmla="*/ 0 w 4294000"/>
                <a:gd name="connsiteY131" fmla="*/ 114000 h 114000"/>
                <a:gd name="connsiteX132" fmla="*/ 0 w 4294000"/>
                <a:gd name="connsiteY132" fmla="*/ 0 h 114000"/>
                <a:gd name="connsiteX133" fmla="*/ 0 w 4294000"/>
                <a:gd name="connsiteY133" fmla="*/ 114000 h 114000"/>
                <a:gd name="connsiteX134" fmla="*/ 0 w 4294000"/>
                <a:gd name="connsiteY134" fmla="*/ 0 h 114000"/>
                <a:gd name="connsiteX135" fmla="*/ 0 w 4294000"/>
                <a:gd name="connsiteY135" fmla="*/ 114000 h 114000"/>
                <a:gd name="connsiteX136" fmla="*/ 0 w 4294000"/>
                <a:gd name="connsiteY136" fmla="*/ 0 h 114000"/>
                <a:gd name="connsiteX137" fmla="*/ 0 w 4294000"/>
                <a:gd name="connsiteY137" fmla="*/ 114000 h 114000"/>
                <a:gd name="connsiteX138" fmla="*/ 0 w 4294000"/>
                <a:gd name="connsiteY138" fmla="*/ 0 h 114000"/>
                <a:gd name="connsiteX139" fmla="*/ 0 w 4294000"/>
                <a:gd name="connsiteY139" fmla="*/ 114000 h 114000"/>
                <a:gd name="connsiteX140" fmla="*/ 0 w 4294000"/>
                <a:gd name="connsiteY140" fmla="*/ 0 h 114000"/>
                <a:gd name="connsiteX141" fmla="*/ 0 w 4294000"/>
                <a:gd name="connsiteY141" fmla="*/ 114000 h 114000"/>
                <a:gd name="connsiteX142" fmla="*/ 0 w 4294000"/>
                <a:gd name="connsiteY142" fmla="*/ 0 h 114000"/>
                <a:gd name="connsiteX143" fmla="*/ 0 w 4294000"/>
                <a:gd name="connsiteY143" fmla="*/ 114000 h 114000"/>
                <a:gd name="connsiteX144" fmla="*/ 0 w 4294000"/>
                <a:gd name="connsiteY144" fmla="*/ 0 h 114000"/>
                <a:gd name="connsiteX145" fmla="*/ 0 w 4294000"/>
                <a:gd name="connsiteY145" fmla="*/ 114000 h 114000"/>
                <a:gd name="connsiteX146" fmla="*/ 0 w 4294000"/>
                <a:gd name="connsiteY146" fmla="*/ 0 h 114000"/>
                <a:gd name="connsiteX147" fmla="*/ 0 w 4294000"/>
                <a:gd name="connsiteY147" fmla="*/ 114000 h 114000"/>
                <a:gd name="connsiteX148" fmla="*/ 0 w 4294000"/>
                <a:gd name="connsiteY148" fmla="*/ 0 h 114000"/>
                <a:gd name="connsiteX149" fmla="*/ 0 w 4294000"/>
                <a:gd name="connsiteY149" fmla="*/ 114000 h 114000"/>
                <a:gd name="connsiteX150" fmla="*/ 0 w 4294000"/>
                <a:gd name="connsiteY150" fmla="*/ 0 h 114000"/>
                <a:gd name="connsiteX151" fmla="*/ 0 w 4294000"/>
                <a:gd name="connsiteY151" fmla="*/ 114000 h 114000"/>
                <a:gd name="connsiteX152" fmla="*/ 0 w 4294000"/>
                <a:gd name="connsiteY152" fmla="*/ 0 h 114000"/>
                <a:gd name="connsiteX153" fmla="*/ 0 w 4294000"/>
                <a:gd name="connsiteY153" fmla="*/ 114000 h 114000"/>
                <a:gd name="connsiteX154" fmla="*/ 0 w 4294000"/>
                <a:gd name="connsiteY154" fmla="*/ 0 h 114000"/>
                <a:gd name="connsiteX155" fmla="*/ 0 w 4294000"/>
                <a:gd name="connsiteY155" fmla="*/ 114000 h 114000"/>
                <a:gd name="connsiteX156" fmla="*/ 0 w 4294000"/>
                <a:gd name="connsiteY156" fmla="*/ 0 h 114000"/>
                <a:gd name="connsiteX157" fmla="*/ 0 w 4294000"/>
                <a:gd name="connsiteY157" fmla="*/ 114000 h 114000"/>
                <a:gd name="connsiteX158" fmla="*/ 0 w 4294000"/>
                <a:gd name="connsiteY158" fmla="*/ 0 h 114000"/>
                <a:gd name="connsiteX159" fmla="*/ 0 w 4294000"/>
                <a:gd name="connsiteY159" fmla="*/ 114000 h 11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pathLst>
                <a:path w="4294000" h="114000">
                  <a:moveTo>
                    <a:pt x="0" y="0"/>
                  </a:moveTo>
                  <a:lnTo>
                    <a:pt x="4294000" y="0"/>
                  </a:lnTo>
                  <a:lnTo>
                    <a:pt x="4294000" y="114000"/>
                  </a:lnTo>
                  <a:lnTo>
                    <a:pt x="0" y="114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</p:sp>
        <p:grpSp>
          <p:nvGrpSpPr>
            <p:cNvPr id="146" name="Actor"/>
            <p:cNvGrpSpPr/>
            <p:nvPr/>
          </p:nvGrpSpPr>
          <p:grpSpPr>
            <a:xfrm>
              <a:off x="810761" y="1377000"/>
              <a:ext cx="235600" cy="630800"/>
              <a:chOff x="810761" y="1377000"/>
              <a:chExt cx="235600" cy="630800"/>
            </a:xfrm>
          </p:grpSpPr>
          <p:sp>
            <p:nvSpPr>
              <p:cNvPr id="147" name="Ellipse"/>
              <p:cNvSpPr/>
              <p:nvPr/>
            </p:nvSpPr>
            <p:spPr>
              <a:xfrm>
                <a:off x="867495" y="1373292"/>
                <a:ext cx="114000" cy="114000"/>
              </a:xfrm>
              <a:custGeom>
                <a:avLst/>
                <a:gdLst/>
                <a:ahLst/>
                <a:cxnLst/>
                <a:pathLst>
                  <a:path w="114000" h="114000">
                    <a:moveTo>
                      <a:pt x="359" y="57000"/>
                    </a:moveTo>
                    <a:cubicBezTo>
                      <a:pt x="359" y="25520"/>
                      <a:pt x="25879" y="0"/>
                      <a:pt x="57359" y="0"/>
                    </a:cubicBezTo>
                    <a:cubicBezTo>
                      <a:pt x="88839" y="0"/>
                      <a:pt x="114359" y="25520"/>
                      <a:pt x="114359" y="57000"/>
                    </a:cubicBezTo>
                    <a:cubicBezTo>
                      <a:pt x="114359" y="88480"/>
                      <a:pt x="88839" y="114000"/>
                      <a:pt x="57359" y="114000"/>
                    </a:cubicBezTo>
                    <a:cubicBezTo>
                      <a:pt x="25879" y="114000"/>
                      <a:pt x="359" y="88480"/>
                      <a:pt x="359" y="57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48" name=""/>
              <p:cNvSpPr/>
              <p:nvPr/>
            </p:nvSpPr>
            <p:spPr>
              <a:xfrm>
                <a:off x="810761" y="1544200"/>
                <a:ext cx="235600" cy="7600"/>
              </a:xfrm>
              <a:custGeom>
                <a:avLst/>
                <a:gdLst/>
                <a:ahLst/>
                <a:cxnLst/>
                <a:pathLst>
                  <a:path w="235600" h="7600" fill="none">
                    <a:moveTo>
                      <a:pt x="359" y="0"/>
                    </a:moveTo>
                    <a:lnTo>
                      <a:pt x="235958" y="0"/>
                    </a:lnTo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49" name=""/>
              <p:cNvSpPr/>
              <p:nvPr/>
            </p:nvSpPr>
            <p:spPr>
              <a:xfrm>
                <a:off x="818361" y="1491000"/>
                <a:ext cx="106400" cy="516800"/>
              </a:xfrm>
              <a:custGeom>
                <a:avLst/>
                <a:gdLst/>
                <a:ahLst/>
                <a:cxnLst/>
                <a:pathLst>
                  <a:path w="106400" h="516800" fill="none">
                    <a:moveTo>
                      <a:pt x="106400" y="-3709"/>
                    </a:moveTo>
                    <a:lnTo>
                      <a:pt x="106400" y="296400"/>
                    </a:lnTo>
                    <a:lnTo>
                      <a:pt x="359" y="516800"/>
                    </a:lnTo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50" name=""/>
              <p:cNvSpPr/>
              <p:nvPr/>
            </p:nvSpPr>
            <p:spPr>
              <a:xfrm>
                <a:off x="930934" y="1787400"/>
                <a:ext cx="107825" cy="220400"/>
              </a:xfrm>
              <a:custGeom>
                <a:avLst/>
                <a:gdLst/>
                <a:ahLst/>
                <a:cxnLst/>
                <a:pathLst>
                  <a:path w="107825" h="220400" fill="none">
                    <a:moveTo>
                      <a:pt x="1786" y="0"/>
                    </a:moveTo>
                    <a:cubicBezTo>
                      <a:pt x="-13773" y="0"/>
                      <a:pt x="108186" y="220400"/>
                      <a:pt x="108186" y="220400"/>
                    </a:cubicBezTo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96" name="Text 196"/>
              <p:cNvSpPr txBox="1"/>
              <p:nvPr/>
            </p:nvSpPr>
            <p:spPr>
              <a:xfrm>
                <a:off x="700561" y="2026421"/>
                <a:ext cx="456000" cy="152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touist</a:t>
                </a:r>
              </a:p>
            </p:txBody>
          </p:sp>
        </p:grpSp>
        <p:grpSp>
          <p:nvGrpSpPr>
            <p:cNvPr id="151" name="Object Lifeline"/>
            <p:cNvGrpSpPr/>
            <p:nvPr/>
          </p:nvGrpSpPr>
          <p:grpSpPr>
            <a:xfrm>
              <a:off x="2999561" y="1741023"/>
              <a:ext cx="752400" cy="266779"/>
              <a:chOff x="2999561" y="1741023"/>
              <a:chExt cx="752400" cy="266779"/>
            </a:xfrm>
          </p:grpSpPr>
          <p:sp>
            <p:nvSpPr>
              <p:cNvPr id="152" name="Rectangle"/>
              <p:cNvSpPr/>
              <p:nvPr/>
            </p:nvSpPr>
            <p:spPr>
              <a:xfrm>
                <a:off x="2999321" y="1741936"/>
                <a:ext cx="754018" cy="267531"/>
              </a:xfrm>
              <a:custGeom>
                <a:avLst/>
                <a:gdLst/>
                <a:ahLst/>
                <a:cxnLst/>
                <a:rect l="l" t="t" r="r" b="b"/>
                <a:pathLst>
                  <a:path w="754018" h="267531">
                    <a:moveTo>
                      <a:pt x="0" y="0"/>
                    </a:moveTo>
                    <a:lnTo>
                      <a:pt x="754018" y="0"/>
                    </a:lnTo>
                    <a:lnTo>
                      <a:pt x="754018" y="267531"/>
                    </a:lnTo>
                    <a:lnTo>
                      <a:pt x="0" y="26753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payment</a:t>
                </a:r>
              </a:p>
            </p:txBody>
          </p:sp>
        </p:grpSp>
        <p:grpSp>
          <p:nvGrpSpPr>
            <p:cNvPr id="153" name="Object Lifeline"/>
            <p:cNvGrpSpPr/>
            <p:nvPr/>
          </p:nvGrpSpPr>
          <p:grpSpPr>
            <a:xfrm>
              <a:off x="4375161" y="1741023"/>
              <a:ext cx="752400" cy="266779"/>
              <a:chOff x="4375161" y="1741023"/>
              <a:chExt cx="752400" cy="266779"/>
            </a:xfrm>
          </p:grpSpPr>
          <p:sp>
            <p:nvSpPr>
              <p:cNvPr id="154" name="Rectangle"/>
              <p:cNvSpPr/>
              <p:nvPr/>
            </p:nvSpPr>
            <p:spPr>
              <a:xfrm>
                <a:off x="4374922" y="1741936"/>
                <a:ext cx="754018" cy="267531"/>
              </a:xfrm>
              <a:custGeom>
                <a:avLst/>
                <a:gdLst/>
                <a:ahLst/>
                <a:cxnLst/>
                <a:rect l="l" t="t" r="r" b="b"/>
                <a:pathLst>
                  <a:path w="754018" h="267531">
                    <a:moveTo>
                      <a:pt x="0" y="0"/>
                    </a:moveTo>
                    <a:lnTo>
                      <a:pt x="754018" y="0"/>
                    </a:lnTo>
                    <a:lnTo>
                      <a:pt x="754018" y="267531"/>
                    </a:lnTo>
                    <a:lnTo>
                      <a:pt x="0" y="26753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local guide</a:t>
                </a:r>
              </a:p>
            </p:txBody>
          </p:sp>
        </p:grpSp>
        <p:grpSp>
          <p:nvGrpSpPr>
            <p:cNvPr id="155" name="Object Lifeline"/>
            <p:cNvGrpSpPr/>
            <p:nvPr/>
          </p:nvGrpSpPr>
          <p:grpSpPr>
            <a:xfrm>
              <a:off x="5750761" y="1741023"/>
              <a:ext cx="752400" cy="266779"/>
              <a:chOff x="5750761" y="1741023"/>
              <a:chExt cx="752400" cy="266779"/>
            </a:xfrm>
          </p:grpSpPr>
          <p:sp>
            <p:nvSpPr>
              <p:cNvPr id="156" name="Rectangle"/>
              <p:cNvSpPr/>
              <p:nvPr/>
            </p:nvSpPr>
            <p:spPr>
              <a:xfrm>
                <a:off x="5750522" y="1741936"/>
                <a:ext cx="754018" cy="267531"/>
              </a:xfrm>
              <a:custGeom>
                <a:avLst/>
                <a:gdLst/>
                <a:ahLst/>
                <a:cxnLst/>
                <a:rect l="l" t="t" r="r" b="b"/>
                <a:pathLst>
                  <a:path w="754018" h="267531">
                    <a:moveTo>
                      <a:pt x="0" y="0"/>
                    </a:moveTo>
                    <a:lnTo>
                      <a:pt x="754018" y="0"/>
                    </a:lnTo>
                    <a:lnTo>
                      <a:pt x="754018" y="267531"/>
                    </a:lnTo>
                    <a:lnTo>
                      <a:pt x="0" y="26753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manage </a:t>
                </a:r>
                <a:r>
                  <a:rPr sz="760">
                    <a:solidFill>
                      <a:srgbClr val="303030"/>
                    </a:solidFill>
                    <a:latin typeface="Arial"/>
                  </a:rPr>
                  <a:t>package</a:t>
                </a:r>
              </a:p>
            </p:txBody>
          </p:sp>
        </p:grpSp>
        <p:grpSp>
          <p:nvGrpSpPr>
            <p:cNvPr id="157" name="Object Lifeline"/>
            <p:cNvGrpSpPr/>
            <p:nvPr/>
          </p:nvGrpSpPr>
          <p:grpSpPr>
            <a:xfrm>
              <a:off x="7126361" y="1756223"/>
              <a:ext cx="752400" cy="266779"/>
              <a:chOff x="7126361" y="1756223"/>
              <a:chExt cx="752400" cy="266779"/>
            </a:xfrm>
          </p:grpSpPr>
          <p:sp>
            <p:nvSpPr>
              <p:cNvPr id="158" name="Rectangle"/>
              <p:cNvSpPr/>
              <p:nvPr/>
            </p:nvSpPr>
            <p:spPr>
              <a:xfrm>
                <a:off x="7126122" y="1757136"/>
                <a:ext cx="754018" cy="267531"/>
              </a:xfrm>
              <a:custGeom>
                <a:avLst/>
                <a:gdLst/>
                <a:ahLst/>
                <a:cxnLst/>
                <a:rect l="l" t="t" r="r" b="b"/>
                <a:pathLst>
                  <a:path w="754018" h="267531">
                    <a:moveTo>
                      <a:pt x="0" y="0"/>
                    </a:moveTo>
                    <a:lnTo>
                      <a:pt x="754018" y="0"/>
                    </a:lnTo>
                    <a:lnTo>
                      <a:pt x="754018" y="267531"/>
                    </a:lnTo>
                    <a:lnTo>
                      <a:pt x="0" y="26753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local </a:t>
                </a:r>
              </a:p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transportion</a:t>
                </a:r>
              </a:p>
            </p:txBody>
          </p:sp>
        </p:grpSp>
        <p:sp>
          <p:nvSpPr>
            <p:cNvPr id="159" name="Inheritance"/>
            <p:cNvSpPr/>
            <p:nvPr/>
          </p:nvSpPr>
          <p:spPr>
            <a:xfrm>
              <a:off x="1897561" y="5541800"/>
              <a:ext cx="30400" cy="3496000"/>
            </a:xfrm>
            <a:custGeom>
              <a:avLst/>
              <a:gdLst/>
              <a:ahLst/>
              <a:cxnLst/>
              <a:pathLst>
                <a:path w="30400" h="3496000" fill="none">
                  <a:moveTo>
                    <a:pt x="0" y="0"/>
                  </a:moveTo>
                  <a:lnTo>
                    <a:pt x="30400" y="-3496000"/>
                  </a:lnTo>
                </a:path>
              </a:pathLst>
            </a:custGeom>
            <a:gradFill>
              <a:gsLst>
                <a:gs pos="0">
                  <a:srgbClr val="EDF0F7"/>
                </a:gs>
                <a:gs pos="100000">
                  <a:srgbClr val="A6BED0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miter lim="800000"/>
            </a:ln>
          </p:spPr>
        </p:sp>
        <p:sp>
          <p:nvSpPr>
            <p:cNvPr id="160" name="Inheritance"/>
            <p:cNvSpPr/>
            <p:nvPr/>
          </p:nvSpPr>
          <p:spPr>
            <a:xfrm>
              <a:off x="4785561" y="5572200"/>
              <a:ext cx="47872" cy="3526400"/>
            </a:xfrm>
            <a:custGeom>
              <a:avLst/>
              <a:gdLst/>
              <a:ahLst/>
              <a:cxnLst/>
              <a:pathLst>
                <a:path w="47872" h="3526400" fill="none">
                  <a:moveTo>
                    <a:pt x="0" y="0"/>
                  </a:moveTo>
                  <a:lnTo>
                    <a:pt x="-47872" y="-3526400"/>
                  </a:lnTo>
                </a:path>
              </a:pathLst>
            </a:custGeom>
            <a:gradFill>
              <a:gsLst>
                <a:gs pos="0">
                  <a:srgbClr val="EDF0F7"/>
                </a:gs>
                <a:gs pos="100000">
                  <a:srgbClr val="A6BED0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miter lim="800000"/>
            </a:ln>
          </p:spPr>
        </p:sp>
        <p:sp>
          <p:nvSpPr>
            <p:cNvPr id="161" name="Inheritance"/>
            <p:cNvSpPr/>
            <p:nvPr/>
          </p:nvSpPr>
          <p:spPr>
            <a:xfrm>
              <a:off x="6183961" y="5541801"/>
              <a:ext cx="57000" cy="3533999"/>
            </a:xfrm>
            <a:custGeom>
              <a:avLst/>
              <a:gdLst/>
              <a:ahLst/>
              <a:cxnLst/>
              <a:pathLst>
                <a:path w="57000" h="3533999" fill="none">
                  <a:moveTo>
                    <a:pt x="0" y="0"/>
                  </a:moveTo>
                  <a:lnTo>
                    <a:pt x="-57000" y="-3533999"/>
                  </a:lnTo>
                </a:path>
              </a:pathLst>
            </a:custGeom>
            <a:gradFill>
              <a:gsLst>
                <a:gs pos="0">
                  <a:srgbClr val="EDF0F7"/>
                </a:gs>
                <a:gs pos="100000">
                  <a:srgbClr val="A6BED0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miter lim="800000"/>
            </a:ln>
          </p:spPr>
        </p:sp>
        <p:sp>
          <p:nvSpPr>
            <p:cNvPr id="162" name="Inheritance"/>
            <p:cNvSpPr/>
            <p:nvPr/>
          </p:nvSpPr>
          <p:spPr>
            <a:xfrm>
              <a:off x="7491161" y="5633000"/>
              <a:ext cx="0" cy="3587200"/>
            </a:xfrm>
            <a:custGeom>
              <a:avLst/>
              <a:gdLst/>
              <a:ahLst/>
              <a:cxnLst/>
              <a:pathLst>
                <a:path w="0" h="3587200" fill="none">
                  <a:moveTo>
                    <a:pt x="0" y="0"/>
                  </a:moveTo>
                  <a:lnTo>
                    <a:pt x="0" y="-3587200"/>
                  </a:lnTo>
                </a:path>
              </a:pathLst>
            </a:custGeom>
            <a:gradFill>
              <a:gsLst>
                <a:gs pos="0">
                  <a:srgbClr val="EDF0F7"/>
                </a:gs>
                <a:gs pos="100000">
                  <a:srgbClr val="A6BED0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miter lim="800000"/>
            </a:ln>
          </p:spPr>
        </p:sp>
        <p:sp>
          <p:nvSpPr>
            <p:cNvPr id="163" name="Inheritance"/>
            <p:cNvSpPr/>
            <p:nvPr/>
          </p:nvSpPr>
          <p:spPr>
            <a:xfrm>
              <a:off x="3387161" y="5602601"/>
              <a:ext cx="11400" cy="3594799"/>
            </a:xfrm>
            <a:custGeom>
              <a:avLst/>
              <a:gdLst/>
              <a:ahLst/>
              <a:cxnLst/>
              <a:pathLst>
                <a:path w="11400" h="3594799" fill="none">
                  <a:moveTo>
                    <a:pt x="0" y="0"/>
                  </a:moveTo>
                  <a:lnTo>
                    <a:pt x="-11400" y="-3594799"/>
                  </a:lnTo>
                </a:path>
              </a:pathLst>
            </a:custGeom>
            <a:gradFill>
              <a:gsLst>
                <a:gs pos="0">
                  <a:srgbClr val="EDF0F7"/>
                </a:gs>
                <a:gs pos="100000">
                  <a:srgbClr val="A6BED0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miter lim="800000"/>
            </a:ln>
          </p:spPr>
        </p:sp>
        <p:sp>
          <p:nvSpPr>
            <p:cNvPr id="164" name="Activate"/>
            <p:cNvSpPr/>
            <p:nvPr/>
          </p:nvSpPr>
          <p:spPr>
            <a:xfrm rot="5400000">
              <a:off x="1756961" y="2669000"/>
              <a:ext cx="463600" cy="114000"/>
            </a:xfrm>
            <a:custGeom>
              <a:avLst/>
              <a:gdLst>
                <a:gd name="connsiteX0" fmla="*/ 0 w 463600"/>
                <a:gd name="connsiteY0" fmla="*/ 0 h 114000"/>
                <a:gd name="connsiteX1" fmla="*/ 0 w 463600"/>
                <a:gd name="connsiteY1" fmla="*/ 114000 h 114000"/>
                <a:gd name="connsiteX2" fmla="*/ 190000 w 463600"/>
                <a:gd name="connsiteY2" fmla="*/ 0 h 114000"/>
                <a:gd name="connsiteX3" fmla="*/ 190000 w 463600"/>
                <a:gd name="connsiteY3" fmla="*/ 114000 h 114000"/>
                <a:gd name="connsiteX4" fmla="*/ 380000 w 463600"/>
                <a:gd name="connsiteY4" fmla="*/ 0 h 114000"/>
                <a:gd name="connsiteX5" fmla="*/ 380000 w 463600"/>
                <a:gd name="connsiteY5" fmla="*/ 114000 h 114000"/>
                <a:gd name="connsiteX6" fmla="*/ 0 w 463600"/>
                <a:gd name="connsiteY6" fmla="*/ 0 h 114000"/>
                <a:gd name="connsiteX7" fmla="*/ 0 w 463600"/>
                <a:gd name="connsiteY7" fmla="*/ 114000 h 114000"/>
                <a:gd name="connsiteX8" fmla="*/ 0 w 463600"/>
                <a:gd name="connsiteY8" fmla="*/ 0 h 114000"/>
                <a:gd name="connsiteX9" fmla="*/ 0 w 463600"/>
                <a:gd name="connsiteY9" fmla="*/ 114000 h 114000"/>
                <a:gd name="connsiteX10" fmla="*/ 0 w 463600"/>
                <a:gd name="connsiteY10" fmla="*/ 0 h 114000"/>
                <a:gd name="connsiteX11" fmla="*/ 0 w 463600"/>
                <a:gd name="connsiteY11" fmla="*/ 114000 h 114000"/>
                <a:gd name="connsiteX12" fmla="*/ 0 w 463600"/>
                <a:gd name="connsiteY12" fmla="*/ 0 h 114000"/>
                <a:gd name="connsiteX13" fmla="*/ 0 w 463600"/>
                <a:gd name="connsiteY13" fmla="*/ 114000 h 114000"/>
                <a:gd name="connsiteX14" fmla="*/ 0 w 463600"/>
                <a:gd name="connsiteY14" fmla="*/ 0 h 114000"/>
                <a:gd name="connsiteX15" fmla="*/ 0 w 463600"/>
                <a:gd name="connsiteY15" fmla="*/ 114000 h 114000"/>
                <a:gd name="connsiteX16" fmla="*/ 0 w 463600"/>
                <a:gd name="connsiteY16" fmla="*/ 0 h 114000"/>
                <a:gd name="connsiteX17" fmla="*/ 0 w 463600"/>
                <a:gd name="connsiteY17" fmla="*/ 114000 h 114000"/>
                <a:gd name="connsiteX18" fmla="*/ 0 w 463600"/>
                <a:gd name="connsiteY18" fmla="*/ 0 h 114000"/>
                <a:gd name="connsiteX19" fmla="*/ 0 w 463600"/>
                <a:gd name="connsiteY19" fmla="*/ 114000 h 114000"/>
                <a:gd name="connsiteX20" fmla="*/ 0 w 463600"/>
                <a:gd name="connsiteY20" fmla="*/ 0 h 114000"/>
                <a:gd name="connsiteX21" fmla="*/ 0 w 463600"/>
                <a:gd name="connsiteY21" fmla="*/ 114000 h 114000"/>
                <a:gd name="connsiteX22" fmla="*/ 0 w 463600"/>
                <a:gd name="connsiteY22" fmla="*/ 0 h 114000"/>
                <a:gd name="connsiteX23" fmla="*/ 0 w 463600"/>
                <a:gd name="connsiteY23" fmla="*/ 114000 h 114000"/>
                <a:gd name="connsiteX24" fmla="*/ 0 w 463600"/>
                <a:gd name="connsiteY24" fmla="*/ 0 h 114000"/>
                <a:gd name="connsiteX25" fmla="*/ 0 w 463600"/>
                <a:gd name="connsiteY25" fmla="*/ 114000 h 114000"/>
                <a:gd name="connsiteX26" fmla="*/ 0 w 463600"/>
                <a:gd name="connsiteY26" fmla="*/ 0 h 114000"/>
                <a:gd name="connsiteX27" fmla="*/ 0 w 463600"/>
                <a:gd name="connsiteY27" fmla="*/ 114000 h 114000"/>
                <a:gd name="connsiteX28" fmla="*/ 0 w 463600"/>
                <a:gd name="connsiteY28" fmla="*/ 0 h 114000"/>
                <a:gd name="connsiteX29" fmla="*/ 0 w 463600"/>
                <a:gd name="connsiteY29" fmla="*/ 114000 h 114000"/>
                <a:gd name="connsiteX30" fmla="*/ 0 w 463600"/>
                <a:gd name="connsiteY30" fmla="*/ 0 h 114000"/>
                <a:gd name="connsiteX31" fmla="*/ 0 w 463600"/>
                <a:gd name="connsiteY31" fmla="*/ 114000 h 114000"/>
                <a:gd name="connsiteX32" fmla="*/ 0 w 463600"/>
                <a:gd name="connsiteY32" fmla="*/ 0 h 114000"/>
                <a:gd name="connsiteX33" fmla="*/ 0 w 463600"/>
                <a:gd name="connsiteY33" fmla="*/ 114000 h 114000"/>
                <a:gd name="connsiteX34" fmla="*/ 0 w 463600"/>
                <a:gd name="connsiteY34" fmla="*/ 0 h 114000"/>
                <a:gd name="connsiteX35" fmla="*/ 0 w 463600"/>
                <a:gd name="connsiteY35" fmla="*/ 114000 h 114000"/>
                <a:gd name="connsiteX36" fmla="*/ 0 w 463600"/>
                <a:gd name="connsiteY36" fmla="*/ 0 h 114000"/>
                <a:gd name="connsiteX37" fmla="*/ 0 w 463600"/>
                <a:gd name="connsiteY37" fmla="*/ 114000 h 114000"/>
                <a:gd name="connsiteX38" fmla="*/ 0 w 463600"/>
                <a:gd name="connsiteY38" fmla="*/ 0 h 114000"/>
                <a:gd name="connsiteX39" fmla="*/ 0 w 463600"/>
                <a:gd name="connsiteY39" fmla="*/ 114000 h 114000"/>
                <a:gd name="connsiteX40" fmla="*/ 0 w 463600"/>
                <a:gd name="connsiteY40" fmla="*/ 0 h 114000"/>
                <a:gd name="connsiteX41" fmla="*/ 0 w 463600"/>
                <a:gd name="connsiteY41" fmla="*/ 114000 h 114000"/>
                <a:gd name="connsiteX42" fmla="*/ 0 w 463600"/>
                <a:gd name="connsiteY42" fmla="*/ 0 h 114000"/>
                <a:gd name="connsiteX43" fmla="*/ 0 w 463600"/>
                <a:gd name="connsiteY43" fmla="*/ 114000 h 114000"/>
                <a:gd name="connsiteX44" fmla="*/ 0 w 463600"/>
                <a:gd name="connsiteY44" fmla="*/ 0 h 114000"/>
                <a:gd name="connsiteX45" fmla="*/ 0 w 463600"/>
                <a:gd name="connsiteY45" fmla="*/ 114000 h 114000"/>
                <a:gd name="connsiteX46" fmla="*/ 0 w 463600"/>
                <a:gd name="connsiteY46" fmla="*/ 0 h 114000"/>
                <a:gd name="connsiteX47" fmla="*/ 0 w 463600"/>
                <a:gd name="connsiteY47" fmla="*/ 114000 h 114000"/>
                <a:gd name="connsiteX48" fmla="*/ 0 w 463600"/>
                <a:gd name="connsiteY48" fmla="*/ 0 h 114000"/>
                <a:gd name="connsiteX49" fmla="*/ 0 w 463600"/>
                <a:gd name="connsiteY49" fmla="*/ 114000 h 114000"/>
                <a:gd name="connsiteX50" fmla="*/ 0 w 463600"/>
                <a:gd name="connsiteY50" fmla="*/ 0 h 114000"/>
                <a:gd name="connsiteX51" fmla="*/ 0 w 463600"/>
                <a:gd name="connsiteY51" fmla="*/ 114000 h 114000"/>
                <a:gd name="connsiteX52" fmla="*/ 0 w 463600"/>
                <a:gd name="connsiteY52" fmla="*/ 0 h 114000"/>
                <a:gd name="connsiteX53" fmla="*/ 0 w 463600"/>
                <a:gd name="connsiteY53" fmla="*/ 114000 h 114000"/>
                <a:gd name="connsiteX54" fmla="*/ 0 w 463600"/>
                <a:gd name="connsiteY54" fmla="*/ 0 h 114000"/>
                <a:gd name="connsiteX55" fmla="*/ 0 w 463600"/>
                <a:gd name="connsiteY55" fmla="*/ 114000 h 114000"/>
                <a:gd name="connsiteX56" fmla="*/ 0 w 463600"/>
                <a:gd name="connsiteY56" fmla="*/ 0 h 114000"/>
                <a:gd name="connsiteX57" fmla="*/ 0 w 463600"/>
                <a:gd name="connsiteY57" fmla="*/ 114000 h 114000"/>
                <a:gd name="connsiteX58" fmla="*/ 0 w 463600"/>
                <a:gd name="connsiteY58" fmla="*/ 0 h 114000"/>
                <a:gd name="connsiteX59" fmla="*/ 0 w 463600"/>
                <a:gd name="connsiteY59" fmla="*/ 114000 h 114000"/>
                <a:gd name="connsiteX60" fmla="*/ 0 w 463600"/>
                <a:gd name="connsiteY60" fmla="*/ 0 h 114000"/>
                <a:gd name="connsiteX61" fmla="*/ 0 w 463600"/>
                <a:gd name="connsiteY61" fmla="*/ 114000 h 114000"/>
                <a:gd name="connsiteX62" fmla="*/ 0 w 463600"/>
                <a:gd name="connsiteY62" fmla="*/ 0 h 114000"/>
                <a:gd name="connsiteX63" fmla="*/ 0 w 463600"/>
                <a:gd name="connsiteY63" fmla="*/ 114000 h 114000"/>
                <a:gd name="connsiteX64" fmla="*/ 0 w 463600"/>
                <a:gd name="connsiteY64" fmla="*/ 0 h 114000"/>
                <a:gd name="connsiteX65" fmla="*/ 0 w 463600"/>
                <a:gd name="connsiteY65" fmla="*/ 114000 h 114000"/>
                <a:gd name="connsiteX66" fmla="*/ 0 w 463600"/>
                <a:gd name="connsiteY66" fmla="*/ 0 h 114000"/>
                <a:gd name="connsiteX67" fmla="*/ 0 w 463600"/>
                <a:gd name="connsiteY67" fmla="*/ 114000 h 114000"/>
                <a:gd name="connsiteX68" fmla="*/ 0 w 463600"/>
                <a:gd name="connsiteY68" fmla="*/ 0 h 114000"/>
                <a:gd name="connsiteX69" fmla="*/ 0 w 463600"/>
                <a:gd name="connsiteY69" fmla="*/ 114000 h 114000"/>
                <a:gd name="connsiteX70" fmla="*/ 0 w 463600"/>
                <a:gd name="connsiteY70" fmla="*/ 0 h 114000"/>
                <a:gd name="connsiteX71" fmla="*/ 0 w 463600"/>
                <a:gd name="connsiteY71" fmla="*/ 114000 h 114000"/>
                <a:gd name="connsiteX72" fmla="*/ 0 w 463600"/>
                <a:gd name="connsiteY72" fmla="*/ 0 h 114000"/>
                <a:gd name="connsiteX73" fmla="*/ 0 w 463600"/>
                <a:gd name="connsiteY73" fmla="*/ 114000 h 114000"/>
                <a:gd name="connsiteX74" fmla="*/ 0 w 463600"/>
                <a:gd name="connsiteY74" fmla="*/ 0 h 114000"/>
                <a:gd name="connsiteX75" fmla="*/ 0 w 463600"/>
                <a:gd name="connsiteY75" fmla="*/ 114000 h 114000"/>
                <a:gd name="connsiteX76" fmla="*/ 0 w 463600"/>
                <a:gd name="connsiteY76" fmla="*/ 0 h 114000"/>
                <a:gd name="connsiteX77" fmla="*/ 0 w 463600"/>
                <a:gd name="connsiteY77" fmla="*/ 114000 h 114000"/>
                <a:gd name="connsiteX78" fmla="*/ 0 w 463600"/>
                <a:gd name="connsiteY78" fmla="*/ 0 h 114000"/>
                <a:gd name="connsiteX79" fmla="*/ 0 w 463600"/>
                <a:gd name="connsiteY79" fmla="*/ 114000 h 114000"/>
                <a:gd name="connsiteX80" fmla="*/ 0 w 463600"/>
                <a:gd name="connsiteY80" fmla="*/ 0 h 114000"/>
                <a:gd name="connsiteX81" fmla="*/ 0 w 463600"/>
                <a:gd name="connsiteY81" fmla="*/ 114000 h 114000"/>
                <a:gd name="connsiteX82" fmla="*/ 0 w 463600"/>
                <a:gd name="connsiteY82" fmla="*/ 0 h 114000"/>
                <a:gd name="connsiteX83" fmla="*/ 0 w 463600"/>
                <a:gd name="connsiteY83" fmla="*/ 114000 h 114000"/>
                <a:gd name="connsiteX84" fmla="*/ 0 w 463600"/>
                <a:gd name="connsiteY84" fmla="*/ 0 h 114000"/>
                <a:gd name="connsiteX85" fmla="*/ 0 w 463600"/>
                <a:gd name="connsiteY85" fmla="*/ 114000 h 114000"/>
                <a:gd name="connsiteX86" fmla="*/ 0 w 463600"/>
                <a:gd name="connsiteY86" fmla="*/ 0 h 114000"/>
                <a:gd name="connsiteX87" fmla="*/ 0 w 463600"/>
                <a:gd name="connsiteY87" fmla="*/ 114000 h 114000"/>
                <a:gd name="connsiteX88" fmla="*/ 0 w 463600"/>
                <a:gd name="connsiteY88" fmla="*/ 0 h 114000"/>
                <a:gd name="connsiteX89" fmla="*/ 0 w 463600"/>
                <a:gd name="connsiteY89" fmla="*/ 114000 h 114000"/>
                <a:gd name="connsiteX90" fmla="*/ 0 w 463600"/>
                <a:gd name="connsiteY90" fmla="*/ 0 h 114000"/>
                <a:gd name="connsiteX91" fmla="*/ 0 w 463600"/>
                <a:gd name="connsiteY91" fmla="*/ 114000 h 114000"/>
                <a:gd name="connsiteX92" fmla="*/ 0 w 463600"/>
                <a:gd name="connsiteY92" fmla="*/ 0 h 114000"/>
                <a:gd name="connsiteX93" fmla="*/ 0 w 463600"/>
                <a:gd name="connsiteY93" fmla="*/ 114000 h 114000"/>
                <a:gd name="connsiteX94" fmla="*/ 0 w 463600"/>
                <a:gd name="connsiteY94" fmla="*/ 0 h 114000"/>
                <a:gd name="connsiteX95" fmla="*/ 0 w 463600"/>
                <a:gd name="connsiteY95" fmla="*/ 114000 h 114000"/>
                <a:gd name="connsiteX96" fmla="*/ 0 w 463600"/>
                <a:gd name="connsiteY96" fmla="*/ 0 h 114000"/>
                <a:gd name="connsiteX97" fmla="*/ 0 w 463600"/>
                <a:gd name="connsiteY97" fmla="*/ 114000 h 114000"/>
                <a:gd name="connsiteX98" fmla="*/ 0 w 463600"/>
                <a:gd name="connsiteY98" fmla="*/ 0 h 114000"/>
                <a:gd name="connsiteX99" fmla="*/ 0 w 463600"/>
                <a:gd name="connsiteY99" fmla="*/ 114000 h 114000"/>
                <a:gd name="connsiteX100" fmla="*/ 0 w 463600"/>
                <a:gd name="connsiteY100" fmla="*/ 0 h 114000"/>
                <a:gd name="connsiteX101" fmla="*/ 0 w 463600"/>
                <a:gd name="connsiteY101" fmla="*/ 114000 h 114000"/>
                <a:gd name="connsiteX102" fmla="*/ 0 w 463600"/>
                <a:gd name="connsiteY102" fmla="*/ 0 h 114000"/>
                <a:gd name="connsiteX103" fmla="*/ 0 w 463600"/>
                <a:gd name="connsiteY103" fmla="*/ 114000 h 114000"/>
                <a:gd name="connsiteX104" fmla="*/ 0 w 463600"/>
                <a:gd name="connsiteY104" fmla="*/ 0 h 114000"/>
                <a:gd name="connsiteX105" fmla="*/ 0 w 463600"/>
                <a:gd name="connsiteY105" fmla="*/ 114000 h 114000"/>
                <a:gd name="connsiteX106" fmla="*/ 0 w 463600"/>
                <a:gd name="connsiteY106" fmla="*/ 0 h 114000"/>
                <a:gd name="connsiteX107" fmla="*/ 0 w 463600"/>
                <a:gd name="connsiteY107" fmla="*/ 114000 h 114000"/>
                <a:gd name="connsiteX108" fmla="*/ 0 w 463600"/>
                <a:gd name="connsiteY108" fmla="*/ 0 h 114000"/>
                <a:gd name="connsiteX109" fmla="*/ 0 w 463600"/>
                <a:gd name="connsiteY109" fmla="*/ 114000 h 114000"/>
                <a:gd name="connsiteX110" fmla="*/ 0 w 463600"/>
                <a:gd name="connsiteY110" fmla="*/ 0 h 114000"/>
                <a:gd name="connsiteX111" fmla="*/ 0 w 463600"/>
                <a:gd name="connsiteY111" fmla="*/ 114000 h 114000"/>
                <a:gd name="connsiteX112" fmla="*/ 0 w 463600"/>
                <a:gd name="connsiteY112" fmla="*/ 0 h 114000"/>
                <a:gd name="connsiteX113" fmla="*/ 0 w 463600"/>
                <a:gd name="connsiteY113" fmla="*/ 114000 h 114000"/>
                <a:gd name="connsiteX114" fmla="*/ 0 w 463600"/>
                <a:gd name="connsiteY114" fmla="*/ 0 h 114000"/>
                <a:gd name="connsiteX115" fmla="*/ 0 w 463600"/>
                <a:gd name="connsiteY115" fmla="*/ 114000 h 114000"/>
                <a:gd name="connsiteX116" fmla="*/ 0 w 463600"/>
                <a:gd name="connsiteY116" fmla="*/ 0 h 114000"/>
                <a:gd name="connsiteX117" fmla="*/ 0 w 463600"/>
                <a:gd name="connsiteY117" fmla="*/ 114000 h 114000"/>
                <a:gd name="connsiteX118" fmla="*/ 0 w 463600"/>
                <a:gd name="connsiteY118" fmla="*/ 0 h 114000"/>
                <a:gd name="connsiteX119" fmla="*/ 0 w 463600"/>
                <a:gd name="connsiteY119" fmla="*/ 114000 h 114000"/>
                <a:gd name="connsiteX120" fmla="*/ 0 w 463600"/>
                <a:gd name="connsiteY120" fmla="*/ 0 h 114000"/>
                <a:gd name="connsiteX121" fmla="*/ 0 w 463600"/>
                <a:gd name="connsiteY121" fmla="*/ 114000 h 114000"/>
                <a:gd name="connsiteX122" fmla="*/ 0 w 463600"/>
                <a:gd name="connsiteY122" fmla="*/ 0 h 114000"/>
                <a:gd name="connsiteX123" fmla="*/ 0 w 463600"/>
                <a:gd name="connsiteY123" fmla="*/ 114000 h 114000"/>
                <a:gd name="connsiteX124" fmla="*/ 0 w 463600"/>
                <a:gd name="connsiteY124" fmla="*/ 0 h 114000"/>
                <a:gd name="connsiteX125" fmla="*/ 0 w 463600"/>
                <a:gd name="connsiteY125" fmla="*/ 114000 h 114000"/>
                <a:gd name="connsiteX126" fmla="*/ 0 w 463600"/>
                <a:gd name="connsiteY126" fmla="*/ 0 h 114000"/>
                <a:gd name="connsiteX127" fmla="*/ 0 w 463600"/>
                <a:gd name="connsiteY127" fmla="*/ 114000 h 114000"/>
                <a:gd name="connsiteX128" fmla="*/ 0 w 463600"/>
                <a:gd name="connsiteY128" fmla="*/ 0 h 114000"/>
                <a:gd name="connsiteX129" fmla="*/ 0 w 463600"/>
                <a:gd name="connsiteY129" fmla="*/ 114000 h 114000"/>
                <a:gd name="connsiteX130" fmla="*/ 0 w 463600"/>
                <a:gd name="connsiteY130" fmla="*/ 0 h 114000"/>
                <a:gd name="connsiteX131" fmla="*/ 0 w 463600"/>
                <a:gd name="connsiteY131" fmla="*/ 114000 h 114000"/>
                <a:gd name="connsiteX132" fmla="*/ 0 w 463600"/>
                <a:gd name="connsiteY132" fmla="*/ 0 h 114000"/>
                <a:gd name="connsiteX133" fmla="*/ 0 w 463600"/>
                <a:gd name="connsiteY133" fmla="*/ 114000 h 114000"/>
                <a:gd name="connsiteX134" fmla="*/ 0 w 463600"/>
                <a:gd name="connsiteY134" fmla="*/ 0 h 114000"/>
                <a:gd name="connsiteX135" fmla="*/ 0 w 463600"/>
                <a:gd name="connsiteY135" fmla="*/ 114000 h 114000"/>
                <a:gd name="connsiteX136" fmla="*/ 0 w 463600"/>
                <a:gd name="connsiteY136" fmla="*/ 0 h 114000"/>
                <a:gd name="connsiteX137" fmla="*/ 0 w 463600"/>
                <a:gd name="connsiteY137" fmla="*/ 114000 h 114000"/>
                <a:gd name="connsiteX138" fmla="*/ 0 w 463600"/>
                <a:gd name="connsiteY138" fmla="*/ 0 h 114000"/>
                <a:gd name="connsiteX139" fmla="*/ 0 w 463600"/>
                <a:gd name="connsiteY139" fmla="*/ 114000 h 114000"/>
                <a:gd name="connsiteX140" fmla="*/ 0 w 463600"/>
                <a:gd name="connsiteY140" fmla="*/ 0 h 114000"/>
                <a:gd name="connsiteX141" fmla="*/ 0 w 463600"/>
                <a:gd name="connsiteY141" fmla="*/ 114000 h 114000"/>
                <a:gd name="connsiteX142" fmla="*/ 0 w 463600"/>
                <a:gd name="connsiteY142" fmla="*/ 0 h 114000"/>
                <a:gd name="connsiteX143" fmla="*/ 0 w 463600"/>
                <a:gd name="connsiteY143" fmla="*/ 114000 h 114000"/>
                <a:gd name="connsiteX144" fmla="*/ 0 w 463600"/>
                <a:gd name="connsiteY144" fmla="*/ 0 h 114000"/>
                <a:gd name="connsiteX145" fmla="*/ 0 w 463600"/>
                <a:gd name="connsiteY145" fmla="*/ 114000 h 114000"/>
                <a:gd name="connsiteX146" fmla="*/ 0 w 463600"/>
                <a:gd name="connsiteY146" fmla="*/ 0 h 114000"/>
                <a:gd name="connsiteX147" fmla="*/ 0 w 463600"/>
                <a:gd name="connsiteY147" fmla="*/ 114000 h 114000"/>
                <a:gd name="connsiteX148" fmla="*/ 0 w 463600"/>
                <a:gd name="connsiteY148" fmla="*/ 0 h 114000"/>
                <a:gd name="connsiteX149" fmla="*/ 0 w 463600"/>
                <a:gd name="connsiteY149" fmla="*/ 114000 h 114000"/>
                <a:gd name="connsiteX150" fmla="*/ 0 w 463600"/>
                <a:gd name="connsiteY150" fmla="*/ 0 h 114000"/>
                <a:gd name="connsiteX151" fmla="*/ 0 w 463600"/>
                <a:gd name="connsiteY151" fmla="*/ 114000 h 114000"/>
                <a:gd name="connsiteX152" fmla="*/ 0 w 463600"/>
                <a:gd name="connsiteY152" fmla="*/ 0 h 114000"/>
                <a:gd name="connsiteX153" fmla="*/ 0 w 463600"/>
                <a:gd name="connsiteY153" fmla="*/ 114000 h 114000"/>
                <a:gd name="connsiteX154" fmla="*/ 0 w 463600"/>
                <a:gd name="connsiteY154" fmla="*/ 0 h 114000"/>
                <a:gd name="connsiteX155" fmla="*/ 0 w 463600"/>
                <a:gd name="connsiteY155" fmla="*/ 114000 h 114000"/>
                <a:gd name="connsiteX156" fmla="*/ 0 w 463600"/>
                <a:gd name="connsiteY156" fmla="*/ 0 h 114000"/>
                <a:gd name="connsiteX157" fmla="*/ 0 w 463600"/>
                <a:gd name="connsiteY157" fmla="*/ 114000 h 114000"/>
                <a:gd name="connsiteX158" fmla="*/ 0 w 463600"/>
                <a:gd name="connsiteY158" fmla="*/ 0 h 114000"/>
                <a:gd name="connsiteX159" fmla="*/ 0 w 463600"/>
                <a:gd name="connsiteY159" fmla="*/ 114000 h 11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pathLst>
                <a:path w="463600" h="114000">
                  <a:moveTo>
                    <a:pt x="0" y="0"/>
                  </a:moveTo>
                  <a:lnTo>
                    <a:pt x="463600" y="0"/>
                  </a:lnTo>
                  <a:lnTo>
                    <a:pt x="463600" y="114000"/>
                  </a:lnTo>
                  <a:lnTo>
                    <a:pt x="0" y="114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</p:sp>
        <p:grpSp>
          <p:nvGrpSpPr>
            <p:cNvPr id="197" name="Group 197"/>
            <p:cNvGrpSpPr/>
            <p:nvPr/>
          </p:nvGrpSpPr>
          <p:grpSpPr>
            <a:xfrm rot="5400000">
              <a:off x="3261761" y="2406800"/>
              <a:ext cx="190000" cy="0"/>
              <a:chOff x="3261761" y="2406800"/>
              <a:chExt cx="190000" cy="0"/>
            </a:xfrm>
          </p:grpSpPr>
          <p:sp>
            <p:nvSpPr>
              <p:cNvPr id="165" name="Self Delegation"/>
              <p:cNvSpPr/>
              <p:nvPr/>
            </p:nvSpPr>
            <p:spPr>
              <a:xfrm>
                <a:off x="3261761" y="2406800"/>
                <a:ext cx="190000" cy="0"/>
              </a:xfrm>
              <a:custGeom>
                <a:avLst/>
                <a:gdLst/>
                <a:ahLst/>
                <a:cxnLst/>
                <a:pathLst>
                  <a:path w="190000" h="0" fill="none">
                    <a:moveTo>
                      <a:pt x="0" y="0"/>
                    </a:moveTo>
                    <a:lnTo>
                      <a:pt x="0" y="-380000"/>
                    </a:lnTo>
                    <a:lnTo>
                      <a:pt x="190000" y="-380000"/>
                    </a:lnTo>
                    <a:lnTo>
                      <a:pt x="190000" y="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miter lim="800000"/>
                <a:tailEnd type="triangle" w="med" len="med"/>
              </a:ln>
            </p:spPr>
          </p:sp>
          <p:sp>
            <p:nvSpPr>
              <p:cNvPr id="198" name="Text 198"/>
              <p:cNvSpPr txBox="1"/>
              <p:nvPr/>
            </p:nvSpPr>
            <p:spPr>
              <a:xfrm rot="-5400000">
                <a:off x="2703317" y="1822256"/>
                <a:ext cx="883500" cy="264505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view payment</a:t>
                </a:r>
              </a:p>
            </p:txBody>
          </p:sp>
        </p:grpSp>
        <p:grpSp>
          <p:nvGrpSpPr>
            <p:cNvPr id="199" name="Group 199"/>
            <p:cNvGrpSpPr/>
            <p:nvPr/>
          </p:nvGrpSpPr>
          <p:grpSpPr>
            <a:xfrm rot="5400000">
              <a:off x="4660161" y="2406800"/>
              <a:ext cx="190000" cy="0"/>
              <a:chOff x="4660161" y="2406800"/>
              <a:chExt cx="190000" cy="0"/>
            </a:xfrm>
          </p:grpSpPr>
          <p:sp>
            <p:nvSpPr>
              <p:cNvPr id="166" name="Self Delegation"/>
              <p:cNvSpPr/>
              <p:nvPr/>
            </p:nvSpPr>
            <p:spPr>
              <a:xfrm>
                <a:off x="4660161" y="2406800"/>
                <a:ext cx="190000" cy="0"/>
              </a:xfrm>
              <a:custGeom>
                <a:avLst/>
                <a:gdLst/>
                <a:ahLst/>
                <a:cxnLst/>
                <a:pathLst>
                  <a:path w="190000" h="0" fill="none">
                    <a:moveTo>
                      <a:pt x="0" y="0"/>
                    </a:moveTo>
                    <a:lnTo>
                      <a:pt x="0" y="-380000"/>
                    </a:lnTo>
                    <a:lnTo>
                      <a:pt x="190000" y="-380000"/>
                    </a:lnTo>
                    <a:lnTo>
                      <a:pt x="190000" y="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miter lim="800000"/>
                <a:tailEnd type="triangle" w="med" len="med"/>
              </a:ln>
            </p:spPr>
          </p:sp>
          <p:sp>
            <p:nvSpPr>
              <p:cNvPr id="200" name="Text 200"/>
              <p:cNvSpPr txBox="1"/>
              <p:nvPr/>
            </p:nvSpPr>
            <p:spPr>
              <a:xfrm rot="-5400000">
                <a:off x="4101718" y="1822256"/>
                <a:ext cx="883500" cy="264505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add/edit travel </a:t>
                </a:r>
                <a:r>
                  <a:rPr sz="760">
                    <a:solidFill>
                      <a:srgbClr val="303030"/>
                    </a:solidFill>
                    <a:latin typeface="Arial"/>
                  </a:rPr>
                  <a:t>guide</a:t>
                </a:r>
              </a:p>
            </p:txBody>
          </p:sp>
        </p:grpSp>
        <p:grpSp>
          <p:nvGrpSpPr>
            <p:cNvPr id="201" name="Group 201"/>
            <p:cNvGrpSpPr/>
            <p:nvPr/>
          </p:nvGrpSpPr>
          <p:grpSpPr>
            <a:xfrm rot="5400000">
              <a:off x="6028161" y="2406800"/>
              <a:ext cx="190000" cy="0"/>
              <a:chOff x="6028161" y="2406800"/>
              <a:chExt cx="190000" cy="0"/>
            </a:xfrm>
          </p:grpSpPr>
          <p:sp>
            <p:nvSpPr>
              <p:cNvPr id="167" name="Self Delegation"/>
              <p:cNvSpPr/>
              <p:nvPr/>
            </p:nvSpPr>
            <p:spPr>
              <a:xfrm>
                <a:off x="6028161" y="2406800"/>
                <a:ext cx="190000" cy="0"/>
              </a:xfrm>
              <a:custGeom>
                <a:avLst/>
                <a:gdLst/>
                <a:ahLst/>
                <a:cxnLst/>
                <a:pathLst>
                  <a:path w="190000" h="0" fill="none">
                    <a:moveTo>
                      <a:pt x="0" y="0"/>
                    </a:moveTo>
                    <a:lnTo>
                      <a:pt x="0" y="-380000"/>
                    </a:lnTo>
                    <a:lnTo>
                      <a:pt x="190000" y="-380000"/>
                    </a:lnTo>
                    <a:lnTo>
                      <a:pt x="190000" y="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miter lim="800000"/>
                <a:tailEnd type="triangle" w="med" len="med"/>
              </a:ln>
            </p:spPr>
          </p:sp>
          <p:sp>
            <p:nvSpPr>
              <p:cNvPr id="202" name="Text 202"/>
              <p:cNvSpPr txBox="1"/>
              <p:nvPr/>
            </p:nvSpPr>
            <p:spPr>
              <a:xfrm rot="-5400000">
                <a:off x="5469718" y="1822256"/>
                <a:ext cx="883500" cy="264505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customize</a:t>
                </a:r>
              </a:p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package</a:t>
                </a:r>
              </a:p>
            </p:txBody>
          </p:sp>
        </p:grpSp>
        <p:grpSp>
          <p:nvGrpSpPr>
            <p:cNvPr id="203" name="Group 203"/>
            <p:cNvGrpSpPr/>
            <p:nvPr/>
          </p:nvGrpSpPr>
          <p:grpSpPr>
            <a:xfrm rot="5400000">
              <a:off x="7456961" y="2406800"/>
              <a:ext cx="190000" cy="0"/>
              <a:chOff x="7456961" y="2406800"/>
              <a:chExt cx="190000" cy="0"/>
            </a:xfrm>
          </p:grpSpPr>
          <p:sp>
            <p:nvSpPr>
              <p:cNvPr id="168" name="Self Delegation"/>
              <p:cNvSpPr/>
              <p:nvPr/>
            </p:nvSpPr>
            <p:spPr>
              <a:xfrm>
                <a:off x="7456961" y="2406800"/>
                <a:ext cx="190000" cy="0"/>
              </a:xfrm>
              <a:custGeom>
                <a:avLst/>
                <a:gdLst/>
                <a:ahLst/>
                <a:cxnLst/>
                <a:pathLst>
                  <a:path w="190000" h="0" fill="none">
                    <a:moveTo>
                      <a:pt x="0" y="0"/>
                    </a:moveTo>
                    <a:lnTo>
                      <a:pt x="0" y="-380000"/>
                    </a:lnTo>
                    <a:lnTo>
                      <a:pt x="190000" y="-380000"/>
                    </a:lnTo>
                    <a:lnTo>
                      <a:pt x="190000" y="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miter lim="800000"/>
                <a:tailEnd type="triangle" w="med" len="med"/>
              </a:ln>
            </p:spPr>
          </p:sp>
          <p:sp>
            <p:nvSpPr>
              <p:cNvPr id="204" name="Text 204"/>
              <p:cNvSpPr txBox="1"/>
              <p:nvPr/>
            </p:nvSpPr>
            <p:spPr>
              <a:xfrm rot="-5400000">
                <a:off x="6898518" y="1822256"/>
                <a:ext cx="883500" cy="264505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sent request driver</a:t>
                </a:r>
              </a:p>
            </p:txBody>
          </p:sp>
        </p:grpSp>
        <p:sp>
          <p:nvSpPr>
            <p:cNvPr id="169" name="Activate"/>
            <p:cNvSpPr/>
            <p:nvPr/>
          </p:nvSpPr>
          <p:spPr>
            <a:xfrm rot="5400000">
              <a:off x="3203240" y="3026200"/>
              <a:ext cx="463600" cy="114000"/>
            </a:xfrm>
            <a:custGeom>
              <a:avLst/>
              <a:gdLst>
                <a:gd name="connsiteX0" fmla="*/ 0 w 463600"/>
                <a:gd name="connsiteY0" fmla="*/ 0 h 114000"/>
                <a:gd name="connsiteX1" fmla="*/ 0 w 463600"/>
                <a:gd name="connsiteY1" fmla="*/ 114000 h 114000"/>
                <a:gd name="connsiteX2" fmla="*/ 190000 w 463600"/>
                <a:gd name="connsiteY2" fmla="*/ 0 h 114000"/>
                <a:gd name="connsiteX3" fmla="*/ 190000 w 463600"/>
                <a:gd name="connsiteY3" fmla="*/ 114000 h 114000"/>
                <a:gd name="connsiteX4" fmla="*/ 380000 w 463600"/>
                <a:gd name="connsiteY4" fmla="*/ 0 h 114000"/>
                <a:gd name="connsiteX5" fmla="*/ 380000 w 463600"/>
                <a:gd name="connsiteY5" fmla="*/ 114000 h 114000"/>
                <a:gd name="connsiteX6" fmla="*/ 0 w 463600"/>
                <a:gd name="connsiteY6" fmla="*/ 0 h 114000"/>
                <a:gd name="connsiteX7" fmla="*/ 0 w 463600"/>
                <a:gd name="connsiteY7" fmla="*/ 114000 h 114000"/>
                <a:gd name="connsiteX8" fmla="*/ 0 w 463600"/>
                <a:gd name="connsiteY8" fmla="*/ 0 h 114000"/>
                <a:gd name="connsiteX9" fmla="*/ 0 w 463600"/>
                <a:gd name="connsiteY9" fmla="*/ 114000 h 114000"/>
                <a:gd name="connsiteX10" fmla="*/ 0 w 463600"/>
                <a:gd name="connsiteY10" fmla="*/ 0 h 114000"/>
                <a:gd name="connsiteX11" fmla="*/ 0 w 463600"/>
                <a:gd name="connsiteY11" fmla="*/ 114000 h 114000"/>
                <a:gd name="connsiteX12" fmla="*/ 0 w 463600"/>
                <a:gd name="connsiteY12" fmla="*/ 0 h 114000"/>
                <a:gd name="connsiteX13" fmla="*/ 0 w 463600"/>
                <a:gd name="connsiteY13" fmla="*/ 114000 h 114000"/>
                <a:gd name="connsiteX14" fmla="*/ 0 w 463600"/>
                <a:gd name="connsiteY14" fmla="*/ 0 h 114000"/>
                <a:gd name="connsiteX15" fmla="*/ 0 w 463600"/>
                <a:gd name="connsiteY15" fmla="*/ 114000 h 114000"/>
                <a:gd name="connsiteX16" fmla="*/ 0 w 463600"/>
                <a:gd name="connsiteY16" fmla="*/ 0 h 114000"/>
                <a:gd name="connsiteX17" fmla="*/ 0 w 463600"/>
                <a:gd name="connsiteY17" fmla="*/ 114000 h 114000"/>
                <a:gd name="connsiteX18" fmla="*/ 0 w 463600"/>
                <a:gd name="connsiteY18" fmla="*/ 0 h 114000"/>
                <a:gd name="connsiteX19" fmla="*/ 0 w 463600"/>
                <a:gd name="connsiteY19" fmla="*/ 114000 h 114000"/>
                <a:gd name="connsiteX20" fmla="*/ 0 w 463600"/>
                <a:gd name="connsiteY20" fmla="*/ 0 h 114000"/>
                <a:gd name="connsiteX21" fmla="*/ 0 w 463600"/>
                <a:gd name="connsiteY21" fmla="*/ 114000 h 114000"/>
                <a:gd name="connsiteX22" fmla="*/ 0 w 463600"/>
                <a:gd name="connsiteY22" fmla="*/ 0 h 114000"/>
                <a:gd name="connsiteX23" fmla="*/ 0 w 463600"/>
                <a:gd name="connsiteY23" fmla="*/ 114000 h 114000"/>
                <a:gd name="connsiteX24" fmla="*/ 0 w 463600"/>
                <a:gd name="connsiteY24" fmla="*/ 0 h 114000"/>
                <a:gd name="connsiteX25" fmla="*/ 0 w 463600"/>
                <a:gd name="connsiteY25" fmla="*/ 114000 h 114000"/>
                <a:gd name="connsiteX26" fmla="*/ 0 w 463600"/>
                <a:gd name="connsiteY26" fmla="*/ 0 h 114000"/>
                <a:gd name="connsiteX27" fmla="*/ 0 w 463600"/>
                <a:gd name="connsiteY27" fmla="*/ 114000 h 114000"/>
                <a:gd name="connsiteX28" fmla="*/ 0 w 463600"/>
                <a:gd name="connsiteY28" fmla="*/ 0 h 114000"/>
                <a:gd name="connsiteX29" fmla="*/ 0 w 463600"/>
                <a:gd name="connsiteY29" fmla="*/ 114000 h 114000"/>
                <a:gd name="connsiteX30" fmla="*/ 0 w 463600"/>
                <a:gd name="connsiteY30" fmla="*/ 0 h 114000"/>
                <a:gd name="connsiteX31" fmla="*/ 0 w 463600"/>
                <a:gd name="connsiteY31" fmla="*/ 114000 h 114000"/>
                <a:gd name="connsiteX32" fmla="*/ 0 w 463600"/>
                <a:gd name="connsiteY32" fmla="*/ 0 h 114000"/>
                <a:gd name="connsiteX33" fmla="*/ 0 w 463600"/>
                <a:gd name="connsiteY33" fmla="*/ 114000 h 114000"/>
                <a:gd name="connsiteX34" fmla="*/ 0 w 463600"/>
                <a:gd name="connsiteY34" fmla="*/ 0 h 114000"/>
                <a:gd name="connsiteX35" fmla="*/ 0 w 463600"/>
                <a:gd name="connsiteY35" fmla="*/ 114000 h 114000"/>
                <a:gd name="connsiteX36" fmla="*/ 0 w 463600"/>
                <a:gd name="connsiteY36" fmla="*/ 0 h 114000"/>
                <a:gd name="connsiteX37" fmla="*/ 0 w 463600"/>
                <a:gd name="connsiteY37" fmla="*/ 114000 h 114000"/>
                <a:gd name="connsiteX38" fmla="*/ 0 w 463600"/>
                <a:gd name="connsiteY38" fmla="*/ 0 h 114000"/>
                <a:gd name="connsiteX39" fmla="*/ 0 w 463600"/>
                <a:gd name="connsiteY39" fmla="*/ 114000 h 114000"/>
                <a:gd name="connsiteX40" fmla="*/ 0 w 463600"/>
                <a:gd name="connsiteY40" fmla="*/ 0 h 114000"/>
                <a:gd name="connsiteX41" fmla="*/ 0 w 463600"/>
                <a:gd name="connsiteY41" fmla="*/ 114000 h 114000"/>
                <a:gd name="connsiteX42" fmla="*/ 0 w 463600"/>
                <a:gd name="connsiteY42" fmla="*/ 0 h 114000"/>
                <a:gd name="connsiteX43" fmla="*/ 0 w 463600"/>
                <a:gd name="connsiteY43" fmla="*/ 114000 h 114000"/>
                <a:gd name="connsiteX44" fmla="*/ 0 w 463600"/>
                <a:gd name="connsiteY44" fmla="*/ 0 h 114000"/>
                <a:gd name="connsiteX45" fmla="*/ 0 w 463600"/>
                <a:gd name="connsiteY45" fmla="*/ 114000 h 114000"/>
                <a:gd name="connsiteX46" fmla="*/ 0 w 463600"/>
                <a:gd name="connsiteY46" fmla="*/ 0 h 114000"/>
                <a:gd name="connsiteX47" fmla="*/ 0 w 463600"/>
                <a:gd name="connsiteY47" fmla="*/ 114000 h 114000"/>
                <a:gd name="connsiteX48" fmla="*/ 0 w 463600"/>
                <a:gd name="connsiteY48" fmla="*/ 0 h 114000"/>
                <a:gd name="connsiteX49" fmla="*/ 0 w 463600"/>
                <a:gd name="connsiteY49" fmla="*/ 114000 h 114000"/>
                <a:gd name="connsiteX50" fmla="*/ 0 w 463600"/>
                <a:gd name="connsiteY50" fmla="*/ 0 h 114000"/>
                <a:gd name="connsiteX51" fmla="*/ 0 w 463600"/>
                <a:gd name="connsiteY51" fmla="*/ 114000 h 114000"/>
                <a:gd name="connsiteX52" fmla="*/ 0 w 463600"/>
                <a:gd name="connsiteY52" fmla="*/ 0 h 114000"/>
                <a:gd name="connsiteX53" fmla="*/ 0 w 463600"/>
                <a:gd name="connsiteY53" fmla="*/ 114000 h 114000"/>
                <a:gd name="connsiteX54" fmla="*/ 0 w 463600"/>
                <a:gd name="connsiteY54" fmla="*/ 0 h 114000"/>
                <a:gd name="connsiteX55" fmla="*/ 0 w 463600"/>
                <a:gd name="connsiteY55" fmla="*/ 114000 h 114000"/>
                <a:gd name="connsiteX56" fmla="*/ 0 w 463600"/>
                <a:gd name="connsiteY56" fmla="*/ 0 h 114000"/>
                <a:gd name="connsiteX57" fmla="*/ 0 w 463600"/>
                <a:gd name="connsiteY57" fmla="*/ 114000 h 114000"/>
                <a:gd name="connsiteX58" fmla="*/ 0 w 463600"/>
                <a:gd name="connsiteY58" fmla="*/ 0 h 114000"/>
                <a:gd name="connsiteX59" fmla="*/ 0 w 463600"/>
                <a:gd name="connsiteY59" fmla="*/ 114000 h 114000"/>
                <a:gd name="connsiteX60" fmla="*/ 0 w 463600"/>
                <a:gd name="connsiteY60" fmla="*/ 0 h 114000"/>
                <a:gd name="connsiteX61" fmla="*/ 0 w 463600"/>
                <a:gd name="connsiteY61" fmla="*/ 114000 h 114000"/>
                <a:gd name="connsiteX62" fmla="*/ 0 w 463600"/>
                <a:gd name="connsiteY62" fmla="*/ 0 h 114000"/>
                <a:gd name="connsiteX63" fmla="*/ 0 w 463600"/>
                <a:gd name="connsiteY63" fmla="*/ 114000 h 114000"/>
                <a:gd name="connsiteX64" fmla="*/ 0 w 463600"/>
                <a:gd name="connsiteY64" fmla="*/ 0 h 114000"/>
                <a:gd name="connsiteX65" fmla="*/ 0 w 463600"/>
                <a:gd name="connsiteY65" fmla="*/ 114000 h 114000"/>
                <a:gd name="connsiteX66" fmla="*/ 0 w 463600"/>
                <a:gd name="connsiteY66" fmla="*/ 0 h 114000"/>
                <a:gd name="connsiteX67" fmla="*/ 0 w 463600"/>
                <a:gd name="connsiteY67" fmla="*/ 114000 h 114000"/>
                <a:gd name="connsiteX68" fmla="*/ 0 w 463600"/>
                <a:gd name="connsiteY68" fmla="*/ 0 h 114000"/>
                <a:gd name="connsiteX69" fmla="*/ 0 w 463600"/>
                <a:gd name="connsiteY69" fmla="*/ 114000 h 114000"/>
                <a:gd name="connsiteX70" fmla="*/ 0 w 463600"/>
                <a:gd name="connsiteY70" fmla="*/ 0 h 114000"/>
                <a:gd name="connsiteX71" fmla="*/ 0 w 463600"/>
                <a:gd name="connsiteY71" fmla="*/ 114000 h 114000"/>
                <a:gd name="connsiteX72" fmla="*/ 0 w 463600"/>
                <a:gd name="connsiteY72" fmla="*/ 0 h 114000"/>
                <a:gd name="connsiteX73" fmla="*/ 0 w 463600"/>
                <a:gd name="connsiteY73" fmla="*/ 114000 h 114000"/>
                <a:gd name="connsiteX74" fmla="*/ 0 w 463600"/>
                <a:gd name="connsiteY74" fmla="*/ 0 h 114000"/>
                <a:gd name="connsiteX75" fmla="*/ 0 w 463600"/>
                <a:gd name="connsiteY75" fmla="*/ 114000 h 114000"/>
                <a:gd name="connsiteX76" fmla="*/ 0 w 463600"/>
                <a:gd name="connsiteY76" fmla="*/ 0 h 114000"/>
                <a:gd name="connsiteX77" fmla="*/ 0 w 463600"/>
                <a:gd name="connsiteY77" fmla="*/ 114000 h 114000"/>
                <a:gd name="connsiteX78" fmla="*/ 0 w 463600"/>
                <a:gd name="connsiteY78" fmla="*/ 0 h 114000"/>
                <a:gd name="connsiteX79" fmla="*/ 0 w 463600"/>
                <a:gd name="connsiteY79" fmla="*/ 114000 h 114000"/>
                <a:gd name="connsiteX80" fmla="*/ 0 w 463600"/>
                <a:gd name="connsiteY80" fmla="*/ 0 h 114000"/>
                <a:gd name="connsiteX81" fmla="*/ 0 w 463600"/>
                <a:gd name="connsiteY81" fmla="*/ 114000 h 114000"/>
                <a:gd name="connsiteX82" fmla="*/ 0 w 463600"/>
                <a:gd name="connsiteY82" fmla="*/ 0 h 114000"/>
                <a:gd name="connsiteX83" fmla="*/ 0 w 463600"/>
                <a:gd name="connsiteY83" fmla="*/ 114000 h 114000"/>
                <a:gd name="connsiteX84" fmla="*/ 0 w 463600"/>
                <a:gd name="connsiteY84" fmla="*/ 0 h 114000"/>
                <a:gd name="connsiteX85" fmla="*/ 0 w 463600"/>
                <a:gd name="connsiteY85" fmla="*/ 114000 h 114000"/>
                <a:gd name="connsiteX86" fmla="*/ 0 w 463600"/>
                <a:gd name="connsiteY86" fmla="*/ 0 h 114000"/>
                <a:gd name="connsiteX87" fmla="*/ 0 w 463600"/>
                <a:gd name="connsiteY87" fmla="*/ 114000 h 114000"/>
                <a:gd name="connsiteX88" fmla="*/ 0 w 463600"/>
                <a:gd name="connsiteY88" fmla="*/ 0 h 114000"/>
                <a:gd name="connsiteX89" fmla="*/ 0 w 463600"/>
                <a:gd name="connsiteY89" fmla="*/ 114000 h 114000"/>
                <a:gd name="connsiteX90" fmla="*/ 0 w 463600"/>
                <a:gd name="connsiteY90" fmla="*/ 0 h 114000"/>
                <a:gd name="connsiteX91" fmla="*/ 0 w 463600"/>
                <a:gd name="connsiteY91" fmla="*/ 114000 h 114000"/>
                <a:gd name="connsiteX92" fmla="*/ 0 w 463600"/>
                <a:gd name="connsiteY92" fmla="*/ 0 h 114000"/>
                <a:gd name="connsiteX93" fmla="*/ 0 w 463600"/>
                <a:gd name="connsiteY93" fmla="*/ 114000 h 114000"/>
                <a:gd name="connsiteX94" fmla="*/ 0 w 463600"/>
                <a:gd name="connsiteY94" fmla="*/ 0 h 114000"/>
                <a:gd name="connsiteX95" fmla="*/ 0 w 463600"/>
                <a:gd name="connsiteY95" fmla="*/ 114000 h 114000"/>
                <a:gd name="connsiteX96" fmla="*/ 0 w 463600"/>
                <a:gd name="connsiteY96" fmla="*/ 0 h 114000"/>
                <a:gd name="connsiteX97" fmla="*/ 0 w 463600"/>
                <a:gd name="connsiteY97" fmla="*/ 114000 h 114000"/>
                <a:gd name="connsiteX98" fmla="*/ 0 w 463600"/>
                <a:gd name="connsiteY98" fmla="*/ 0 h 114000"/>
                <a:gd name="connsiteX99" fmla="*/ 0 w 463600"/>
                <a:gd name="connsiteY99" fmla="*/ 114000 h 114000"/>
                <a:gd name="connsiteX100" fmla="*/ 0 w 463600"/>
                <a:gd name="connsiteY100" fmla="*/ 0 h 114000"/>
                <a:gd name="connsiteX101" fmla="*/ 0 w 463600"/>
                <a:gd name="connsiteY101" fmla="*/ 114000 h 114000"/>
                <a:gd name="connsiteX102" fmla="*/ 0 w 463600"/>
                <a:gd name="connsiteY102" fmla="*/ 0 h 114000"/>
                <a:gd name="connsiteX103" fmla="*/ 0 w 463600"/>
                <a:gd name="connsiteY103" fmla="*/ 114000 h 114000"/>
                <a:gd name="connsiteX104" fmla="*/ 0 w 463600"/>
                <a:gd name="connsiteY104" fmla="*/ 0 h 114000"/>
                <a:gd name="connsiteX105" fmla="*/ 0 w 463600"/>
                <a:gd name="connsiteY105" fmla="*/ 114000 h 114000"/>
                <a:gd name="connsiteX106" fmla="*/ 0 w 463600"/>
                <a:gd name="connsiteY106" fmla="*/ 0 h 114000"/>
                <a:gd name="connsiteX107" fmla="*/ 0 w 463600"/>
                <a:gd name="connsiteY107" fmla="*/ 114000 h 114000"/>
                <a:gd name="connsiteX108" fmla="*/ 0 w 463600"/>
                <a:gd name="connsiteY108" fmla="*/ 0 h 114000"/>
                <a:gd name="connsiteX109" fmla="*/ 0 w 463600"/>
                <a:gd name="connsiteY109" fmla="*/ 114000 h 114000"/>
                <a:gd name="connsiteX110" fmla="*/ 0 w 463600"/>
                <a:gd name="connsiteY110" fmla="*/ 0 h 114000"/>
                <a:gd name="connsiteX111" fmla="*/ 0 w 463600"/>
                <a:gd name="connsiteY111" fmla="*/ 114000 h 114000"/>
                <a:gd name="connsiteX112" fmla="*/ 0 w 463600"/>
                <a:gd name="connsiteY112" fmla="*/ 0 h 114000"/>
                <a:gd name="connsiteX113" fmla="*/ 0 w 463600"/>
                <a:gd name="connsiteY113" fmla="*/ 114000 h 114000"/>
                <a:gd name="connsiteX114" fmla="*/ 0 w 463600"/>
                <a:gd name="connsiteY114" fmla="*/ 0 h 114000"/>
                <a:gd name="connsiteX115" fmla="*/ 0 w 463600"/>
                <a:gd name="connsiteY115" fmla="*/ 114000 h 114000"/>
                <a:gd name="connsiteX116" fmla="*/ 0 w 463600"/>
                <a:gd name="connsiteY116" fmla="*/ 0 h 114000"/>
                <a:gd name="connsiteX117" fmla="*/ 0 w 463600"/>
                <a:gd name="connsiteY117" fmla="*/ 114000 h 114000"/>
                <a:gd name="connsiteX118" fmla="*/ 0 w 463600"/>
                <a:gd name="connsiteY118" fmla="*/ 0 h 114000"/>
                <a:gd name="connsiteX119" fmla="*/ 0 w 463600"/>
                <a:gd name="connsiteY119" fmla="*/ 114000 h 114000"/>
                <a:gd name="connsiteX120" fmla="*/ 0 w 463600"/>
                <a:gd name="connsiteY120" fmla="*/ 0 h 114000"/>
                <a:gd name="connsiteX121" fmla="*/ 0 w 463600"/>
                <a:gd name="connsiteY121" fmla="*/ 114000 h 114000"/>
                <a:gd name="connsiteX122" fmla="*/ 0 w 463600"/>
                <a:gd name="connsiteY122" fmla="*/ 0 h 114000"/>
                <a:gd name="connsiteX123" fmla="*/ 0 w 463600"/>
                <a:gd name="connsiteY123" fmla="*/ 114000 h 114000"/>
                <a:gd name="connsiteX124" fmla="*/ 0 w 463600"/>
                <a:gd name="connsiteY124" fmla="*/ 0 h 114000"/>
                <a:gd name="connsiteX125" fmla="*/ 0 w 463600"/>
                <a:gd name="connsiteY125" fmla="*/ 114000 h 114000"/>
                <a:gd name="connsiteX126" fmla="*/ 0 w 463600"/>
                <a:gd name="connsiteY126" fmla="*/ 0 h 114000"/>
                <a:gd name="connsiteX127" fmla="*/ 0 w 463600"/>
                <a:gd name="connsiteY127" fmla="*/ 114000 h 114000"/>
                <a:gd name="connsiteX128" fmla="*/ 0 w 463600"/>
                <a:gd name="connsiteY128" fmla="*/ 0 h 114000"/>
                <a:gd name="connsiteX129" fmla="*/ 0 w 463600"/>
                <a:gd name="connsiteY129" fmla="*/ 114000 h 114000"/>
                <a:gd name="connsiteX130" fmla="*/ 0 w 463600"/>
                <a:gd name="connsiteY130" fmla="*/ 0 h 114000"/>
                <a:gd name="connsiteX131" fmla="*/ 0 w 463600"/>
                <a:gd name="connsiteY131" fmla="*/ 114000 h 114000"/>
                <a:gd name="connsiteX132" fmla="*/ 0 w 463600"/>
                <a:gd name="connsiteY132" fmla="*/ 0 h 114000"/>
                <a:gd name="connsiteX133" fmla="*/ 0 w 463600"/>
                <a:gd name="connsiteY133" fmla="*/ 114000 h 114000"/>
                <a:gd name="connsiteX134" fmla="*/ 0 w 463600"/>
                <a:gd name="connsiteY134" fmla="*/ 0 h 114000"/>
                <a:gd name="connsiteX135" fmla="*/ 0 w 463600"/>
                <a:gd name="connsiteY135" fmla="*/ 114000 h 114000"/>
                <a:gd name="connsiteX136" fmla="*/ 0 w 463600"/>
                <a:gd name="connsiteY136" fmla="*/ 0 h 114000"/>
                <a:gd name="connsiteX137" fmla="*/ 0 w 463600"/>
                <a:gd name="connsiteY137" fmla="*/ 114000 h 114000"/>
                <a:gd name="connsiteX138" fmla="*/ 0 w 463600"/>
                <a:gd name="connsiteY138" fmla="*/ 0 h 114000"/>
                <a:gd name="connsiteX139" fmla="*/ 0 w 463600"/>
                <a:gd name="connsiteY139" fmla="*/ 114000 h 114000"/>
                <a:gd name="connsiteX140" fmla="*/ 0 w 463600"/>
                <a:gd name="connsiteY140" fmla="*/ 0 h 114000"/>
                <a:gd name="connsiteX141" fmla="*/ 0 w 463600"/>
                <a:gd name="connsiteY141" fmla="*/ 114000 h 114000"/>
                <a:gd name="connsiteX142" fmla="*/ 0 w 463600"/>
                <a:gd name="connsiteY142" fmla="*/ 0 h 114000"/>
                <a:gd name="connsiteX143" fmla="*/ 0 w 463600"/>
                <a:gd name="connsiteY143" fmla="*/ 114000 h 114000"/>
                <a:gd name="connsiteX144" fmla="*/ 0 w 463600"/>
                <a:gd name="connsiteY144" fmla="*/ 0 h 114000"/>
                <a:gd name="connsiteX145" fmla="*/ 0 w 463600"/>
                <a:gd name="connsiteY145" fmla="*/ 114000 h 114000"/>
                <a:gd name="connsiteX146" fmla="*/ 0 w 463600"/>
                <a:gd name="connsiteY146" fmla="*/ 0 h 114000"/>
                <a:gd name="connsiteX147" fmla="*/ 0 w 463600"/>
                <a:gd name="connsiteY147" fmla="*/ 114000 h 114000"/>
                <a:gd name="connsiteX148" fmla="*/ 0 w 463600"/>
                <a:gd name="connsiteY148" fmla="*/ 0 h 114000"/>
                <a:gd name="connsiteX149" fmla="*/ 0 w 463600"/>
                <a:gd name="connsiteY149" fmla="*/ 114000 h 114000"/>
                <a:gd name="connsiteX150" fmla="*/ 0 w 463600"/>
                <a:gd name="connsiteY150" fmla="*/ 0 h 114000"/>
                <a:gd name="connsiteX151" fmla="*/ 0 w 463600"/>
                <a:gd name="connsiteY151" fmla="*/ 114000 h 114000"/>
                <a:gd name="connsiteX152" fmla="*/ 0 w 463600"/>
                <a:gd name="connsiteY152" fmla="*/ 0 h 114000"/>
                <a:gd name="connsiteX153" fmla="*/ 0 w 463600"/>
                <a:gd name="connsiteY153" fmla="*/ 114000 h 114000"/>
                <a:gd name="connsiteX154" fmla="*/ 0 w 463600"/>
                <a:gd name="connsiteY154" fmla="*/ 0 h 114000"/>
                <a:gd name="connsiteX155" fmla="*/ 0 w 463600"/>
                <a:gd name="connsiteY155" fmla="*/ 114000 h 114000"/>
                <a:gd name="connsiteX156" fmla="*/ 0 w 463600"/>
                <a:gd name="connsiteY156" fmla="*/ 0 h 114000"/>
                <a:gd name="connsiteX157" fmla="*/ 0 w 463600"/>
                <a:gd name="connsiteY157" fmla="*/ 114000 h 114000"/>
                <a:gd name="connsiteX158" fmla="*/ 0 w 463600"/>
                <a:gd name="connsiteY158" fmla="*/ 0 h 114000"/>
                <a:gd name="connsiteX159" fmla="*/ 0 w 463600"/>
                <a:gd name="connsiteY159" fmla="*/ 114000 h 11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pathLst>
                <a:path w="463600" h="114000">
                  <a:moveTo>
                    <a:pt x="0" y="0"/>
                  </a:moveTo>
                  <a:lnTo>
                    <a:pt x="463600" y="0"/>
                  </a:lnTo>
                  <a:lnTo>
                    <a:pt x="463600" y="114000"/>
                  </a:lnTo>
                  <a:lnTo>
                    <a:pt x="0" y="114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</p:sp>
        <p:grpSp>
          <p:nvGrpSpPr>
            <p:cNvPr id="205" name="Group 205"/>
            <p:cNvGrpSpPr/>
            <p:nvPr/>
          </p:nvGrpSpPr>
          <p:grpSpPr>
            <a:xfrm rot="5399996">
              <a:off x="3397040" y="3326399"/>
              <a:ext cx="190001" cy="0"/>
              <a:chOff x="3397040" y="3326399"/>
              <a:chExt cx="190001" cy="0"/>
            </a:xfrm>
          </p:grpSpPr>
          <p:sp>
            <p:nvSpPr>
              <p:cNvPr id="170" name="Self Delegation"/>
              <p:cNvSpPr/>
              <p:nvPr/>
            </p:nvSpPr>
            <p:spPr>
              <a:xfrm>
                <a:off x="3397040" y="3326399"/>
                <a:ext cx="190001" cy="0"/>
              </a:xfrm>
              <a:custGeom>
                <a:avLst/>
                <a:gdLst/>
                <a:ahLst/>
                <a:cxnLst/>
                <a:pathLst>
                  <a:path w="190001" h="0" fill="none">
                    <a:moveTo>
                      <a:pt x="0" y="0"/>
                    </a:moveTo>
                    <a:lnTo>
                      <a:pt x="0" y="-380000"/>
                    </a:lnTo>
                    <a:lnTo>
                      <a:pt x="190001" y="-380000"/>
                    </a:lnTo>
                    <a:lnTo>
                      <a:pt x="190001" y="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miter lim="800000"/>
                <a:tailEnd type="triangle" w="med" len="med"/>
              </a:ln>
            </p:spPr>
          </p:sp>
          <p:sp>
            <p:nvSpPr>
              <p:cNvPr id="206" name="Text 206"/>
              <p:cNvSpPr txBox="1"/>
              <p:nvPr/>
            </p:nvSpPr>
            <p:spPr>
              <a:xfrm rot="-5400000">
                <a:off x="2838596" y="2741854"/>
                <a:ext cx="883500" cy="264505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make payment</a:t>
                </a:r>
              </a:p>
            </p:txBody>
          </p:sp>
        </p:grpSp>
        <p:grpSp>
          <p:nvGrpSpPr>
            <p:cNvPr id="207" name="Group 207"/>
            <p:cNvGrpSpPr/>
            <p:nvPr/>
          </p:nvGrpSpPr>
          <p:grpSpPr>
            <a:xfrm rot="5400000">
              <a:off x="4660161" y="2900800"/>
              <a:ext cx="190000" cy="0"/>
              <a:chOff x="4660161" y="2900800"/>
              <a:chExt cx="190000" cy="0"/>
            </a:xfrm>
          </p:grpSpPr>
          <p:sp>
            <p:nvSpPr>
              <p:cNvPr id="171" name="Self Delegation"/>
              <p:cNvSpPr/>
              <p:nvPr/>
            </p:nvSpPr>
            <p:spPr>
              <a:xfrm>
                <a:off x="4660161" y="2900800"/>
                <a:ext cx="190000" cy="0"/>
              </a:xfrm>
              <a:custGeom>
                <a:avLst/>
                <a:gdLst/>
                <a:ahLst/>
                <a:cxnLst/>
                <a:pathLst>
                  <a:path w="190000" h="0" fill="none">
                    <a:moveTo>
                      <a:pt x="0" y="0"/>
                    </a:moveTo>
                    <a:lnTo>
                      <a:pt x="0" y="-380000"/>
                    </a:lnTo>
                    <a:lnTo>
                      <a:pt x="190000" y="-380000"/>
                    </a:lnTo>
                    <a:lnTo>
                      <a:pt x="190000" y="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miter lim="800000"/>
                <a:tailEnd type="triangle" w="med" len="med"/>
              </a:ln>
            </p:spPr>
          </p:sp>
          <p:sp>
            <p:nvSpPr>
              <p:cNvPr id="208" name="Text 208"/>
              <p:cNvSpPr txBox="1"/>
              <p:nvPr/>
            </p:nvSpPr>
            <p:spPr>
              <a:xfrm rot="-5400000">
                <a:off x="4101718" y="2316255"/>
                <a:ext cx="883500" cy="264505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save/update</a:t>
                </a:r>
              </a:p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travel</a:t>
                </a:r>
              </a:p>
            </p:txBody>
          </p:sp>
        </p:grpSp>
        <p:sp>
          <p:nvSpPr>
            <p:cNvPr id="172" name="Activate"/>
            <p:cNvSpPr/>
            <p:nvPr/>
          </p:nvSpPr>
          <p:spPr>
            <a:xfrm rot="5400000">
              <a:off x="4584161" y="3436600"/>
              <a:ext cx="463600" cy="114000"/>
            </a:xfrm>
            <a:custGeom>
              <a:avLst/>
              <a:gdLst>
                <a:gd name="connsiteX0" fmla="*/ 0 w 463600"/>
                <a:gd name="connsiteY0" fmla="*/ 0 h 114000"/>
                <a:gd name="connsiteX1" fmla="*/ 0 w 463600"/>
                <a:gd name="connsiteY1" fmla="*/ 114000 h 114000"/>
                <a:gd name="connsiteX2" fmla="*/ 190000 w 463600"/>
                <a:gd name="connsiteY2" fmla="*/ 0 h 114000"/>
                <a:gd name="connsiteX3" fmla="*/ 190000 w 463600"/>
                <a:gd name="connsiteY3" fmla="*/ 114000 h 114000"/>
                <a:gd name="connsiteX4" fmla="*/ 380000 w 463600"/>
                <a:gd name="connsiteY4" fmla="*/ 0 h 114000"/>
                <a:gd name="connsiteX5" fmla="*/ 380000 w 463600"/>
                <a:gd name="connsiteY5" fmla="*/ 114000 h 114000"/>
                <a:gd name="connsiteX6" fmla="*/ 0 w 463600"/>
                <a:gd name="connsiteY6" fmla="*/ 0 h 114000"/>
                <a:gd name="connsiteX7" fmla="*/ 0 w 463600"/>
                <a:gd name="connsiteY7" fmla="*/ 114000 h 114000"/>
                <a:gd name="connsiteX8" fmla="*/ 0 w 463600"/>
                <a:gd name="connsiteY8" fmla="*/ 0 h 114000"/>
                <a:gd name="connsiteX9" fmla="*/ 0 w 463600"/>
                <a:gd name="connsiteY9" fmla="*/ 114000 h 114000"/>
                <a:gd name="connsiteX10" fmla="*/ 0 w 463600"/>
                <a:gd name="connsiteY10" fmla="*/ 0 h 114000"/>
                <a:gd name="connsiteX11" fmla="*/ 0 w 463600"/>
                <a:gd name="connsiteY11" fmla="*/ 114000 h 114000"/>
                <a:gd name="connsiteX12" fmla="*/ 0 w 463600"/>
                <a:gd name="connsiteY12" fmla="*/ 0 h 114000"/>
                <a:gd name="connsiteX13" fmla="*/ 0 w 463600"/>
                <a:gd name="connsiteY13" fmla="*/ 114000 h 114000"/>
                <a:gd name="connsiteX14" fmla="*/ 0 w 463600"/>
                <a:gd name="connsiteY14" fmla="*/ 0 h 114000"/>
                <a:gd name="connsiteX15" fmla="*/ 0 w 463600"/>
                <a:gd name="connsiteY15" fmla="*/ 114000 h 114000"/>
                <a:gd name="connsiteX16" fmla="*/ 0 w 463600"/>
                <a:gd name="connsiteY16" fmla="*/ 0 h 114000"/>
                <a:gd name="connsiteX17" fmla="*/ 0 w 463600"/>
                <a:gd name="connsiteY17" fmla="*/ 114000 h 114000"/>
                <a:gd name="connsiteX18" fmla="*/ 0 w 463600"/>
                <a:gd name="connsiteY18" fmla="*/ 0 h 114000"/>
                <a:gd name="connsiteX19" fmla="*/ 0 w 463600"/>
                <a:gd name="connsiteY19" fmla="*/ 114000 h 114000"/>
                <a:gd name="connsiteX20" fmla="*/ 0 w 463600"/>
                <a:gd name="connsiteY20" fmla="*/ 0 h 114000"/>
                <a:gd name="connsiteX21" fmla="*/ 0 w 463600"/>
                <a:gd name="connsiteY21" fmla="*/ 114000 h 114000"/>
                <a:gd name="connsiteX22" fmla="*/ 0 w 463600"/>
                <a:gd name="connsiteY22" fmla="*/ 0 h 114000"/>
                <a:gd name="connsiteX23" fmla="*/ 0 w 463600"/>
                <a:gd name="connsiteY23" fmla="*/ 114000 h 114000"/>
                <a:gd name="connsiteX24" fmla="*/ 0 w 463600"/>
                <a:gd name="connsiteY24" fmla="*/ 0 h 114000"/>
                <a:gd name="connsiteX25" fmla="*/ 0 w 463600"/>
                <a:gd name="connsiteY25" fmla="*/ 114000 h 114000"/>
                <a:gd name="connsiteX26" fmla="*/ 0 w 463600"/>
                <a:gd name="connsiteY26" fmla="*/ 0 h 114000"/>
                <a:gd name="connsiteX27" fmla="*/ 0 w 463600"/>
                <a:gd name="connsiteY27" fmla="*/ 114000 h 114000"/>
                <a:gd name="connsiteX28" fmla="*/ 0 w 463600"/>
                <a:gd name="connsiteY28" fmla="*/ 0 h 114000"/>
                <a:gd name="connsiteX29" fmla="*/ 0 w 463600"/>
                <a:gd name="connsiteY29" fmla="*/ 114000 h 114000"/>
                <a:gd name="connsiteX30" fmla="*/ 0 w 463600"/>
                <a:gd name="connsiteY30" fmla="*/ 0 h 114000"/>
                <a:gd name="connsiteX31" fmla="*/ 0 w 463600"/>
                <a:gd name="connsiteY31" fmla="*/ 114000 h 114000"/>
                <a:gd name="connsiteX32" fmla="*/ 0 w 463600"/>
                <a:gd name="connsiteY32" fmla="*/ 0 h 114000"/>
                <a:gd name="connsiteX33" fmla="*/ 0 w 463600"/>
                <a:gd name="connsiteY33" fmla="*/ 114000 h 114000"/>
                <a:gd name="connsiteX34" fmla="*/ 0 w 463600"/>
                <a:gd name="connsiteY34" fmla="*/ 0 h 114000"/>
                <a:gd name="connsiteX35" fmla="*/ 0 w 463600"/>
                <a:gd name="connsiteY35" fmla="*/ 114000 h 114000"/>
                <a:gd name="connsiteX36" fmla="*/ 0 w 463600"/>
                <a:gd name="connsiteY36" fmla="*/ 0 h 114000"/>
                <a:gd name="connsiteX37" fmla="*/ 0 w 463600"/>
                <a:gd name="connsiteY37" fmla="*/ 114000 h 114000"/>
                <a:gd name="connsiteX38" fmla="*/ 0 w 463600"/>
                <a:gd name="connsiteY38" fmla="*/ 0 h 114000"/>
                <a:gd name="connsiteX39" fmla="*/ 0 w 463600"/>
                <a:gd name="connsiteY39" fmla="*/ 114000 h 114000"/>
                <a:gd name="connsiteX40" fmla="*/ 0 w 463600"/>
                <a:gd name="connsiteY40" fmla="*/ 0 h 114000"/>
                <a:gd name="connsiteX41" fmla="*/ 0 w 463600"/>
                <a:gd name="connsiteY41" fmla="*/ 114000 h 114000"/>
                <a:gd name="connsiteX42" fmla="*/ 0 w 463600"/>
                <a:gd name="connsiteY42" fmla="*/ 0 h 114000"/>
                <a:gd name="connsiteX43" fmla="*/ 0 w 463600"/>
                <a:gd name="connsiteY43" fmla="*/ 114000 h 114000"/>
                <a:gd name="connsiteX44" fmla="*/ 0 w 463600"/>
                <a:gd name="connsiteY44" fmla="*/ 0 h 114000"/>
                <a:gd name="connsiteX45" fmla="*/ 0 w 463600"/>
                <a:gd name="connsiteY45" fmla="*/ 114000 h 114000"/>
                <a:gd name="connsiteX46" fmla="*/ 0 w 463600"/>
                <a:gd name="connsiteY46" fmla="*/ 0 h 114000"/>
                <a:gd name="connsiteX47" fmla="*/ 0 w 463600"/>
                <a:gd name="connsiteY47" fmla="*/ 114000 h 114000"/>
                <a:gd name="connsiteX48" fmla="*/ 0 w 463600"/>
                <a:gd name="connsiteY48" fmla="*/ 0 h 114000"/>
                <a:gd name="connsiteX49" fmla="*/ 0 w 463600"/>
                <a:gd name="connsiteY49" fmla="*/ 114000 h 114000"/>
                <a:gd name="connsiteX50" fmla="*/ 0 w 463600"/>
                <a:gd name="connsiteY50" fmla="*/ 0 h 114000"/>
                <a:gd name="connsiteX51" fmla="*/ 0 w 463600"/>
                <a:gd name="connsiteY51" fmla="*/ 114000 h 114000"/>
                <a:gd name="connsiteX52" fmla="*/ 0 w 463600"/>
                <a:gd name="connsiteY52" fmla="*/ 0 h 114000"/>
                <a:gd name="connsiteX53" fmla="*/ 0 w 463600"/>
                <a:gd name="connsiteY53" fmla="*/ 114000 h 114000"/>
                <a:gd name="connsiteX54" fmla="*/ 0 w 463600"/>
                <a:gd name="connsiteY54" fmla="*/ 0 h 114000"/>
                <a:gd name="connsiteX55" fmla="*/ 0 w 463600"/>
                <a:gd name="connsiteY55" fmla="*/ 114000 h 114000"/>
                <a:gd name="connsiteX56" fmla="*/ 0 w 463600"/>
                <a:gd name="connsiteY56" fmla="*/ 0 h 114000"/>
                <a:gd name="connsiteX57" fmla="*/ 0 w 463600"/>
                <a:gd name="connsiteY57" fmla="*/ 114000 h 114000"/>
                <a:gd name="connsiteX58" fmla="*/ 0 w 463600"/>
                <a:gd name="connsiteY58" fmla="*/ 0 h 114000"/>
                <a:gd name="connsiteX59" fmla="*/ 0 w 463600"/>
                <a:gd name="connsiteY59" fmla="*/ 114000 h 114000"/>
                <a:gd name="connsiteX60" fmla="*/ 0 w 463600"/>
                <a:gd name="connsiteY60" fmla="*/ 0 h 114000"/>
                <a:gd name="connsiteX61" fmla="*/ 0 w 463600"/>
                <a:gd name="connsiteY61" fmla="*/ 114000 h 114000"/>
                <a:gd name="connsiteX62" fmla="*/ 0 w 463600"/>
                <a:gd name="connsiteY62" fmla="*/ 0 h 114000"/>
                <a:gd name="connsiteX63" fmla="*/ 0 w 463600"/>
                <a:gd name="connsiteY63" fmla="*/ 114000 h 114000"/>
                <a:gd name="connsiteX64" fmla="*/ 0 w 463600"/>
                <a:gd name="connsiteY64" fmla="*/ 0 h 114000"/>
                <a:gd name="connsiteX65" fmla="*/ 0 w 463600"/>
                <a:gd name="connsiteY65" fmla="*/ 114000 h 114000"/>
                <a:gd name="connsiteX66" fmla="*/ 0 w 463600"/>
                <a:gd name="connsiteY66" fmla="*/ 0 h 114000"/>
                <a:gd name="connsiteX67" fmla="*/ 0 w 463600"/>
                <a:gd name="connsiteY67" fmla="*/ 114000 h 114000"/>
                <a:gd name="connsiteX68" fmla="*/ 0 w 463600"/>
                <a:gd name="connsiteY68" fmla="*/ 0 h 114000"/>
                <a:gd name="connsiteX69" fmla="*/ 0 w 463600"/>
                <a:gd name="connsiteY69" fmla="*/ 114000 h 114000"/>
                <a:gd name="connsiteX70" fmla="*/ 0 w 463600"/>
                <a:gd name="connsiteY70" fmla="*/ 0 h 114000"/>
                <a:gd name="connsiteX71" fmla="*/ 0 w 463600"/>
                <a:gd name="connsiteY71" fmla="*/ 114000 h 114000"/>
                <a:gd name="connsiteX72" fmla="*/ 0 w 463600"/>
                <a:gd name="connsiteY72" fmla="*/ 0 h 114000"/>
                <a:gd name="connsiteX73" fmla="*/ 0 w 463600"/>
                <a:gd name="connsiteY73" fmla="*/ 114000 h 114000"/>
                <a:gd name="connsiteX74" fmla="*/ 0 w 463600"/>
                <a:gd name="connsiteY74" fmla="*/ 0 h 114000"/>
                <a:gd name="connsiteX75" fmla="*/ 0 w 463600"/>
                <a:gd name="connsiteY75" fmla="*/ 114000 h 114000"/>
                <a:gd name="connsiteX76" fmla="*/ 0 w 463600"/>
                <a:gd name="connsiteY76" fmla="*/ 0 h 114000"/>
                <a:gd name="connsiteX77" fmla="*/ 0 w 463600"/>
                <a:gd name="connsiteY77" fmla="*/ 114000 h 114000"/>
                <a:gd name="connsiteX78" fmla="*/ 0 w 463600"/>
                <a:gd name="connsiteY78" fmla="*/ 0 h 114000"/>
                <a:gd name="connsiteX79" fmla="*/ 0 w 463600"/>
                <a:gd name="connsiteY79" fmla="*/ 114000 h 114000"/>
                <a:gd name="connsiteX80" fmla="*/ 0 w 463600"/>
                <a:gd name="connsiteY80" fmla="*/ 0 h 114000"/>
                <a:gd name="connsiteX81" fmla="*/ 0 w 463600"/>
                <a:gd name="connsiteY81" fmla="*/ 114000 h 114000"/>
                <a:gd name="connsiteX82" fmla="*/ 0 w 463600"/>
                <a:gd name="connsiteY82" fmla="*/ 0 h 114000"/>
                <a:gd name="connsiteX83" fmla="*/ 0 w 463600"/>
                <a:gd name="connsiteY83" fmla="*/ 114000 h 114000"/>
                <a:gd name="connsiteX84" fmla="*/ 0 w 463600"/>
                <a:gd name="connsiteY84" fmla="*/ 0 h 114000"/>
                <a:gd name="connsiteX85" fmla="*/ 0 w 463600"/>
                <a:gd name="connsiteY85" fmla="*/ 114000 h 114000"/>
                <a:gd name="connsiteX86" fmla="*/ 0 w 463600"/>
                <a:gd name="connsiteY86" fmla="*/ 0 h 114000"/>
                <a:gd name="connsiteX87" fmla="*/ 0 w 463600"/>
                <a:gd name="connsiteY87" fmla="*/ 114000 h 114000"/>
                <a:gd name="connsiteX88" fmla="*/ 0 w 463600"/>
                <a:gd name="connsiteY88" fmla="*/ 0 h 114000"/>
                <a:gd name="connsiteX89" fmla="*/ 0 w 463600"/>
                <a:gd name="connsiteY89" fmla="*/ 114000 h 114000"/>
                <a:gd name="connsiteX90" fmla="*/ 0 w 463600"/>
                <a:gd name="connsiteY90" fmla="*/ 0 h 114000"/>
                <a:gd name="connsiteX91" fmla="*/ 0 w 463600"/>
                <a:gd name="connsiteY91" fmla="*/ 114000 h 114000"/>
                <a:gd name="connsiteX92" fmla="*/ 0 w 463600"/>
                <a:gd name="connsiteY92" fmla="*/ 0 h 114000"/>
                <a:gd name="connsiteX93" fmla="*/ 0 w 463600"/>
                <a:gd name="connsiteY93" fmla="*/ 114000 h 114000"/>
                <a:gd name="connsiteX94" fmla="*/ 0 w 463600"/>
                <a:gd name="connsiteY94" fmla="*/ 0 h 114000"/>
                <a:gd name="connsiteX95" fmla="*/ 0 w 463600"/>
                <a:gd name="connsiteY95" fmla="*/ 114000 h 114000"/>
                <a:gd name="connsiteX96" fmla="*/ 0 w 463600"/>
                <a:gd name="connsiteY96" fmla="*/ 0 h 114000"/>
                <a:gd name="connsiteX97" fmla="*/ 0 w 463600"/>
                <a:gd name="connsiteY97" fmla="*/ 114000 h 114000"/>
                <a:gd name="connsiteX98" fmla="*/ 0 w 463600"/>
                <a:gd name="connsiteY98" fmla="*/ 0 h 114000"/>
                <a:gd name="connsiteX99" fmla="*/ 0 w 463600"/>
                <a:gd name="connsiteY99" fmla="*/ 114000 h 114000"/>
                <a:gd name="connsiteX100" fmla="*/ 0 w 463600"/>
                <a:gd name="connsiteY100" fmla="*/ 0 h 114000"/>
                <a:gd name="connsiteX101" fmla="*/ 0 w 463600"/>
                <a:gd name="connsiteY101" fmla="*/ 114000 h 114000"/>
                <a:gd name="connsiteX102" fmla="*/ 0 w 463600"/>
                <a:gd name="connsiteY102" fmla="*/ 0 h 114000"/>
                <a:gd name="connsiteX103" fmla="*/ 0 w 463600"/>
                <a:gd name="connsiteY103" fmla="*/ 114000 h 114000"/>
                <a:gd name="connsiteX104" fmla="*/ 0 w 463600"/>
                <a:gd name="connsiteY104" fmla="*/ 0 h 114000"/>
                <a:gd name="connsiteX105" fmla="*/ 0 w 463600"/>
                <a:gd name="connsiteY105" fmla="*/ 114000 h 114000"/>
                <a:gd name="connsiteX106" fmla="*/ 0 w 463600"/>
                <a:gd name="connsiteY106" fmla="*/ 0 h 114000"/>
                <a:gd name="connsiteX107" fmla="*/ 0 w 463600"/>
                <a:gd name="connsiteY107" fmla="*/ 114000 h 114000"/>
                <a:gd name="connsiteX108" fmla="*/ 0 w 463600"/>
                <a:gd name="connsiteY108" fmla="*/ 0 h 114000"/>
                <a:gd name="connsiteX109" fmla="*/ 0 w 463600"/>
                <a:gd name="connsiteY109" fmla="*/ 114000 h 114000"/>
                <a:gd name="connsiteX110" fmla="*/ 0 w 463600"/>
                <a:gd name="connsiteY110" fmla="*/ 0 h 114000"/>
                <a:gd name="connsiteX111" fmla="*/ 0 w 463600"/>
                <a:gd name="connsiteY111" fmla="*/ 114000 h 114000"/>
                <a:gd name="connsiteX112" fmla="*/ 0 w 463600"/>
                <a:gd name="connsiteY112" fmla="*/ 0 h 114000"/>
                <a:gd name="connsiteX113" fmla="*/ 0 w 463600"/>
                <a:gd name="connsiteY113" fmla="*/ 114000 h 114000"/>
                <a:gd name="connsiteX114" fmla="*/ 0 w 463600"/>
                <a:gd name="connsiteY114" fmla="*/ 0 h 114000"/>
                <a:gd name="connsiteX115" fmla="*/ 0 w 463600"/>
                <a:gd name="connsiteY115" fmla="*/ 114000 h 114000"/>
                <a:gd name="connsiteX116" fmla="*/ 0 w 463600"/>
                <a:gd name="connsiteY116" fmla="*/ 0 h 114000"/>
                <a:gd name="connsiteX117" fmla="*/ 0 w 463600"/>
                <a:gd name="connsiteY117" fmla="*/ 114000 h 114000"/>
                <a:gd name="connsiteX118" fmla="*/ 0 w 463600"/>
                <a:gd name="connsiteY118" fmla="*/ 0 h 114000"/>
                <a:gd name="connsiteX119" fmla="*/ 0 w 463600"/>
                <a:gd name="connsiteY119" fmla="*/ 114000 h 114000"/>
                <a:gd name="connsiteX120" fmla="*/ 0 w 463600"/>
                <a:gd name="connsiteY120" fmla="*/ 0 h 114000"/>
                <a:gd name="connsiteX121" fmla="*/ 0 w 463600"/>
                <a:gd name="connsiteY121" fmla="*/ 114000 h 114000"/>
                <a:gd name="connsiteX122" fmla="*/ 0 w 463600"/>
                <a:gd name="connsiteY122" fmla="*/ 0 h 114000"/>
                <a:gd name="connsiteX123" fmla="*/ 0 w 463600"/>
                <a:gd name="connsiteY123" fmla="*/ 114000 h 114000"/>
                <a:gd name="connsiteX124" fmla="*/ 0 w 463600"/>
                <a:gd name="connsiteY124" fmla="*/ 0 h 114000"/>
                <a:gd name="connsiteX125" fmla="*/ 0 w 463600"/>
                <a:gd name="connsiteY125" fmla="*/ 114000 h 114000"/>
                <a:gd name="connsiteX126" fmla="*/ 0 w 463600"/>
                <a:gd name="connsiteY126" fmla="*/ 0 h 114000"/>
                <a:gd name="connsiteX127" fmla="*/ 0 w 463600"/>
                <a:gd name="connsiteY127" fmla="*/ 114000 h 114000"/>
                <a:gd name="connsiteX128" fmla="*/ 0 w 463600"/>
                <a:gd name="connsiteY128" fmla="*/ 0 h 114000"/>
                <a:gd name="connsiteX129" fmla="*/ 0 w 463600"/>
                <a:gd name="connsiteY129" fmla="*/ 114000 h 114000"/>
                <a:gd name="connsiteX130" fmla="*/ 0 w 463600"/>
                <a:gd name="connsiteY130" fmla="*/ 0 h 114000"/>
                <a:gd name="connsiteX131" fmla="*/ 0 w 463600"/>
                <a:gd name="connsiteY131" fmla="*/ 114000 h 114000"/>
                <a:gd name="connsiteX132" fmla="*/ 0 w 463600"/>
                <a:gd name="connsiteY132" fmla="*/ 0 h 114000"/>
                <a:gd name="connsiteX133" fmla="*/ 0 w 463600"/>
                <a:gd name="connsiteY133" fmla="*/ 114000 h 114000"/>
                <a:gd name="connsiteX134" fmla="*/ 0 w 463600"/>
                <a:gd name="connsiteY134" fmla="*/ 0 h 114000"/>
                <a:gd name="connsiteX135" fmla="*/ 0 w 463600"/>
                <a:gd name="connsiteY135" fmla="*/ 114000 h 114000"/>
                <a:gd name="connsiteX136" fmla="*/ 0 w 463600"/>
                <a:gd name="connsiteY136" fmla="*/ 0 h 114000"/>
                <a:gd name="connsiteX137" fmla="*/ 0 w 463600"/>
                <a:gd name="connsiteY137" fmla="*/ 114000 h 114000"/>
                <a:gd name="connsiteX138" fmla="*/ 0 w 463600"/>
                <a:gd name="connsiteY138" fmla="*/ 0 h 114000"/>
                <a:gd name="connsiteX139" fmla="*/ 0 w 463600"/>
                <a:gd name="connsiteY139" fmla="*/ 114000 h 114000"/>
                <a:gd name="connsiteX140" fmla="*/ 0 w 463600"/>
                <a:gd name="connsiteY140" fmla="*/ 0 h 114000"/>
                <a:gd name="connsiteX141" fmla="*/ 0 w 463600"/>
                <a:gd name="connsiteY141" fmla="*/ 114000 h 114000"/>
                <a:gd name="connsiteX142" fmla="*/ 0 w 463600"/>
                <a:gd name="connsiteY142" fmla="*/ 0 h 114000"/>
                <a:gd name="connsiteX143" fmla="*/ 0 w 463600"/>
                <a:gd name="connsiteY143" fmla="*/ 114000 h 114000"/>
                <a:gd name="connsiteX144" fmla="*/ 0 w 463600"/>
                <a:gd name="connsiteY144" fmla="*/ 0 h 114000"/>
                <a:gd name="connsiteX145" fmla="*/ 0 w 463600"/>
                <a:gd name="connsiteY145" fmla="*/ 114000 h 114000"/>
                <a:gd name="connsiteX146" fmla="*/ 0 w 463600"/>
                <a:gd name="connsiteY146" fmla="*/ 0 h 114000"/>
                <a:gd name="connsiteX147" fmla="*/ 0 w 463600"/>
                <a:gd name="connsiteY147" fmla="*/ 114000 h 114000"/>
                <a:gd name="connsiteX148" fmla="*/ 0 w 463600"/>
                <a:gd name="connsiteY148" fmla="*/ 0 h 114000"/>
                <a:gd name="connsiteX149" fmla="*/ 0 w 463600"/>
                <a:gd name="connsiteY149" fmla="*/ 114000 h 114000"/>
                <a:gd name="connsiteX150" fmla="*/ 0 w 463600"/>
                <a:gd name="connsiteY150" fmla="*/ 0 h 114000"/>
                <a:gd name="connsiteX151" fmla="*/ 0 w 463600"/>
                <a:gd name="connsiteY151" fmla="*/ 114000 h 114000"/>
                <a:gd name="connsiteX152" fmla="*/ 0 w 463600"/>
                <a:gd name="connsiteY152" fmla="*/ 0 h 114000"/>
                <a:gd name="connsiteX153" fmla="*/ 0 w 463600"/>
                <a:gd name="connsiteY153" fmla="*/ 114000 h 114000"/>
                <a:gd name="connsiteX154" fmla="*/ 0 w 463600"/>
                <a:gd name="connsiteY154" fmla="*/ 0 h 114000"/>
                <a:gd name="connsiteX155" fmla="*/ 0 w 463600"/>
                <a:gd name="connsiteY155" fmla="*/ 114000 h 114000"/>
                <a:gd name="connsiteX156" fmla="*/ 0 w 463600"/>
                <a:gd name="connsiteY156" fmla="*/ 0 h 114000"/>
                <a:gd name="connsiteX157" fmla="*/ 0 w 463600"/>
                <a:gd name="connsiteY157" fmla="*/ 114000 h 114000"/>
                <a:gd name="connsiteX158" fmla="*/ 0 w 463600"/>
                <a:gd name="connsiteY158" fmla="*/ 0 h 114000"/>
                <a:gd name="connsiteX159" fmla="*/ 0 w 463600"/>
                <a:gd name="connsiteY159" fmla="*/ 114000 h 11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pathLst>
                <a:path w="463600" h="114000">
                  <a:moveTo>
                    <a:pt x="0" y="0"/>
                  </a:moveTo>
                  <a:lnTo>
                    <a:pt x="463600" y="0"/>
                  </a:lnTo>
                  <a:lnTo>
                    <a:pt x="463600" y="114000"/>
                  </a:lnTo>
                  <a:lnTo>
                    <a:pt x="0" y="114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</p:sp>
        <p:grpSp>
          <p:nvGrpSpPr>
            <p:cNvPr id="209" name="Group 209"/>
            <p:cNvGrpSpPr/>
            <p:nvPr/>
          </p:nvGrpSpPr>
          <p:grpSpPr>
            <a:xfrm rot="5400000">
              <a:off x="4781761" y="3660800"/>
              <a:ext cx="190000" cy="0"/>
              <a:chOff x="4781761" y="3660800"/>
              <a:chExt cx="190000" cy="0"/>
            </a:xfrm>
          </p:grpSpPr>
          <p:sp>
            <p:nvSpPr>
              <p:cNvPr id="173" name="Self Delegation"/>
              <p:cNvSpPr/>
              <p:nvPr/>
            </p:nvSpPr>
            <p:spPr>
              <a:xfrm>
                <a:off x="4781761" y="3660800"/>
                <a:ext cx="190000" cy="0"/>
              </a:xfrm>
              <a:custGeom>
                <a:avLst/>
                <a:gdLst/>
                <a:ahLst/>
                <a:cxnLst/>
                <a:pathLst>
                  <a:path w="190000" h="0" fill="none">
                    <a:moveTo>
                      <a:pt x="0" y="0"/>
                    </a:moveTo>
                    <a:lnTo>
                      <a:pt x="0" y="-380000"/>
                    </a:lnTo>
                    <a:lnTo>
                      <a:pt x="190000" y="-380000"/>
                    </a:lnTo>
                    <a:lnTo>
                      <a:pt x="190000" y="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miter lim="800000"/>
                <a:tailEnd type="triangle" w="med" len="med"/>
              </a:ln>
            </p:spPr>
          </p:sp>
          <p:sp>
            <p:nvSpPr>
              <p:cNvPr id="210" name="Text 210"/>
              <p:cNvSpPr txBox="1"/>
              <p:nvPr/>
            </p:nvSpPr>
            <p:spPr>
              <a:xfrm rot="-5400000">
                <a:off x="4223318" y="3076255"/>
                <a:ext cx="883500" cy="264505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list/delete</a:t>
                </a:r>
              </a:p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guide</a:t>
                </a:r>
              </a:p>
            </p:txBody>
          </p:sp>
        </p:grpSp>
        <p:grpSp>
          <p:nvGrpSpPr>
            <p:cNvPr id="211" name="Group 211"/>
            <p:cNvGrpSpPr/>
            <p:nvPr/>
          </p:nvGrpSpPr>
          <p:grpSpPr>
            <a:xfrm rot="5400000">
              <a:off x="6028161" y="2862800"/>
              <a:ext cx="190000" cy="0"/>
              <a:chOff x="6028161" y="2862800"/>
              <a:chExt cx="190000" cy="0"/>
            </a:xfrm>
          </p:grpSpPr>
          <p:sp>
            <p:nvSpPr>
              <p:cNvPr id="174" name="Self Delegation"/>
              <p:cNvSpPr/>
              <p:nvPr/>
            </p:nvSpPr>
            <p:spPr>
              <a:xfrm>
                <a:off x="6028161" y="2862800"/>
                <a:ext cx="190000" cy="0"/>
              </a:xfrm>
              <a:custGeom>
                <a:avLst/>
                <a:gdLst/>
                <a:ahLst/>
                <a:cxnLst/>
                <a:pathLst>
                  <a:path w="190000" h="0" fill="none">
                    <a:moveTo>
                      <a:pt x="0" y="0"/>
                    </a:moveTo>
                    <a:lnTo>
                      <a:pt x="0" y="-380000"/>
                    </a:lnTo>
                    <a:lnTo>
                      <a:pt x="190000" y="-380000"/>
                    </a:lnTo>
                    <a:lnTo>
                      <a:pt x="190000" y="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miter lim="800000"/>
                <a:tailEnd type="triangle" w="med" len="med"/>
              </a:ln>
            </p:spPr>
          </p:sp>
          <p:sp>
            <p:nvSpPr>
              <p:cNvPr id="212" name="Text 212"/>
              <p:cNvSpPr txBox="1"/>
              <p:nvPr/>
            </p:nvSpPr>
            <p:spPr>
              <a:xfrm rot="-5400000">
                <a:off x="5469718" y="2278255"/>
                <a:ext cx="883500" cy="264505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save</a:t>
                </a:r>
              </a:p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package</a:t>
                </a:r>
              </a:p>
            </p:txBody>
          </p:sp>
        </p:grpSp>
        <p:grpSp>
          <p:nvGrpSpPr>
            <p:cNvPr id="213" name="Group 213"/>
            <p:cNvGrpSpPr/>
            <p:nvPr/>
          </p:nvGrpSpPr>
          <p:grpSpPr>
            <a:xfrm rot="5400000">
              <a:off x="6081361" y="3318800"/>
              <a:ext cx="190000" cy="0"/>
              <a:chOff x="6081361" y="3318800"/>
              <a:chExt cx="190000" cy="0"/>
            </a:xfrm>
          </p:grpSpPr>
          <p:sp>
            <p:nvSpPr>
              <p:cNvPr id="175" name="Self Delegation"/>
              <p:cNvSpPr/>
              <p:nvPr/>
            </p:nvSpPr>
            <p:spPr>
              <a:xfrm>
                <a:off x="6081361" y="3318800"/>
                <a:ext cx="190000" cy="0"/>
              </a:xfrm>
              <a:custGeom>
                <a:avLst/>
                <a:gdLst/>
                <a:ahLst/>
                <a:cxnLst/>
                <a:pathLst>
                  <a:path w="190000" h="0" fill="none">
                    <a:moveTo>
                      <a:pt x="0" y="0"/>
                    </a:moveTo>
                    <a:lnTo>
                      <a:pt x="0" y="-380000"/>
                    </a:lnTo>
                    <a:lnTo>
                      <a:pt x="190000" y="-380000"/>
                    </a:lnTo>
                    <a:lnTo>
                      <a:pt x="190000" y="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miter lim="800000"/>
                <a:tailEnd type="triangle" w="med" len="med"/>
              </a:ln>
            </p:spPr>
          </p:sp>
          <p:sp>
            <p:nvSpPr>
              <p:cNvPr id="214" name="Text 214"/>
              <p:cNvSpPr txBox="1"/>
              <p:nvPr/>
            </p:nvSpPr>
            <p:spPr>
              <a:xfrm rot="-5400000">
                <a:off x="5522918" y="2734255"/>
                <a:ext cx="883500" cy="264505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delete</a:t>
                </a:r>
              </a:p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package</a:t>
                </a:r>
              </a:p>
            </p:txBody>
          </p:sp>
        </p:grpSp>
        <p:grpSp>
          <p:nvGrpSpPr>
            <p:cNvPr id="215" name="Group 215"/>
            <p:cNvGrpSpPr/>
            <p:nvPr/>
          </p:nvGrpSpPr>
          <p:grpSpPr>
            <a:xfrm rot="5400000">
              <a:off x="7456961" y="2862800"/>
              <a:ext cx="190000" cy="0"/>
              <a:chOff x="7456961" y="2862800"/>
              <a:chExt cx="190000" cy="0"/>
            </a:xfrm>
          </p:grpSpPr>
          <p:sp>
            <p:nvSpPr>
              <p:cNvPr id="176" name="Self Delegation"/>
              <p:cNvSpPr/>
              <p:nvPr/>
            </p:nvSpPr>
            <p:spPr>
              <a:xfrm>
                <a:off x="7456961" y="2862800"/>
                <a:ext cx="190000" cy="0"/>
              </a:xfrm>
              <a:custGeom>
                <a:avLst/>
                <a:gdLst/>
                <a:ahLst/>
                <a:cxnLst/>
                <a:pathLst>
                  <a:path w="190000" h="0" fill="none">
                    <a:moveTo>
                      <a:pt x="0" y="0"/>
                    </a:moveTo>
                    <a:lnTo>
                      <a:pt x="0" y="-380000"/>
                    </a:lnTo>
                    <a:lnTo>
                      <a:pt x="190000" y="-380000"/>
                    </a:lnTo>
                    <a:lnTo>
                      <a:pt x="190000" y="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miter lim="800000"/>
                <a:tailEnd type="triangle" w="med" len="med"/>
              </a:ln>
            </p:spPr>
          </p:sp>
          <p:sp>
            <p:nvSpPr>
              <p:cNvPr id="216" name="Text 216"/>
              <p:cNvSpPr txBox="1"/>
              <p:nvPr/>
            </p:nvSpPr>
            <p:spPr>
              <a:xfrm rot="-5400000">
                <a:off x="6898518" y="2278255"/>
                <a:ext cx="883500" cy="264505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/>
                </a:r>
                <a:endParaRPr sz="760"/>
              </a:p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update</a:t>
                </a:r>
              </a:p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transport</a:t>
                </a:r>
              </a:p>
            </p:txBody>
          </p:sp>
        </p:grpSp>
        <p:grpSp>
          <p:nvGrpSpPr>
            <p:cNvPr id="217" name="Group 217"/>
            <p:cNvGrpSpPr/>
            <p:nvPr/>
          </p:nvGrpSpPr>
          <p:grpSpPr>
            <a:xfrm rot="5400000">
              <a:off x="7456961" y="3318800"/>
              <a:ext cx="190000" cy="0"/>
              <a:chOff x="7456961" y="3318800"/>
              <a:chExt cx="190000" cy="0"/>
            </a:xfrm>
          </p:grpSpPr>
          <p:sp>
            <p:nvSpPr>
              <p:cNvPr id="177" name="Self Delegation"/>
              <p:cNvSpPr/>
              <p:nvPr/>
            </p:nvSpPr>
            <p:spPr>
              <a:xfrm>
                <a:off x="7456961" y="3318800"/>
                <a:ext cx="190000" cy="0"/>
              </a:xfrm>
              <a:custGeom>
                <a:avLst/>
                <a:gdLst/>
                <a:ahLst/>
                <a:cxnLst/>
                <a:pathLst>
                  <a:path w="190000" h="0" fill="none">
                    <a:moveTo>
                      <a:pt x="0" y="0"/>
                    </a:moveTo>
                    <a:lnTo>
                      <a:pt x="0" y="-380000"/>
                    </a:lnTo>
                    <a:lnTo>
                      <a:pt x="190000" y="-380000"/>
                    </a:lnTo>
                    <a:lnTo>
                      <a:pt x="190000" y="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miter lim="800000"/>
                <a:tailEnd type="triangle" w="med" len="med"/>
              </a:ln>
            </p:spPr>
          </p:sp>
          <p:sp>
            <p:nvSpPr>
              <p:cNvPr id="218" name="Text 218"/>
              <p:cNvSpPr txBox="1"/>
              <p:nvPr/>
            </p:nvSpPr>
            <p:spPr>
              <a:xfrm rot="-5400000">
                <a:off x="6898518" y="2734255"/>
                <a:ext cx="883500" cy="264505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delete</a:t>
                </a:r>
              </a:p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transport</a:t>
                </a:r>
              </a:p>
            </p:txBody>
          </p:sp>
        </p:grpSp>
        <p:sp>
          <p:nvSpPr>
            <p:cNvPr id="178" name="Activate"/>
            <p:cNvSpPr/>
            <p:nvPr/>
          </p:nvSpPr>
          <p:spPr>
            <a:xfrm rot="5400000">
              <a:off x="5952161" y="4166200"/>
              <a:ext cx="463600" cy="114000"/>
            </a:xfrm>
            <a:custGeom>
              <a:avLst/>
              <a:gdLst>
                <a:gd name="connsiteX0" fmla="*/ 0 w 463600"/>
                <a:gd name="connsiteY0" fmla="*/ 0 h 114000"/>
                <a:gd name="connsiteX1" fmla="*/ 0 w 463600"/>
                <a:gd name="connsiteY1" fmla="*/ 114000 h 114000"/>
                <a:gd name="connsiteX2" fmla="*/ 190000 w 463600"/>
                <a:gd name="connsiteY2" fmla="*/ 0 h 114000"/>
                <a:gd name="connsiteX3" fmla="*/ 190000 w 463600"/>
                <a:gd name="connsiteY3" fmla="*/ 114000 h 114000"/>
                <a:gd name="connsiteX4" fmla="*/ 380000 w 463600"/>
                <a:gd name="connsiteY4" fmla="*/ 0 h 114000"/>
                <a:gd name="connsiteX5" fmla="*/ 380000 w 463600"/>
                <a:gd name="connsiteY5" fmla="*/ 114000 h 114000"/>
                <a:gd name="connsiteX6" fmla="*/ 0 w 463600"/>
                <a:gd name="connsiteY6" fmla="*/ 0 h 114000"/>
                <a:gd name="connsiteX7" fmla="*/ 0 w 463600"/>
                <a:gd name="connsiteY7" fmla="*/ 114000 h 114000"/>
                <a:gd name="connsiteX8" fmla="*/ 0 w 463600"/>
                <a:gd name="connsiteY8" fmla="*/ 0 h 114000"/>
                <a:gd name="connsiteX9" fmla="*/ 0 w 463600"/>
                <a:gd name="connsiteY9" fmla="*/ 114000 h 114000"/>
                <a:gd name="connsiteX10" fmla="*/ 0 w 463600"/>
                <a:gd name="connsiteY10" fmla="*/ 0 h 114000"/>
                <a:gd name="connsiteX11" fmla="*/ 0 w 463600"/>
                <a:gd name="connsiteY11" fmla="*/ 114000 h 114000"/>
                <a:gd name="connsiteX12" fmla="*/ 0 w 463600"/>
                <a:gd name="connsiteY12" fmla="*/ 0 h 114000"/>
                <a:gd name="connsiteX13" fmla="*/ 0 w 463600"/>
                <a:gd name="connsiteY13" fmla="*/ 114000 h 114000"/>
                <a:gd name="connsiteX14" fmla="*/ 0 w 463600"/>
                <a:gd name="connsiteY14" fmla="*/ 0 h 114000"/>
                <a:gd name="connsiteX15" fmla="*/ 0 w 463600"/>
                <a:gd name="connsiteY15" fmla="*/ 114000 h 114000"/>
                <a:gd name="connsiteX16" fmla="*/ 0 w 463600"/>
                <a:gd name="connsiteY16" fmla="*/ 0 h 114000"/>
                <a:gd name="connsiteX17" fmla="*/ 0 w 463600"/>
                <a:gd name="connsiteY17" fmla="*/ 114000 h 114000"/>
                <a:gd name="connsiteX18" fmla="*/ 0 w 463600"/>
                <a:gd name="connsiteY18" fmla="*/ 0 h 114000"/>
                <a:gd name="connsiteX19" fmla="*/ 0 w 463600"/>
                <a:gd name="connsiteY19" fmla="*/ 114000 h 114000"/>
                <a:gd name="connsiteX20" fmla="*/ 0 w 463600"/>
                <a:gd name="connsiteY20" fmla="*/ 0 h 114000"/>
                <a:gd name="connsiteX21" fmla="*/ 0 w 463600"/>
                <a:gd name="connsiteY21" fmla="*/ 114000 h 114000"/>
                <a:gd name="connsiteX22" fmla="*/ 0 w 463600"/>
                <a:gd name="connsiteY22" fmla="*/ 0 h 114000"/>
                <a:gd name="connsiteX23" fmla="*/ 0 w 463600"/>
                <a:gd name="connsiteY23" fmla="*/ 114000 h 114000"/>
                <a:gd name="connsiteX24" fmla="*/ 0 w 463600"/>
                <a:gd name="connsiteY24" fmla="*/ 0 h 114000"/>
                <a:gd name="connsiteX25" fmla="*/ 0 w 463600"/>
                <a:gd name="connsiteY25" fmla="*/ 114000 h 114000"/>
                <a:gd name="connsiteX26" fmla="*/ 0 w 463600"/>
                <a:gd name="connsiteY26" fmla="*/ 0 h 114000"/>
                <a:gd name="connsiteX27" fmla="*/ 0 w 463600"/>
                <a:gd name="connsiteY27" fmla="*/ 114000 h 114000"/>
                <a:gd name="connsiteX28" fmla="*/ 0 w 463600"/>
                <a:gd name="connsiteY28" fmla="*/ 0 h 114000"/>
                <a:gd name="connsiteX29" fmla="*/ 0 w 463600"/>
                <a:gd name="connsiteY29" fmla="*/ 114000 h 114000"/>
                <a:gd name="connsiteX30" fmla="*/ 0 w 463600"/>
                <a:gd name="connsiteY30" fmla="*/ 0 h 114000"/>
                <a:gd name="connsiteX31" fmla="*/ 0 w 463600"/>
                <a:gd name="connsiteY31" fmla="*/ 114000 h 114000"/>
                <a:gd name="connsiteX32" fmla="*/ 0 w 463600"/>
                <a:gd name="connsiteY32" fmla="*/ 0 h 114000"/>
                <a:gd name="connsiteX33" fmla="*/ 0 w 463600"/>
                <a:gd name="connsiteY33" fmla="*/ 114000 h 114000"/>
                <a:gd name="connsiteX34" fmla="*/ 0 w 463600"/>
                <a:gd name="connsiteY34" fmla="*/ 0 h 114000"/>
                <a:gd name="connsiteX35" fmla="*/ 0 w 463600"/>
                <a:gd name="connsiteY35" fmla="*/ 114000 h 114000"/>
                <a:gd name="connsiteX36" fmla="*/ 0 w 463600"/>
                <a:gd name="connsiteY36" fmla="*/ 0 h 114000"/>
                <a:gd name="connsiteX37" fmla="*/ 0 w 463600"/>
                <a:gd name="connsiteY37" fmla="*/ 114000 h 114000"/>
                <a:gd name="connsiteX38" fmla="*/ 0 w 463600"/>
                <a:gd name="connsiteY38" fmla="*/ 0 h 114000"/>
                <a:gd name="connsiteX39" fmla="*/ 0 w 463600"/>
                <a:gd name="connsiteY39" fmla="*/ 114000 h 114000"/>
                <a:gd name="connsiteX40" fmla="*/ 0 w 463600"/>
                <a:gd name="connsiteY40" fmla="*/ 0 h 114000"/>
                <a:gd name="connsiteX41" fmla="*/ 0 w 463600"/>
                <a:gd name="connsiteY41" fmla="*/ 114000 h 114000"/>
                <a:gd name="connsiteX42" fmla="*/ 0 w 463600"/>
                <a:gd name="connsiteY42" fmla="*/ 0 h 114000"/>
                <a:gd name="connsiteX43" fmla="*/ 0 w 463600"/>
                <a:gd name="connsiteY43" fmla="*/ 114000 h 114000"/>
                <a:gd name="connsiteX44" fmla="*/ 0 w 463600"/>
                <a:gd name="connsiteY44" fmla="*/ 0 h 114000"/>
                <a:gd name="connsiteX45" fmla="*/ 0 w 463600"/>
                <a:gd name="connsiteY45" fmla="*/ 114000 h 114000"/>
                <a:gd name="connsiteX46" fmla="*/ 0 w 463600"/>
                <a:gd name="connsiteY46" fmla="*/ 0 h 114000"/>
                <a:gd name="connsiteX47" fmla="*/ 0 w 463600"/>
                <a:gd name="connsiteY47" fmla="*/ 114000 h 114000"/>
                <a:gd name="connsiteX48" fmla="*/ 0 w 463600"/>
                <a:gd name="connsiteY48" fmla="*/ 0 h 114000"/>
                <a:gd name="connsiteX49" fmla="*/ 0 w 463600"/>
                <a:gd name="connsiteY49" fmla="*/ 114000 h 114000"/>
                <a:gd name="connsiteX50" fmla="*/ 0 w 463600"/>
                <a:gd name="connsiteY50" fmla="*/ 0 h 114000"/>
                <a:gd name="connsiteX51" fmla="*/ 0 w 463600"/>
                <a:gd name="connsiteY51" fmla="*/ 114000 h 114000"/>
                <a:gd name="connsiteX52" fmla="*/ 0 w 463600"/>
                <a:gd name="connsiteY52" fmla="*/ 0 h 114000"/>
                <a:gd name="connsiteX53" fmla="*/ 0 w 463600"/>
                <a:gd name="connsiteY53" fmla="*/ 114000 h 114000"/>
                <a:gd name="connsiteX54" fmla="*/ 0 w 463600"/>
                <a:gd name="connsiteY54" fmla="*/ 0 h 114000"/>
                <a:gd name="connsiteX55" fmla="*/ 0 w 463600"/>
                <a:gd name="connsiteY55" fmla="*/ 114000 h 114000"/>
                <a:gd name="connsiteX56" fmla="*/ 0 w 463600"/>
                <a:gd name="connsiteY56" fmla="*/ 0 h 114000"/>
                <a:gd name="connsiteX57" fmla="*/ 0 w 463600"/>
                <a:gd name="connsiteY57" fmla="*/ 114000 h 114000"/>
                <a:gd name="connsiteX58" fmla="*/ 0 w 463600"/>
                <a:gd name="connsiteY58" fmla="*/ 0 h 114000"/>
                <a:gd name="connsiteX59" fmla="*/ 0 w 463600"/>
                <a:gd name="connsiteY59" fmla="*/ 114000 h 114000"/>
                <a:gd name="connsiteX60" fmla="*/ 0 w 463600"/>
                <a:gd name="connsiteY60" fmla="*/ 0 h 114000"/>
                <a:gd name="connsiteX61" fmla="*/ 0 w 463600"/>
                <a:gd name="connsiteY61" fmla="*/ 114000 h 114000"/>
                <a:gd name="connsiteX62" fmla="*/ 0 w 463600"/>
                <a:gd name="connsiteY62" fmla="*/ 0 h 114000"/>
                <a:gd name="connsiteX63" fmla="*/ 0 w 463600"/>
                <a:gd name="connsiteY63" fmla="*/ 114000 h 114000"/>
                <a:gd name="connsiteX64" fmla="*/ 0 w 463600"/>
                <a:gd name="connsiteY64" fmla="*/ 0 h 114000"/>
                <a:gd name="connsiteX65" fmla="*/ 0 w 463600"/>
                <a:gd name="connsiteY65" fmla="*/ 114000 h 114000"/>
                <a:gd name="connsiteX66" fmla="*/ 0 w 463600"/>
                <a:gd name="connsiteY66" fmla="*/ 0 h 114000"/>
                <a:gd name="connsiteX67" fmla="*/ 0 w 463600"/>
                <a:gd name="connsiteY67" fmla="*/ 114000 h 114000"/>
                <a:gd name="connsiteX68" fmla="*/ 0 w 463600"/>
                <a:gd name="connsiteY68" fmla="*/ 0 h 114000"/>
                <a:gd name="connsiteX69" fmla="*/ 0 w 463600"/>
                <a:gd name="connsiteY69" fmla="*/ 114000 h 114000"/>
                <a:gd name="connsiteX70" fmla="*/ 0 w 463600"/>
                <a:gd name="connsiteY70" fmla="*/ 0 h 114000"/>
                <a:gd name="connsiteX71" fmla="*/ 0 w 463600"/>
                <a:gd name="connsiteY71" fmla="*/ 114000 h 114000"/>
                <a:gd name="connsiteX72" fmla="*/ 0 w 463600"/>
                <a:gd name="connsiteY72" fmla="*/ 0 h 114000"/>
                <a:gd name="connsiteX73" fmla="*/ 0 w 463600"/>
                <a:gd name="connsiteY73" fmla="*/ 114000 h 114000"/>
                <a:gd name="connsiteX74" fmla="*/ 0 w 463600"/>
                <a:gd name="connsiteY74" fmla="*/ 0 h 114000"/>
                <a:gd name="connsiteX75" fmla="*/ 0 w 463600"/>
                <a:gd name="connsiteY75" fmla="*/ 114000 h 114000"/>
                <a:gd name="connsiteX76" fmla="*/ 0 w 463600"/>
                <a:gd name="connsiteY76" fmla="*/ 0 h 114000"/>
                <a:gd name="connsiteX77" fmla="*/ 0 w 463600"/>
                <a:gd name="connsiteY77" fmla="*/ 114000 h 114000"/>
                <a:gd name="connsiteX78" fmla="*/ 0 w 463600"/>
                <a:gd name="connsiteY78" fmla="*/ 0 h 114000"/>
                <a:gd name="connsiteX79" fmla="*/ 0 w 463600"/>
                <a:gd name="connsiteY79" fmla="*/ 114000 h 114000"/>
                <a:gd name="connsiteX80" fmla="*/ 0 w 463600"/>
                <a:gd name="connsiteY80" fmla="*/ 0 h 114000"/>
                <a:gd name="connsiteX81" fmla="*/ 0 w 463600"/>
                <a:gd name="connsiteY81" fmla="*/ 114000 h 114000"/>
                <a:gd name="connsiteX82" fmla="*/ 0 w 463600"/>
                <a:gd name="connsiteY82" fmla="*/ 0 h 114000"/>
                <a:gd name="connsiteX83" fmla="*/ 0 w 463600"/>
                <a:gd name="connsiteY83" fmla="*/ 114000 h 114000"/>
                <a:gd name="connsiteX84" fmla="*/ 0 w 463600"/>
                <a:gd name="connsiteY84" fmla="*/ 0 h 114000"/>
                <a:gd name="connsiteX85" fmla="*/ 0 w 463600"/>
                <a:gd name="connsiteY85" fmla="*/ 114000 h 114000"/>
                <a:gd name="connsiteX86" fmla="*/ 0 w 463600"/>
                <a:gd name="connsiteY86" fmla="*/ 0 h 114000"/>
                <a:gd name="connsiteX87" fmla="*/ 0 w 463600"/>
                <a:gd name="connsiteY87" fmla="*/ 114000 h 114000"/>
                <a:gd name="connsiteX88" fmla="*/ 0 w 463600"/>
                <a:gd name="connsiteY88" fmla="*/ 0 h 114000"/>
                <a:gd name="connsiteX89" fmla="*/ 0 w 463600"/>
                <a:gd name="connsiteY89" fmla="*/ 114000 h 114000"/>
                <a:gd name="connsiteX90" fmla="*/ 0 w 463600"/>
                <a:gd name="connsiteY90" fmla="*/ 0 h 114000"/>
                <a:gd name="connsiteX91" fmla="*/ 0 w 463600"/>
                <a:gd name="connsiteY91" fmla="*/ 114000 h 114000"/>
                <a:gd name="connsiteX92" fmla="*/ 0 w 463600"/>
                <a:gd name="connsiteY92" fmla="*/ 0 h 114000"/>
                <a:gd name="connsiteX93" fmla="*/ 0 w 463600"/>
                <a:gd name="connsiteY93" fmla="*/ 114000 h 114000"/>
                <a:gd name="connsiteX94" fmla="*/ 0 w 463600"/>
                <a:gd name="connsiteY94" fmla="*/ 0 h 114000"/>
                <a:gd name="connsiteX95" fmla="*/ 0 w 463600"/>
                <a:gd name="connsiteY95" fmla="*/ 114000 h 114000"/>
                <a:gd name="connsiteX96" fmla="*/ 0 w 463600"/>
                <a:gd name="connsiteY96" fmla="*/ 0 h 114000"/>
                <a:gd name="connsiteX97" fmla="*/ 0 w 463600"/>
                <a:gd name="connsiteY97" fmla="*/ 114000 h 114000"/>
                <a:gd name="connsiteX98" fmla="*/ 0 w 463600"/>
                <a:gd name="connsiteY98" fmla="*/ 0 h 114000"/>
                <a:gd name="connsiteX99" fmla="*/ 0 w 463600"/>
                <a:gd name="connsiteY99" fmla="*/ 114000 h 114000"/>
                <a:gd name="connsiteX100" fmla="*/ 0 w 463600"/>
                <a:gd name="connsiteY100" fmla="*/ 0 h 114000"/>
                <a:gd name="connsiteX101" fmla="*/ 0 w 463600"/>
                <a:gd name="connsiteY101" fmla="*/ 114000 h 114000"/>
                <a:gd name="connsiteX102" fmla="*/ 0 w 463600"/>
                <a:gd name="connsiteY102" fmla="*/ 0 h 114000"/>
                <a:gd name="connsiteX103" fmla="*/ 0 w 463600"/>
                <a:gd name="connsiteY103" fmla="*/ 114000 h 114000"/>
                <a:gd name="connsiteX104" fmla="*/ 0 w 463600"/>
                <a:gd name="connsiteY104" fmla="*/ 0 h 114000"/>
                <a:gd name="connsiteX105" fmla="*/ 0 w 463600"/>
                <a:gd name="connsiteY105" fmla="*/ 114000 h 114000"/>
                <a:gd name="connsiteX106" fmla="*/ 0 w 463600"/>
                <a:gd name="connsiteY106" fmla="*/ 0 h 114000"/>
                <a:gd name="connsiteX107" fmla="*/ 0 w 463600"/>
                <a:gd name="connsiteY107" fmla="*/ 114000 h 114000"/>
                <a:gd name="connsiteX108" fmla="*/ 0 w 463600"/>
                <a:gd name="connsiteY108" fmla="*/ 0 h 114000"/>
                <a:gd name="connsiteX109" fmla="*/ 0 w 463600"/>
                <a:gd name="connsiteY109" fmla="*/ 114000 h 114000"/>
                <a:gd name="connsiteX110" fmla="*/ 0 w 463600"/>
                <a:gd name="connsiteY110" fmla="*/ 0 h 114000"/>
                <a:gd name="connsiteX111" fmla="*/ 0 w 463600"/>
                <a:gd name="connsiteY111" fmla="*/ 114000 h 114000"/>
                <a:gd name="connsiteX112" fmla="*/ 0 w 463600"/>
                <a:gd name="connsiteY112" fmla="*/ 0 h 114000"/>
                <a:gd name="connsiteX113" fmla="*/ 0 w 463600"/>
                <a:gd name="connsiteY113" fmla="*/ 114000 h 114000"/>
                <a:gd name="connsiteX114" fmla="*/ 0 w 463600"/>
                <a:gd name="connsiteY114" fmla="*/ 0 h 114000"/>
                <a:gd name="connsiteX115" fmla="*/ 0 w 463600"/>
                <a:gd name="connsiteY115" fmla="*/ 114000 h 114000"/>
                <a:gd name="connsiteX116" fmla="*/ 0 w 463600"/>
                <a:gd name="connsiteY116" fmla="*/ 0 h 114000"/>
                <a:gd name="connsiteX117" fmla="*/ 0 w 463600"/>
                <a:gd name="connsiteY117" fmla="*/ 114000 h 114000"/>
                <a:gd name="connsiteX118" fmla="*/ 0 w 463600"/>
                <a:gd name="connsiteY118" fmla="*/ 0 h 114000"/>
                <a:gd name="connsiteX119" fmla="*/ 0 w 463600"/>
                <a:gd name="connsiteY119" fmla="*/ 114000 h 114000"/>
                <a:gd name="connsiteX120" fmla="*/ 0 w 463600"/>
                <a:gd name="connsiteY120" fmla="*/ 0 h 114000"/>
                <a:gd name="connsiteX121" fmla="*/ 0 w 463600"/>
                <a:gd name="connsiteY121" fmla="*/ 114000 h 114000"/>
                <a:gd name="connsiteX122" fmla="*/ 0 w 463600"/>
                <a:gd name="connsiteY122" fmla="*/ 0 h 114000"/>
                <a:gd name="connsiteX123" fmla="*/ 0 w 463600"/>
                <a:gd name="connsiteY123" fmla="*/ 114000 h 114000"/>
                <a:gd name="connsiteX124" fmla="*/ 0 w 463600"/>
                <a:gd name="connsiteY124" fmla="*/ 0 h 114000"/>
                <a:gd name="connsiteX125" fmla="*/ 0 w 463600"/>
                <a:gd name="connsiteY125" fmla="*/ 114000 h 114000"/>
                <a:gd name="connsiteX126" fmla="*/ 0 w 463600"/>
                <a:gd name="connsiteY126" fmla="*/ 0 h 114000"/>
                <a:gd name="connsiteX127" fmla="*/ 0 w 463600"/>
                <a:gd name="connsiteY127" fmla="*/ 114000 h 114000"/>
                <a:gd name="connsiteX128" fmla="*/ 0 w 463600"/>
                <a:gd name="connsiteY128" fmla="*/ 0 h 114000"/>
                <a:gd name="connsiteX129" fmla="*/ 0 w 463600"/>
                <a:gd name="connsiteY129" fmla="*/ 114000 h 114000"/>
                <a:gd name="connsiteX130" fmla="*/ 0 w 463600"/>
                <a:gd name="connsiteY130" fmla="*/ 0 h 114000"/>
                <a:gd name="connsiteX131" fmla="*/ 0 w 463600"/>
                <a:gd name="connsiteY131" fmla="*/ 114000 h 114000"/>
                <a:gd name="connsiteX132" fmla="*/ 0 w 463600"/>
                <a:gd name="connsiteY132" fmla="*/ 0 h 114000"/>
                <a:gd name="connsiteX133" fmla="*/ 0 w 463600"/>
                <a:gd name="connsiteY133" fmla="*/ 114000 h 114000"/>
                <a:gd name="connsiteX134" fmla="*/ 0 w 463600"/>
                <a:gd name="connsiteY134" fmla="*/ 0 h 114000"/>
                <a:gd name="connsiteX135" fmla="*/ 0 w 463600"/>
                <a:gd name="connsiteY135" fmla="*/ 114000 h 114000"/>
                <a:gd name="connsiteX136" fmla="*/ 0 w 463600"/>
                <a:gd name="connsiteY136" fmla="*/ 0 h 114000"/>
                <a:gd name="connsiteX137" fmla="*/ 0 w 463600"/>
                <a:gd name="connsiteY137" fmla="*/ 114000 h 114000"/>
                <a:gd name="connsiteX138" fmla="*/ 0 w 463600"/>
                <a:gd name="connsiteY138" fmla="*/ 0 h 114000"/>
                <a:gd name="connsiteX139" fmla="*/ 0 w 463600"/>
                <a:gd name="connsiteY139" fmla="*/ 114000 h 114000"/>
                <a:gd name="connsiteX140" fmla="*/ 0 w 463600"/>
                <a:gd name="connsiteY140" fmla="*/ 0 h 114000"/>
                <a:gd name="connsiteX141" fmla="*/ 0 w 463600"/>
                <a:gd name="connsiteY141" fmla="*/ 114000 h 114000"/>
                <a:gd name="connsiteX142" fmla="*/ 0 w 463600"/>
                <a:gd name="connsiteY142" fmla="*/ 0 h 114000"/>
                <a:gd name="connsiteX143" fmla="*/ 0 w 463600"/>
                <a:gd name="connsiteY143" fmla="*/ 114000 h 114000"/>
                <a:gd name="connsiteX144" fmla="*/ 0 w 463600"/>
                <a:gd name="connsiteY144" fmla="*/ 0 h 114000"/>
                <a:gd name="connsiteX145" fmla="*/ 0 w 463600"/>
                <a:gd name="connsiteY145" fmla="*/ 114000 h 114000"/>
                <a:gd name="connsiteX146" fmla="*/ 0 w 463600"/>
                <a:gd name="connsiteY146" fmla="*/ 0 h 114000"/>
                <a:gd name="connsiteX147" fmla="*/ 0 w 463600"/>
                <a:gd name="connsiteY147" fmla="*/ 114000 h 114000"/>
                <a:gd name="connsiteX148" fmla="*/ 0 w 463600"/>
                <a:gd name="connsiteY148" fmla="*/ 0 h 114000"/>
                <a:gd name="connsiteX149" fmla="*/ 0 w 463600"/>
                <a:gd name="connsiteY149" fmla="*/ 114000 h 114000"/>
                <a:gd name="connsiteX150" fmla="*/ 0 w 463600"/>
                <a:gd name="connsiteY150" fmla="*/ 0 h 114000"/>
                <a:gd name="connsiteX151" fmla="*/ 0 w 463600"/>
                <a:gd name="connsiteY151" fmla="*/ 114000 h 114000"/>
                <a:gd name="connsiteX152" fmla="*/ 0 w 463600"/>
                <a:gd name="connsiteY152" fmla="*/ 0 h 114000"/>
                <a:gd name="connsiteX153" fmla="*/ 0 w 463600"/>
                <a:gd name="connsiteY153" fmla="*/ 114000 h 114000"/>
                <a:gd name="connsiteX154" fmla="*/ 0 w 463600"/>
                <a:gd name="connsiteY154" fmla="*/ 0 h 114000"/>
                <a:gd name="connsiteX155" fmla="*/ 0 w 463600"/>
                <a:gd name="connsiteY155" fmla="*/ 114000 h 114000"/>
                <a:gd name="connsiteX156" fmla="*/ 0 w 463600"/>
                <a:gd name="connsiteY156" fmla="*/ 0 h 114000"/>
                <a:gd name="connsiteX157" fmla="*/ 0 w 463600"/>
                <a:gd name="connsiteY157" fmla="*/ 114000 h 114000"/>
                <a:gd name="connsiteX158" fmla="*/ 0 w 463600"/>
                <a:gd name="connsiteY158" fmla="*/ 0 h 114000"/>
                <a:gd name="connsiteX159" fmla="*/ 0 w 463600"/>
                <a:gd name="connsiteY159" fmla="*/ 114000 h 11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pathLst>
                <a:path w="463600" h="114000">
                  <a:moveTo>
                    <a:pt x="0" y="0"/>
                  </a:moveTo>
                  <a:lnTo>
                    <a:pt x="463600" y="0"/>
                  </a:lnTo>
                  <a:lnTo>
                    <a:pt x="463600" y="114000"/>
                  </a:lnTo>
                  <a:lnTo>
                    <a:pt x="0" y="114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</p:sp>
        <p:sp>
          <p:nvSpPr>
            <p:cNvPr id="179" name="Activate"/>
            <p:cNvSpPr/>
            <p:nvPr/>
          </p:nvSpPr>
          <p:spPr>
            <a:xfrm rot="5400000">
              <a:off x="7319400" y="4953560"/>
              <a:ext cx="463600" cy="114000"/>
            </a:xfrm>
            <a:custGeom>
              <a:avLst/>
              <a:gdLst>
                <a:gd name="connsiteX0" fmla="*/ 0 w 463600"/>
                <a:gd name="connsiteY0" fmla="*/ 0 h 114000"/>
                <a:gd name="connsiteX1" fmla="*/ 0 w 463600"/>
                <a:gd name="connsiteY1" fmla="*/ 114000 h 114000"/>
                <a:gd name="connsiteX2" fmla="*/ 190000 w 463600"/>
                <a:gd name="connsiteY2" fmla="*/ 0 h 114000"/>
                <a:gd name="connsiteX3" fmla="*/ 190000 w 463600"/>
                <a:gd name="connsiteY3" fmla="*/ 114000 h 114000"/>
                <a:gd name="connsiteX4" fmla="*/ 380000 w 463600"/>
                <a:gd name="connsiteY4" fmla="*/ 0 h 114000"/>
                <a:gd name="connsiteX5" fmla="*/ 380000 w 463600"/>
                <a:gd name="connsiteY5" fmla="*/ 114000 h 114000"/>
                <a:gd name="connsiteX6" fmla="*/ 0 w 463600"/>
                <a:gd name="connsiteY6" fmla="*/ 0 h 114000"/>
                <a:gd name="connsiteX7" fmla="*/ 0 w 463600"/>
                <a:gd name="connsiteY7" fmla="*/ 114000 h 114000"/>
                <a:gd name="connsiteX8" fmla="*/ 0 w 463600"/>
                <a:gd name="connsiteY8" fmla="*/ 0 h 114000"/>
                <a:gd name="connsiteX9" fmla="*/ 0 w 463600"/>
                <a:gd name="connsiteY9" fmla="*/ 114000 h 114000"/>
                <a:gd name="connsiteX10" fmla="*/ 0 w 463600"/>
                <a:gd name="connsiteY10" fmla="*/ 0 h 114000"/>
                <a:gd name="connsiteX11" fmla="*/ 0 w 463600"/>
                <a:gd name="connsiteY11" fmla="*/ 114000 h 114000"/>
                <a:gd name="connsiteX12" fmla="*/ 0 w 463600"/>
                <a:gd name="connsiteY12" fmla="*/ 0 h 114000"/>
                <a:gd name="connsiteX13" fmla="*/ 0 w 463600"/>
                <a:gd name="connsiteY13" fmla="*/ 114000 h 114000"/>
                <a:gd name="connsiteX14" fmla="*/ 0 w 463600"/>
                <a:gd name="connsiteY14" fmla="*/ 0 h 114000"/>
                <a:gd name="connsiteX15" fmla="*/ 0 w 463600"/>
                <a:gd name="connsiteY15" fmla="*/ 114000 h 114000"/>
                <a:gd name="connsiteX16" fmla="*/ 0 w 463600"/>
                <a:gd name="connsiteY16" fmla="*/ 0 h 114000"/>
                <a:gd name="connsiteX17" fmla="*/ 0 w 463600"/>
                <a:gd name="connsiteY17" fmla="*/ 114000 h 114000"/>
                <a:gd name="connsiteX18" fmla="*/ 0 w 463600"/>
                <a:gd name="connsiteY18" fmla="*/ 0 h 114000"/>
                <a:gd name="connsiteX19" fmla="*/ 0 w 463600"/>
                <a:gd name="connsiteY19" fmla="*/ 114000 h 114000"/>
                <a:gd name="connsiteX20" fmla="*/ 0 w 463600"/>
                <a:gd name="connsiteY20" fmla="*/ 0 h 114000"/>
                <a:gd name="connsiteX21" fmla="*/ 0 w 463600"/>
                <a:gd name="connsiteY21" fmla="*/ 114000 h 114000"/>
                <a:gd name="connsiteX22" fmla="*/ 0 w 463600"/>
                <a:gd name="connsiteY22" fmla="*/ 0 h 114000"/>
                <a:gd name="connsiteX23" fmla="*/ 0 w 463600"/>
                <a:gd name="connsiteY23" fmla="*/ 114000 h 114000"/>
                <a:gd name="connsiteX24" fmla="*/ 0 w 463600"/>
                <a:gd name="connsiteY24" fmla="*/ 0 h 114000"/>
                <a:gd name="connsiteX25" fmla="*/ 0 w 463600"/>
                <a:gd name="connsiteY25" fmla="*/ 114000 h 114000"/>
                <a:gd name="connsiteX26" fmla="*/ 0 w 463600"/>
                <a:gd name="connsiteY26" fmla="*/ 0 h 114000"/>
                <a:gd name="connsiteX27" fmla="*/ 0 w 463600"/>
                <a:gd name="connsiteY27" fmla="*/ 114000 h 114000"/>
                <a:gd name="connsiteX28" fmla="*/ 0 w 463600"/>
                <a:gd name="connsiteY28" fmla="*/ 0 h 114000"/>
                <a:gd name="connsiteX29" fmla="*/ 0 w 463600"/>
                <a:gd name="connsiteY29" fmla="*/ 114000 h 114000"/>
                <a:gd name="connsiteX30" fmla="*/ 0 w 463600"/>
                <a:gd name="connsiteY30" fmla="*/ 0 h 114000"/>
                <a:gd name="connsiteX31" fmla="*/ 0 w 463600"/>
                <a:gd name="connsiteY31" fmla="*/ 114000 h 114000"/>
                <a:gd name="connsiteX32" fmla="*/ 0 w 463600"/>
                <a:gd name="connsiteY32" fmla="*/ 0 h 114000"/>
                <a:gd name="connsiteX33" fmla="*/ 0 w 463600"/>
                <a:gd name="connsiteY33" fmla="*/ 114000 h 114000"/>
                <a:gd name="connsiteX34" fmla="*/ 0 w 463600"/>
                <a:gd name="connsiteY34" fmla="*/ 0 h 114000"/>
                <a:gd name="connsiteX35" fmla="*/ 0 w 463600"/>
                <a:gd name="connsiteY35" fmla="*/ 114000 h 114000"/>
                <a:gd name="connsiteX36" fmla="*/ 0 w 463600"/>
                <a:gd name="connsiteY36" fmla="*/ 0 h 114000"/>
                <a:gd name="connsiteX37" fmla="*/ 0 w 463600"/>
                <a:gd name="connsiteY37" fmla="*/ 114000 h 114000"/>
                <a:gd name="connsiteX38" fmla="*/ 0 w 463600"/>
                <a:gd name="connsiteY38" fmla="*/ 0 h 114000"/>
                <a:gd name="connsiteX39" fmla="*/ 0 w 463600"/>
                <a:gd name="connsiteY39" fmla="*/ 114000 h 114000"/>
                <a:gd name="connsiteX40" fmla="*/ 0 w 463600"/>
                <a:gd name="connsiteY40" fmla="*/ 0 h 114000"/>
                <a:gd name="connsiteX41" fmla="*/ 0 w 463600"/>
                <a:gd name="connsiteY41" fmla="*/ 114000 h 114000"/>
                <a:gd name="connsiteX42" fmla="*/ 0 w 463600"/>
                <a:gd name="connsiteY42" fmla="*/ 0 h 114000"/>
                <a:gd name="connsiteX43" fmla="*/ 0 w 463600"/>
                <a:gd name="connsiteY43" fmla="*/ 114000 h 114000"/>
                <a:gd name="connsiteX44" fmla="*/ 0 w 463600"/>
                <a:gd name="connsiteY44" fmla="*/ 0 h 114000"/>
                <a:gd name="connsiteX45" fmla="*/ 0 w 463600"/>
                <a:gd name="connsiteY45" fmla="*/ 114000 h 114000"/>
                <a:gd name="connsiteX46" fmla="*/ 0 w 463600"/>
                <a:gd name="connsiteY46" fmla="*/ 0 h 114000"/>
                <a:gd name="connsiteX47" fmla="*/ 0 w 463600"/>
                <a:gd name="connsiteY47" fmla="*/ 114000 h 114000"/>
                <a:gd name="connsiteX48" fmla="*/ 0 w 463600"/>
                <a:gd name="connsiteY48" fmla="*/ 0 h 114000"/>
                <a:gd name="connsiteX49" fmla="*/ 0 w 463600"/>
                <a:gd name="connsiteY49" fmla="*/ 114000 h 114000"/>
                <a:gd name="connsiteX50" fmla="*/ 0 w 463600"/>
                <a:gd name="connsiteY50" fmla="*/ 0 h 114000"/>
                <a:gd name="connsiteX51" fmla="*/ 0 w 463600"/>
                <a:gd name="connsiteY51" fmla="*/ 114000 h 114000"/>
                <a:gd name="connsiteX52" fmla="*/ 0 w 463600"/>
                <a:gd name="connsiteY52" fmla="*/ 0 h 114000"/>
                <a:gd name="connsiteX53" fmla="*/ 0 w 463600"/>
                <a:gd name="connsiteY53" fmla="*/ 114000 h 114000"/>
                <a:gd name="connsiteX54" fmla="*/ 0 w 463600"/>
                <a:gd name="connsiteY54" fmla="*/ 0 h 114000"/>
                <a:gd name="connsiteX55" fmla="*/ 0 w 463600"/>
                <a:gd name="connsiteY55" fmla="*/ 114000 h 114000"/>
                <a:gd name="connsiteX56" fmla="*/ 0 w 463600"/>
                <a:gd name="connsiteY56" fmla="*/ 0 h 114000"/>
                <a:gd name="connsiteX57" fmla="*/ 0 w 463600"/>
                <a:gd name="connsiteY57" fmla="*/ 114000 h 114000"/>
                <a:gd name="connsiteX58" fmla="*/ 0 w 463600"/>
                <a:gd name="connsiteY58" fmla="*/ 0 h 114000"/>
                <a:gd name="connsiteX59" fmla="*/ 0 w 463600"/>
                <a:gd name="connsiteY59" fmla="*/ 114000 h 114000"/>
                <a:gd name="connsiteX60" fmla="*/ 0 w 463600"/>
                <a:gd name="connsiteY60" fmla="*/ 0 h 114000"/>
                <a:gd name="connsiteX61" fmla="*/ 0 w 463600"/>
                <a:gd name="connsiteY61" fmla="*/ 114000 h 114000"/>
                <a:gd name="connsiteX62" fmla="*/ 0 w 463600"/>
                <a:gd name="connsiteY62" fmla="*/ 0 h 114000"/>
                <a:gd name="connsiteX63" fmla="*/ 0 w 463600"/>
                <a:gd name="connsiteY63" fmla="*/ 114000 h 114000"/>
                <a:gd name="connsiteX64" fmla="*/ 0 w 463600"/>
                <a:gd name="connsiteY64" fmla="*/ 0 h 114000"/>
                <a:gd name="connsiteX65" fmla="*/ 0 w 463600"/>
                <a:gd name="connsiteY65" fmla="*/ 114000 h 114000"/>
                <a:gd name="connsiteX66" fmla="*/ 0 w 463600"/>
                <a:gd name="connsiteY66" fmla="*/ 0 h 114000"/>
                <a:gd name="connsiteX67" fmla="*/ 0 w 463600"/>
                <a:gd name="connsiteY67" fmla="*/ 114000 h 114000"/>
                <a:gd name="connsiteX68" fmla="*/ 0 w 463600"/>
                <a:gd name="connsiteY68" fmla="*/ 0 h 114000"/>
                <a:gd name="connsiteX69" fmla="*/ 0 w 463600"/>
                <a:gd name="connsiteY69" fmla="*/ 114000 h 114000"/>
                <a:gd name="connsiteX70" fmla="*/ 0 w 463600"/>
                <a:gd name="connsiteY70" fmla="*/ 0 h 114000"/>
                <a:gd name="connsiteX71" fmla="*/ 0 w 463600"/>
                <a:gd name="connsiteY71" fmla="*/ 114000 h 114000"/>
                <a:gd name="connsiteX72" fmla="*/ 0 w 463600"/>
                <a:gd name="connsiteY72" fmla="*/ 0 h 114000"/>
                <a:gd name="connsiteX73" fmla="*/ 0 w 463600"/>
                <a:gd name="connsiteY73" fmla="*/ 114000 h 114000"/>
                <a:gd name="connsiteX74" fmla="*/ 0 w 463600"/>
                <a:gd name="connsiteY74" fmla="*/ 0 h 114000"/>
                <a:gd name="connsiteX75" fmla="*/ 0 w 463600"/>
                <a:gd name="connsiteY75" fmla="*/ 114000 h 114000"/>
                <a:gd name="connsiteX76" fmla="*/ 0 w 463600"/>
                <a:gd name="connsiteY76" fmla="*/ 0 h 114000"/>
                <a:gd name="connsiteX77" fmla="*/ 0 w 463600"/>
                <a:gd name="connsiteY77" fmla="*/ 114000 h 114000"/>
                <a:gd name="connsiteX78" fmla="*/ 0 w 463600"/>
                <a:gd name="connsiteY78" fmla="*/ 0 h 114000"/>
                <a:gd name="connsiteX79" fmla="*/ 0 w 463600"/>
                <a:gd name="connsiteY79" fmla="*/ 114000 h 114000"/>
                <a:gd name="connsiteX80" fmla="*/ 0 w 463600"/>
                <a:gd name="connsiteY80" fmla="*/ 0 h 114000"/>
                <a:gd name="connsiteX81" fmla="*/ 0 w 463600"/>
                <a:gd name="connsiteY81" fmla="*/ 114000 h 114000"/>
                <a:gd name="connsiteX82" fmla="*/ 0 w 463600"/>
                <a:gd name="connsiteY82" fmla="*/ 0 h 114000"/>
                <a:gd name="connsiteX83" fmla="*/ 0 w 463600"/>
                <a:gd name="connsiteY83" fmla="*/ 114000 h 114000"/>
                <a:gd name="connsiteX84" fmla="*/ 0 w 463600"/>
                <a:gd name="connsiteY84" fmla="*/ 0 h 114000"/>
                <a:gd name="connsiteX85" fmla="*/ 0 w 463600"/>
                <a:gd name="connsiteY85" fmla="*/ 114000 h 114000"/>
                <a:gd name="connsiteX86" fmla="*/ 0 w 463600"/>
                <a:gd name="connsiteY86" fmla="*/ 0 h 114000"/>
                <a:gd name="connsiteX87" fmla="*/ 0 w 463600"/>
                <a:gd name="connsiteY87" fmla="*/ 114000 h 114000"/>
                <a:gd name="connsiteX88" fmla="*/ 0 w 463600"/>
                <a:gd name="connsiteY88" fmla="*/ 0 h 114000"/>
                <a:gd name="connsiteX89" fmla="*/ 0 w 463600"/>
                <a:gd name="connsiteY89" fmla="*/ 114000 h 114000"/>
                <a:gd name="connsiteX90" fmla="*/ 0 w 463600"/>
                <a:gd name="connsiteY90" fmla="*/ 0 h 114000"/>
                <a:gd name="connsiteX91" fmla="*/ 0 w 463600"/>
                <a:gd name="connsiteY91" fmla="*/ 114000 h 114000"/>
                <a:gd name="connsiteX92" fmla="*/ 0 w 463600"/>
                <a:gd name="connsiteY92" fmla="*/ 0 h 114000"/>
                <a:gd name="connsiteX93" fmla="*/ 0 w 463600"/>
                <a:gd name="connsiteY93" fmla="*/ 114000 h 114000"/>
                <a:gd name="connsiteX94" fmla="*/ 0 w 463600"/>
                <a:gd name="connsiteY94" fmla="*/ 0 h 114000"/>
                <a:gd name="connsiteX95" fmla="*/ 0 w 463600"/>
                <a:gd name="connsiteY95" fmla="*/ 114000 h 114000"/>
                <a:gd name="connsiteX96" fmla="*/ 0 w 463600"/>
                <a:gd name="connsiteY96" fmla="*/ 0 h 114000"/>
                <a:gd name="connsiteX97" fmla="*/ 0 w 463600"/>
                <a:gd name="connsiteY97" fmla="*/ 114000 h 114000"/>
                <a:gd name="connsiteX98" fmla="*/ 0 w 463600"/>
                <a:gd name="connsiteY98" fmla="*/ 0 h 114000"/>
                <a:gd name="connsiteX99" fmla="*/ 0 w 463600"/>
                <a:gd name="connsiteY99" fmla="*/ 114000 h 114000"/>
                <a:gd name="connsiteX100" fmla="*/ 0 w 463600"/>
                <a:gd name="connsiteY100" fmla="*/ 0 h 114000"/>
                <a:gd name="connsiteX101" fmla="*/ 0 w 463600"/>
                <a:gd name="connsiteY101" fmla="*/ 114000 h 114000"/>
                <a:gd name="connsiteX102" fmla="*/ 0 w 463600"/>
                <a:gd name="connsiteY102" fmla="*/ 0 h 114000"/>
                <a:gd name="connsiteX103" fmla="*/ 0 w 463600"/>
                <a:gd name="connsiteY103" fmla="*/ 114000 h 114000"/>
                <a:gd name="connsiteX104" fmla="*/ 0 w 463600"/>
                <a:gd name="connsiteY104" fmla="*/ 0 h 114000"/>
                <a:gd name="connsiteX105" fmla="*/ 0 w 463600"/>
                <a:gd name="connsiteY105" fmla="*/ 114000 h 114000"/>
                <a:gd name="connsiteX106" fmla="*/ 0 w 463600"/>
                <a:gd name="connsiteY106" fmla="*/ 0 h 114000"/>
                <a:gd name="connsiteX107" fmla="*/ 0 w 463600"/>
                <a:gd name="connsiteY107" fmla="*/ 114000 h 114000"/>
                <a:gd name="connsiteX108" fmla="*/ 0 w 463600"/>
                <a:gd name="connsiteY108" fmla="*/ 0 h 114000"/>
                <a:gd name="connsiteX109" fmla="*/ 0 w 463600"/>
                <a:gd name="connsiteY109" fmla="*/ 114000 h 114000"/>
                <a:gd name="connsiteX110" fmla="*/ 0 w 463600"/>
                <a:gd name="connsiteY110" fmla="*/ 0 h 114000"/>
                <a:gd name="connsiteX111" fmla="*/ 0 w 463600"/>
                <a:gd name="connsiteY111" fmla="*/ 114000 h 114000"/>
                <a:gd name="connsiteX112" fmla="*/ 0 w 463600"/>
                <a:gd name="connsiteY112" fmla="*/ 0 h 114000"/>
                <a:gd name="connsiteX113" fmla="*/ 0 w 463600"/>
                <a:gd name="connsiteY113" fmla="*/ 114000 h 114000"/>
                <a:gd name="connsiteX114" fmla="*/ 0 w 463600"/>
                <a:gd name="connsiteY114" fmla="*/ 0 h 114000"/>
                <a:gd name="connsiteX115" fmla="*/ 0 w 463600"/>
                <a:gd name="connsiteY115" fmla="*/ 114000 h 114000"/>
                <a:gd name="connsiteX116" fmla="*/ 0 w 463600"/>
                <a:gd name="connsiteY116" fmla="*/ 0 h 114000"/>
                <a:gd name="connsiteX117" fmla="*/ 0 w 463600"/>
                <a:gd name="connsiteY117" fmla="*/ 114000 h 114000"/>
                <a:gd name="connsiteX118" fmla="*/ 0 w 463600"/>
                <a:gd name="connsiteY118" fmla="*/ 0 h 114000"/>
                <a:gd name="connsiteX119" fmla="*/ 0 w 463600"/>
                <a:gd name="connsiteY119" fmla="*/ 114000 h 114000"/>
                <a:gd name="connsiteX120" fmla="*/ 0 w 463600"/>
                <a:gd name="connsiteY120" fmla="*/ 0 h 114000"/>
                <a:gd name="connsiteX121" fmla="*/ 0 w 463600"/>
                <a:gd name="connsiteY121" fmla="*/ 114000 h 114000"/>
                <a:gd name="connsiteX122" fmla="*/ 0 w 463600"/>
                <a:gd name="connsiteY122" fmla="*/ 0 h 114000"/>
                <a:gd name="connsiteX123" fmla="*/ 0 w 463600"/>
                <a:gd name="connsiteY123" fmla="*/ 114000 h 114000"/>
                <a:gd name="connsiteX124" fmla="*/ 0 w 463600"/>
                <a:gd name="connsiteY124" fmla="*/ 0 h 114000"/>
                <a:gd name="connsiteX125" fmla="*/ 0 w 463600"/>
                <a:gd name="connsiteY125" fmla="*/ 114000 h 114000"/>
                <a:gd name="connsiteX126" fmla="*/ 0 w 463600"/>
                <a:gd name="connsiteY126" fmla="*/ 0 h 114000"/>
                <a:gd name="connsiteX127" fmla="*/ 0 w 463600"/>
                <a:gd name="connsiteY127" fmla="*/ 114000 h 114000"/>
                <a:gd name="connsiteX128" fmla="*/ 0 w 463600"/>
                <a:gd name="connsiteY128" fmla="*/ 0 h 114000"/>
                <a:gd name="connsiteX129" fmla="*/ 0 w 463600"/>
                <a:gd name="connsiteY129" fmla="*/ 114000 h 114000"/>
                <a:gd name="connsiteX130" fmla="*/ 0 w 463600"/>
                <a:gd name="connsiteY130" fmla="*/ 0 h 114000"/>
                <a:gd name="connsiteX131" fmla="*/ 0 w 463600"/>
                <a:gd name="connsiteY131" fmla="*/ 114000 h 114000"/>
                <a:gd name="connsiteX132" fmla="*/ 0 w 463600"/>
                <a:gd name="connsiteY132" fmla="*/ 0 h 114000"/>
                <a:gd name="connsiteX133" fmla="*/ 0 w 463600"/>
                <a:gd name="connsiteY133" fmla="*/ 114000 h 114000"/>
                <a:gd name="connsiteX134" fmla="*/ 0 w 463600"/>
                <a:gd name="connsiteY134" fmla="*/ 0 h 114000"/>
                <a:gd name="connsiteX135" fmla="*/ 0 w 463600"/>
                <a:gd name="connsiteY135" fmla="*/ 114000 h 114000"/>
                <a:gd name="connsiteX136" fmla="*/ 0 w 463600"/>
                <a:gd name="connsiteY136" fmla="*/ 0 h 114000"/>
                <a:gd name="connsiteX137" fmla="*/ 0 w 463600"/>
                <a:gd name="connsiteY137" fmla="*/ 114000 h 114000"/>
                <a:gd name="connsiteX138" fmla="*/ 0 w 463600"/>
                <a:gd name="connsiteY138" fmla="*/ 0 h 114000"/>
                <a:gd name="connsiteX139" fmla="*/ 0 w 463600"/>
                <a:gd name="connsiteY139" fmla="*/ 114000 h 114000"/>
                <a:gd name="connsiteX140" fmla="*/ 0 w 463600"/>
                <a:gd name="connsiteY140" fmla="*/ 0 h 114000"/>
                <a:gd name="connsiteX141" fmla="*/ 0 w 463600"/>
                <a:gd name="connsiteY141" fmla="*/ 114000 h 114000"/>
                <a:gd name="connsiteX142" fmla="*/ 0 w 463600"/>
                <a:gd name="connsiteY142" fmla="*/ 0 h 114000"/>
                <a:gd name="connsiteX143" fmla="*/ 0 w 463600"/>
                <a:gd name="connsiteY143" fmla="*/ 114000 h 114000"/>
                <a:gd name="connsiteX144" fmla="*/ 0 w 463600"/>
                <a:gd name="connsiteY144" fmla="*/ 0 h 114000"/>
                <a:gd name="connsiteX145" fmla="*/ 0 w 463600"/>
                <a:gd name="connsiteY145" fmla="*/ 114000 h 114000"/>
                <a:gd name="connsiteX146" fmla="*/ 0 w 463600"/>
                <a:gd name="connsiteY146" fmla="*/ 0 h 114000"/>
                <a:gd name="connsiteX147" fmla="*/ 0 w 463600"/>
                <a:gd name="connsiteY147" fmla="*/ 114000 h 114000"/>
                <a:gd name="connsiteX148" fmla="*/ 0 w 463600"/>
                <a:gd name="connsiteY148" fmla="*/ 0 h 114000"/>
                <a:gd name="connsiteX149" fmla="*/ 0 w 463600"/>
                <a:gd name="connsiteY149" fmla="*/ 114000 h 114000"/>
                <a:gd name="connsiteX150" fmla="*/ 0 w 463600"/>
                <a:gd name="connsiteY150" fmla="*/ 0 h 114000"/>
                <a:gd name="connsiteX151" fmla="*/ 0 w 463600"/>
                <a:gd name="connsiteY151" fmla="*/ 114000 h 114000"/>
                <a:gd name="connsiteX152" fmla="*/ 0 w 463600"/>
                <a:gd name="connsiteY152" fmla="*/ 0 h 114000"/>
                <a:gd name="connsiteX153" fmla="*/ 0 w 463600"/>
                <a:gd name="connsiteY153" fmla="*/ 114000 h 114000"/>
                <a:gd name="connsiteX154" fmla="*/ 0 w 463600"/>
                <a:gd name="connsiteY154" fmla="*/ 0 h 114000"/>
                <a:gd name="connsiteX155" fmla="*/ 0 w 463600"/>
                <a:gd name="connsiteY155" fmla="*/ 114000 h 114000"/>
                <a:gd name="connsiteX156" fmla="*/ 0 w 463600"/>
                <a:gd name="connsiteY156" fmla="*/ 0 h 114000"/>
                <a:gd name="connsiteX157" fmla="*/ 0 w 463600"/>
                <a:gd name="connsiteY157" fmla="*/ 114000 h 114000"/>
                <a:gd name="connsiteX158" fmla="*/ 0 w 463600"/>
                <a:gd name="connsiteY158" fmla="*/ 0 h 114000"/>
                <a:gd name="connsiteX159" fmla="*/ 0 w 463600"/>
                <a:gd name="connsiteY159" fmla="*/ 114000 h 11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pathLst>
                <a:path w="463600" h="114000">
                  <a:moveTo>
                    <a:pt x="0" y="0"/>
                  </a:moveTo>
                  <a:lnTo>
                    <a:pt x="463600" y="0"/>
                  </a:lnTo>
                  <a:lnTo>
                    <a:pt x="463600" y="114000"/>
                  </a:lnTo>
                  <a:lnTo>
                    <a:pt x="0" y="114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</p:sp>
        <p:grpSp>
          <p:nvGrpSpPr>
            <p:cNvPr id="219" name="Group 219"/>
            <p:cNvGrpSpPr/>
            <p:nvPr/>
          </p:nvGrpSpPr>
          <p:grpSpPr>
            <a:xfrm>
              <a:off x="1866400" y="5021960"/>
              <a:ext cx="5532800" cy="0"/>
              <a:chOff x="1866400" y="5021960"/>
              <a:chExt cx="5532800" cy="0"/>
            </a:xfrm>
          </p:grpSpPr>
          <p:sp>
            <p:nvSpPr>
              <p:cNvPr id="180" name="Message"/>
              <p:cNvSpPr/>
              <p:nvPr/>
            </p:nvSpPr>
            <p:spPr>
              <a:xfrm>
                <a:off x="1866400" y="5021960"/>
                <a:ext cx="5532800" cy="0"/>
              </a:xfrm>
              <a:custGeom>
                <a:avLst/>
                <a:gdLst/>
                <a:ahLst/>
                <a:cxnLst/>
                <a:pathLst>
                  <a:path w="5532800" h="0" fill="none">
                    <a:moveTo>
                      <a:pt x="0" y="-3"/>
                    </a:moveTo>
                    <a:lnTo>
                      <a:pt x="5532800" y="-3"/>
                    </a:lnTo>
                  </a:path>
                </a:pathLst>
              </a:custGeom>
              <a:gradFill>
                <a:gsLst>
                  <a:gs pos="0">
                    <a:srgbClr val="EDF0F7"/>
                  </a:gs>
                  <a:gs pos="100000">
                    <a:srgbClr val="A6BED0"/>
                  </a:gs>
                </a:gsLst>
                <a:lin ang="5400000" scaled="0"/>
              </a:gradFill>
              <a:ln w="7600" cap="flat">
                <a:solidFill>
                  <a:srgbClr val="000000"/>
                </a:solidFill>
                <a:miter lim="800000"/>
                <a:tailEnd type="arrow" w="lg" len="lg"/>
              </a:ln>
            </p:spPr>
          </p:sp>
          <p:sp>
            <p:nvSpPr>
              <p:cNvPr id="220" name="Text 220"/>
              <p:cNvSpPr txBox="1"/>
              <p:nvPr/>
            </p:nvSpPr>
            <p:spPr>
              <a:xfrm>
                <a:off x="4140823" y="4811312"/>
                <a:ext cx="825938" cy="152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manage </a:t>
                </a:r>
                <a:r>
                  <a:rPr sz="760">
                    <a:solidFill>
                      <a:srgbClr val="303030"/>
                    </a:solidFill>
                    <a:latin typeface="Arial"/>
                  </a:rPr>
                  <a:t>localdetails</a:t>
                </a:r>
              </a:p>
            </p:txBody>
          </p:sp>
        </p:grpSp>
        <p:grpSp>
          <p:nvGrpSpPr>
            <p:cNvPr id="221" name="Group 221"/>
            <p:cNvGrpSpPr/>
            <p:nvPr/>
          </p:nvGrpSpPr>
          <p:grpSpPr>
            <a:xfrm>
              <a:off x="1927200" y="4254360"/>
              <a:ext cx="4195200" cy="0"/>
              <a:chOff x="1927200" y="4254360"/>
              <a:chExt cx="4195200" cy="0"/>
            </a:xfrm>
          </p:grpSpPr>
          <p:sp>
            <p:nvSpPr>
              <p:cNvPr id="181" name="Message Call"/>
              <p:cNvSpPr/>
              <p:nvPr/>
            </p:nvSpPr>
            <p:spPr>
              <a:xfrm>
                <a:off x="1927200" y="4254360"/>
                <a:ext cx="4195200" cy="0"/>
              </a:xfrm>
              <a:custGeom>
                <a:avLst/>
                <a:gdLst/>
                <a:ahLst/>
                <a:cxnLst/>
                <a:pathLst>
                  <a:path w="4195200" h="0" fill="none">
                    <a:moveTo>
                      <a:pt x="0" y="-3"/>
                    </a:moveTo>
                    <a:lnTo>
                      <a:pt x="4195200" y="-3"/>
                    </a:lnTo>
                  </a:path>
                </a:pathLst>
              </a:custGeom>
              <a:gradFill>
                <a:gsLst>
                  <a:gs pos="0">
                    <a:srgbClr val="EDF0F7"/>
                  </a:gs>
                  <a:gs pos="100000">
                    <a:srgbClr val="A6BED0"/>
                  </a:gs>
                </a:gsLst>
                <a:lin ang="5400000" scaled="0"/>
              </a:gradFill>
              <a:ln w="7600" cap="flat">
                <a:solidFill>
                  <a:srgbClr val="000000"/>
                </a:solidFill>
                <a:miter lim="800000"/>
                <a:tailEnd type="triangle" w="lg" len="lg"/>
              </a:ln>
            </p:spPr>
          </p:sp>
          <p:sp>
            <p:nvSpPr>
              <p:cNvPr id="222" name="Text 222"/>
              <p:cNvSpPr txBox="1"/>
              <p:nvPr/>
            </p:nvSpPr>
            <p:spPr>
              <a:xfrm>
                <a:off x="3551924" y="4043712"/>
                <a:ext cx="825938" cy="152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manage </a:t>
                </a:r>
                <a:r>
                  <a:rPr sz="760">
                    <a:solidFill>
                      <a:srgbClr val="303030"/>
                    </a:solidFill>
                    <a:latin typeface="Arial"/>
                  </a:rPr>
                  <a:t>package details</a:t>
                </a:r>
              </a:p>
            </p:txBody>
          </p:sp>
        </p:grpSp>
        <p:grpSp>
          <p:nvGrpSpPr>
            <p:cNvPr id="223" name="Group 223"/>
            <p:cNvGrpSpPr/>
            <p:nvPr/>
          </p:nvGrpSpPr>
          <p:grpSpPr>
            <a:xfrm rot="-2">
              <a:off x="1927961" y="3231399"/>
              <a:ext cx="1450080" cy="0"/>
              <a:chOff x="1927961" y="3231399"/>
              <a:chExt cx="1450080" cy="0"/>
            </a:xfrm>
          </p:grpSpPr>
          <p:sp>
            <p:nvSpPr>
              <p:cNvPr id="182" name="Message Call"/>
              <p:cNvSpPr/>
              <p:nvPr/>
            </p:nvSpPr>
            <p:spPr>
              <a:xfrm>
                <a:off x="1927961" y="3231399"/>
                <a:ext cx="1450080" cy="0"/>
              </a:xfrm>
              <a:custGeom>
                <a:avLst/>
                <a:gdLst/>
                <a:ahLst/>
                <a:cxnLst/>
                <a:pathLst>
                  <a:path w="1450080" h="0" fill="none">
                    <a:moveTo>
                      <a:pt x="0" y="-3"/>
                    </a:moveTo>
                    <a:lnTo>
                      <a:pt x="1450080" y="-3"/>
                    </a:lnTo>
                  </a:path>
                </a:pathLst>
              </a:custGeom>
              <a:gradFill>
                <a:gsLst>
                  <a:gs pos="0">
                    <a:srgbClr val="EDF0F7"/>
                  </a:gs>
                  <a:gs pos="100000">
                    <a:srgbClr val="A6BED0"/>
                  </a:gs>
                </a:gsLst>
                <a:lin ang="5400000" scaled="0"/>
              </a:gradFill>
              <a:ln w="7600" cap="flat">
                <a:solidFill>
                  <a:srgbClr val="000000"/>
                </a:solidFill>
                <a:miter lim="800000"/>
                <a:tailEnd type="triangle" w="lg" len="lg"/>
              </a:ln>
            </p:spPr>
          </p:sp>
          <p:sp>
            <p:nvSpPr>
              <p:cNvPr id="224" name="Text 224"/>
              <p:cNvSpPr txBox="1"/>
              <p:nvPr/>
            </p:nvSpPr>
            <p:spPr>
              <a:xfrm>
                <a:off x="2219325" y="3020751"/>
                <a:ext cx="825938" cy="152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manage payment</a:t>
                </a:r>
              </a:p>
            </p:txBody>
          </p:sp>
        </p:grpSp>
        <p:grpSp>
          <p:nvGrpSpPr>
            <p:cNvPr id="225" name="Group 225"/>
            <p:cNvGrpSpPr/>
            <p:nvPr/>
          </p:nvGrpSpPr>
          <p:grpSpPr>
            <a:xfrm>
              <a:off x="981761" y="2570200"/>
              <a:ext cx="946200" cy="0"/>
              <a:chOff x="981761" y="2570200"/>
              <a:chExt cx="946200" cy="0"/>
            </a:xfrm>
          </p:grpSpPr>
          <p:sp>
            <p:nvSpPr>
              <p:cNvPr id="183" name="Message Call"/>
              <p:cNvSpPr/>
              <p:nvPr/>
            </p:nvSpPr>
            <p:spPr>
              <a:xfrm>
                <a:off x="981761" y="2570200"/>
                <a:ext cx="946200" cy="0"/>
              </a:xfrm>
              <a:custGeom>
                <a:avLst/>
                <a:gdLst/>
                <a:ahLst/>
                <a:cxnLst/>
                <a:pathLst>
                  <a:path w="946200" h="0" fill="none">
                    <a:moveTo>
                      <a:pt x="0" y="-3"/>
                    </a:moveTo>
                    <a:lnTo>
                      <a:pt x="946200" y="-3"/>
                    </a:lnTo>
                  </a:path>
                </a:pathLst>
              </a:custGeom>
              <a:gradFill>
                <a:gsLst>
                  <a:gs pos="0">
                    <a:srgbClr val="EDF0F7"/>
                  </a:gs>
                  <a:gs pos="100000">
                    <a:srgbClr val="A6BED0"/>
                  </a:gs>
                </a:gsLst>
                <a:lin ang="5400000" scaled="0"/>
              </a:gradFill>
              <a:ln w="7600" cap="flat">
                <a:solidFill>
                  <a:srgbClr val="000000"/>
                </a:solidFill>
                <a:miter lim="800000"/>
                <a:tailEnd type="triangle" w="lg" len="lg"/>
              </a:ln>
            </p:spPr>
          </p:sp>
          <p:sp>
            <p:nvSpPr>
              <p:cNvPr id="226" name="Text 226"/>
              <p:cNvSpPr txBox="1"/>
              <p:nvPr/>
            </p:nvSpPr>
            <p:spPr>
              <a:xfrm>
                <a:off x="1028380" y="2359552"/>
                <a:ext cx="825938" cy="152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Arial"/>
                  </a:rPr>
                  <a:t>login to page</a:t>
                </a:r>
              </a:p>
            </p:txBody>
          </p:sp>
        </p:grpSp>
        <p:sp>
          <p:nvSpPr>
            <p:cNvPr id="227" name="Text 227"/>
            <p:cNvSpPr txBox="1"/>
            <p:nvPr/>
          </p:nvSpPr>
          <p:spPr>
            <a:xfrm>
              <a:off x="2292761" y="373800"/>
              <a:ext cx="5441600" cy="4560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1520">
                  <a:solidFill>
                    <a:srgbClr val="303030"/>
                  </a:solidFill>
                  <a:latin typeface="Arial"/>
                </a:rPr>
                <a:t>Sequence Diagram Of Smart Tourist Guiding System</a:t>
              </a:r>
            </a:p>
          </p:txBody>
        </p:sp>
        <p:sp>
          <p:nvSpPr>
            <p:cNvPr id="185" name="Include"/>
            <p:cNvSpPr/>
            <p:nvPr/>
          </p:nvSpPr>
          <p:spPr>
            <a:xfrm>
              <a:off x="7490400" y="4649560"/>
              <a:ext cx="5563200" cy="30400"/>
            </a:xfrm>
            <a:custGeom>
              <a:avLst/>
              <a:gdLst>
                <a:gd name="rtl" fmla="*/ -2994400 w 5563200"/>
                <a:gd name="rtt" fmla="*/ -207551 h 30400"/>
                <a:gd name="rtr" fmla="*/ -2568800 w 5563200"/>
                <a:gd name="rtb" fmla="*/ 23489 h 30400"/>
              </a:gdLst>
              <a:ahLst/>
              <a:cxnLst/>
              <a:rect l="rtl" t="rtt" r="rtr" b="rtb"/>
              <a:pathLst>
                <a:path w="5563200" h="30400" fill="none">
                  <a:moveTo>
                    <a:pt x="0" y="0"/>
                  </a:moveTo>
                  <a:lnTo>
                    <a:pt x="-1275347" y="-6969"/>
                  </a:lnTo>
                  <a:cubicBezTo>
                    <a:pt x="-1275484" y="18215"/>
                    <a:pt x="-1296011" y="38519"/>
                    <a:pt x="-1321195" y="38381"/>
                  </a:cubicBezTo>
                  <a:cubicBezTo>
                    <a:pt x="-1346379" y="38243"/>
                    <a:pt x="-1366683" y="17716"/>
                    <a:pt x="-1366545" y="-7468"/>
                  </a:cubicBezTo>
                  <a:cubicBezTo>
                    <a:pt x="-1366545" y="-7468"/>
                    <a:pt x="-1366545" y="-7468"/>
                    <a:pt x="-1366545" y="-7468"/>
                  </a:cubicBezTo>
                  <a:lnTo>
                    <a:pt x="-1366545" y="-7468"/>
                  </a:lnTo>
                  <a:lnTo>
                    <a:pt x="-2671967" y="-14601"/>
                  </a:lnTo>
                  <a:cubicBezTo>
                    <a:pt x="-2672104" y="10583"/>
                    <a:pt x="-2692632" y="30887"/>
                    <a:pt x="-2717815" y="30749"/>
                  </a:cubicBezTo>
                  <a:cubicBezTo>
                    <a:pt x="-2742999" y="30612"/>
                    <a:pt x="-2763303" y="10085"/>
                    <a:pt x="-2763165" y="-15099"/>
                  </a:cubicBezTo>
                  <a:cubicBezTo>
                    <a:pt x="-2763165" y="-15099"/>
                    <a:pt x="-2763165" y="-15099"/>
                    <a:pt x="-2763165" y="-15099"/>
                  </a:cubicBezTo>
                  <a:lnTo>
                    <a:pt x="-2763166" y="-15099"/>
                  </a:lnTo>
                  <a:lnTo>
                    <a:pt x="-4060733" y="-22190"/>
                  </a:lnTo>
                  <a:cubicBezTo>
                    <a:pt x="-4060871" y="2994"/>
                    <a:pt x="-4081398" y="23298"/>
                    <a:pt x="-4106581" y="23160"/>
                  </a:cubicBezTo>
                  <a:cubicBezTo>
                    <a:pt x="-4131765" y="23023"/>
                    <a:pt x="-4152069" y="2496"/>
                    <a:pt x="-4151931" y="-22688"/>
                  </a:cubicBezTo>
                  <a:cubicBezTo>
                    <a:pt x="-4151931" y="-22688"/>
                    <a:pt x="-4151931" y="-22688"/>
                    <a:pt x="-4151931" y="-22688"/>
                  </a:cubicBezTo>
                  <a:lnTo>
                    <a:pt x="-4151932" y="-22688"/>
                  </a:lnTo>
                  <a:lnTo>
                    <a:pt x="-5563200" y="-304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28" name="Text 228"/>
            <p:cNvSpPr txBox="1"/>
            <p:nvPr/>
          </p:nvSpPr>
          <p:spPr>
            <a:xfrm>
              <a:off x="4055200" y="4451960"/>
              <a:ext cx="1155200" cy="1216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list transport booking </a:t>
              </a:r>
              <a:r>
                <a:rPr sz="760">
                  <a:solidFill>
                    <a:srgbClr val="303030"/>
                  </a:solidFill>
                  <a:latin typeface="Arial"/>
                </a:rPr>
                <a:t>booking</a:t>
              </a:r>
            </a:p>
          </p:txBody>
        </p:sp>
        <p:sp>
          <p:nvSpPr>
            <p:cNvPr id="187" name="Include"/>
            <p:cNvSpPr/>
            <p:nvPr/>
          </p:nvSpPr>
          <p:spPr>
            <a:xfrm>
              <a:off x="3386400" y="3653960"/>
              <a:ext cx="1489600" cy="0"/>
            </a:xfrm>
            <a:custGeom>
              <a:avLst/>
              <a:gdLst>
                <a:gd name="rtl" fmla="*/ -957600 w 1489600"/>
                <a:gd name="rtt" fmla="*/ -206720 h 0"/>
                <a:gd name="rtr" fmla="*/ -532000 w 1489600"/>
                <a:gd name="rtb" fmla="*/ 24320 h 0"/>
              </a:gdLst>
              <a:ahLst/>
              <a:cxnLst/>
              <a:rect l="rtl" t="rtt" r="rtr" b="rtb"/>
              <a:pathLst>
                <a:path w="1489600" h="0" fill="none">
                  <a:moveTo>
                    <a:pt x="0" y="0"/>
                  </a:moveTo>
                  <a:lnTo>
                    <a:pt x="-1489600" y="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29" name="Text 229"/>
            <p:cNvSpPr txBox="1"/>
            <p:nvPr/>
          </p:nvSpPr>
          <p:spPr>
            <a:xfrm>
              <a:off x="2170400" y="3501960"/>
              <a:ext cx="1064000" cy="1520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payment is successful</a:t>
              </a:r>
            </a:p>
          </p:txBody>
        </p:sp>
        <p:sp>
          <p:nvSpPr>
            <p:cNvPr id="230" name="Text 230"/>
            <p:cNvSpPr txBox="1"/>
            <p:nvPr/>
          </p:nvSpPr>
          <p:spPr>
            <a:xfrm>
              <a:off x="1197600" y="917960"/>
              <a:ext cx="1276800" cy="2128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User</a:t>
              </a:r>
            </a:p>
          </p:txBody>
        </p:sp>
        <p:sp>
          <p:nvSpPr>
            <p:cNvPr id="192" name="Include"/>
            <p:cNvSpPr/>
            <p:nvPr/>
          </p:nvSpPr>
          <p:spPr>
            <a:xfrm>
              <a:off x="6183200" y="3904760"/>
              <a:ext cx="4316800" cy="60800"/>
            </a:xfrm>
            <a:custGeom>
              <a:avLst/>
              <a:gdLst>
                <a:gd name="rtl" fmla="*/ -2470000 w 4316800"/>
                <a:gd name="rtt" fmla="*/ -204579 h 60800"/>
                <a:gd name="rtr" fmla="*/ -1846800 w 4316800"/>
                <a:gd name="rtb" fmla="*/ 26461 h 60800"/>
              </a:gdLst>
              <a:ahLst/>
              <a:cxnLst/>
              <a:rect l="rtl" t="rtt" r="rtr" b="rtb"/>
              <a:pathLst>
                <a:path w="4316800" h="60800" fill="none">
                  <a:moveTo>
                    <a:pt x="0" y="0"/>
                  </a:moveTo>
                  <a:lnTo>
                    <a:pt x="-1374409" y="19358"/>
                  </a:lnTo>
                  <a:cubicBezTo>
                    <a:pt x="-1374054" y="44540"/>
                    <a:pt x="-1394180" y="65241"/>
                    <a:pt x="-1419362" y="65596"/>
                  </a:cubicBezTo>
                  <a:cubicBezTo>
                    <a:pt x="-1444543" y="65951"/>
                    <a:pt x="-1465245" y="45824"/>
                    <a:pt x="-1465599" y="20643"/>
                  </a:cubicBezTo>
                  <a:cubicBezTo>
                    <a:pt x="-1465599" y="20643"/>
                    <a:pt x="-1465599" y="20643"/>
                    <a:pt x="-1465599" y="20643"/>
                  </a:cubicBezTo>
                  <a:lnTo>
                    <a:pt x="-1465600" y="20643"/>
                  </a:lnTo>
                  <a:lnTo>
                    <a:pt x="-2755703" y="38813"/>
                  </a:lnTo>
                  <a:cubicBezTo>
                    <a:pt x="-2755348" y="63995"/>
                    <a:pt x="-2775474" y="84696"/>
                    <a:pt x="-2800656" y="85051"/>
                  </a:cubicBezTo>
                  <a:cubicBezTo>
                    <a:pt x="-2825838" y="85406"/>
                    <a:pt x="-2846539" y="65279"/>
                    <a:pt x="-2846894" y="40098"/>
                  </a:cubicBezTo>
                  <a:cubicBezTo>
                    <a:pt x="-2846894" y="40098"/>
                    <a:pt x="-2846894" y="40098"/>
                    <a:pt x="-2846894" y="40098"/>
                  </a:cubicBezTo>
                  <a:lnTo>
                    <a:pt x="-2846894" y="40098"/>
                  </a:lnTo>
                  <a:lnTo>
                    <a:pt x="-4316800" y="608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list package</a:t>
              </a:r>
            </a:p>
          </p:txBody>
        </p:sp>
        <p:sp>
          <p:nvSpPr>
            <p:cNvPr id="231" name="lines"/>
            <p:cNvSpPr/>
            <p:nvPr/>
          </p:nvSpPr>
          <p:spPr>
            <a:xfrm>
              <a:off x="696000" y="36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2" name="lines"/>
            <p:cNvSpPr/>
            <p:nvPr/>
          </p:nvSpPr>
          <p:spPr>
            <a:xfrm>
              <a:off x="1152000" y="36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3" name="lines"/>
            <p:cNvSpPr/>
            <p:nvPr/>
          </p:nvSpPr>
          <p:spPr>
            <a:xfrm>
              <a:off x="696000" y="82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4" name="lines"/>
            <p:cNvSpPr/>
            <p:nvPr/>
          </p:nvSpPr>
          <p:spPr>
            <a:xfrm>
              <a:off x="1608000" y="36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5" name="lines"/>
            <p:cNvSpPr/>
            <p:nvPr/>
          </p:nvSpPr>
          <p:spPr>
            <a:xfrm>
              <a:off x="1152000" y="82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6" name="lines"/>
            <p:cNvSpPr/>
            <p:nvPr/>
          </p:nvSpPr>
          <p:spPr>
            <a:xfrm>
              <a:off x="696000" y="127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7" name="lines"/>
            <p:cNvSpPr/>
            <p:nvPr/>
          </p:nvSpPr>
          <p:spPr>
            <a:xfrm>
              <a:off x="2064000" y="36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8" name="lines"/>
            <p:cNvSpPr/>
            <p:nvPr/>
          </p:nvSpPr>
          <p:spPr>
            <a:xfrm>
              <a:off x="1608000" y="82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9" name="lines"/>
            <p:cNvSpPr/>
            <p:nvPr/>
          </p:nvSpPr>
          <p:spPr>
            <a:xfrm>
              <a:off x="1152000" y="127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0" name="lines"/>
            <p:cNvSpPr/>
            <p:nvPr/>
          </p:nvSpPr>
          <p:spPr>
            <a:xfrm>
              <a:off x="696000" y="173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1" name="lines"/>
            <p:cNvSpPr/>
            <p:nvPr/>
          </p:nvSpPr>
          <p:spPr>
            <a:xfrm>
              <a:off x="2520000" y="36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2" name="lines"/>
            <p:cNvSpPr/>
            <p:nvPr/>
          </p:nvSpPr>
          <p:spPr>
            <a:xfrm>
              <a:off x="2064000" y="82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3" name="lines"/>
            <p:cNvSpPr/>
            <p:nvPr/>
          </p:nvSpPr>
          <p:spPr>
            <a:xfrm>
              <a:off x="1608000" y="127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4" name="lines"/>
            <p:cNvSpPr/>
            <p:nvPr/>
          </p:nvSpPr>
          <p:spPr>
            <a:xfrm>
              <a:off x="1152000" y="173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5" name="lines"/>
            <p:cNvSpPr/>
            <p:nvPr/>
          </p:nvSpPr>
          <p:spPr>
            <a:xfrm>
              <a:off x="696000" y="219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6" name="lines"/>
            <p:cNvSpPr/>
            <p:nvPr/>
          </p:nvSpPr>
          <p:spPr>
            <a:xfrm>
              <a:off x="2976000" y="36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7" name="lines"/>
            <p:cNvSpPr/>
            <p:nvPr/>
          </p:nvSpPr>
          <p:spPr>
            <a:xfrm>
              <a:off x="2520000" y="82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8" name="lines"/>
            <p:cNvSpPr/>
            <p:nvPr/>
          </p:nvSpPr>
          <p:spPr>
            <a:xfrm>
              <a:off x="2064000" y="127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9" name="lines"/>
            <p:cNvSpPr/>
            <p:nvPr/>
          </p:nvSpPr>
          <p:spPr>
            <a:xfrm>
              <a:off x="1608000" y="173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0" name="lines"/>
            <p:cNvSpPr/>
            <p:nvPr/>
          </p:nvSpPr>
          <p:spPr>
            <a:xfrm>
              <a:off x="1152000" y="219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1" name="lines"/>
            <p:cNvSpPr/>
            <p:nvPr/>
          </p:nvSpPr>
          <p:spPr>
            <a:xfrm>
              <a:off x="696000" y="264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2" name="lines"/>
            <p:cNvSpPr/>
            <p:nvPr/>
          </p:nvSpPr>
          <p:spPr>
            <a:xfrm>
              <a:off x="3432000" y="36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3" name="lines"/>
            <p:cNvSpPr/>
            <p:nvPr/>
          </p:nvSpPr>
          <p:spPr>
            <a:xfrm>
              <a:off x="2976000" y="82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4" name="lines"/>
            <p:cNvSpPr/>
            <p:nvPr/>
          </p:nvSpPr>
          <p:spPr>
            <a:xfrm>
              <a:off x="2520000" y="127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5" name="lines"/>
            <p:cNvSpPr/>
            <p:nvPr/>
          </p:nvSpPr>
          <p:spPr>
            <a:xfrm>
              <a:off x="2064000" y="173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6" name="lines"/>
            <p:cNvSpPr/>
            <p:nvPr/>
          </p:nvSpPr>
          <p:spPr>
            <a:xfrm>
              <a:off x="1608000" y="219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7" name="lines"/>
            <p:cNvSpPr/>
            <p:nvPr/>
          </p:nvSpPr>
          <p:spPr>
            <a:xfrm>
              <a:off x="1152000" y="264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8" name="lines"/>
            <p:cNvSpPr/>
            <p:nvPr/>
          </p:nvSpPr>
          <p:spPr>
            <a:xfrm>
              <a:off x="696000" y="310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9" name="lines"/>
            <p:cNvSpPr/>
            <p:nvPr/>
          </p:nvSpPr>
          <p:spPr>
            <a:xfrm>
              <a:off x="3888000" y="36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0" name="lines"/>
            <p:cNvSpPr/>
            <p:nvPr/>
          </p:nvSpPr>
          <p:spPr>
            <a:xfrm>
              <a:off x="3432000" y="82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1" name="lines"/>
            <p:cNvSpPr/>
            <p:nvPr/>
          </p:nvSpPr>
          <p:spPr>
            <a:xfrm>
              <a:off x="2976000" y="127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2" name="lines"/>
            <p:cNvSpPr/>
            <p:nvPr/>
          </p:nvSpPr>
          <p:spPr>
            <a:xfrm>
              <a:off x="2520000" y="173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3" name="lines"/>
            <p:cNvSpPr/>
            <p:nvPr/>
          </p:nvSpPr>
          <p:spPr>
            <a:xfrm>
              <a:off x="2064000" y="219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4" name="lines"/>
            <p:cNvSpPr/>
            <p:nvPr/>
          </p:nvSpPr>
          <p:spPr>
            <a:xfrm>
              <a:off x="1608000" y="264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5" name="lines"/>
            <p:cNvSpPr/>
            <p:nvPr/>
          </p:nvSpPr>
          <p:spPr>
            <a:xfrm>
              <a:off x="1152000" y="310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6" name="lines"/>
            <p:cNvSpPr/>
            <p:nvPr/>
          </p:nvSpPr>
          <p:spPr>
            <a:xfrm>
              <a:off x="696000" y="355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7" name="lines"/>
            <p:cNvSpPr/>
            <p:nvPr/>
          </p:nvSpPr>
          <p:spPr>
            <a:xfrm>
              <a:off x="4344000" y="36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8" name="lines"/>
            <p:cNvSpPr/>
            <p:nvPr/>
          </p:nvSpPr>
          <p:spPr>
            <a:xfrm>
              <a:off x="3888000" y="82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9" name="lines"/>
            <p:cNvSpPr/>
            <p:nvPr/>
          </p:nvSpPr>
          <p:spPr>
            <a:xfrm>
              <a:off x="3432000" y="127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0" name="lines"/>
            <p:cNvSpPr/>
            <p:nvPr/>
          </p:nvSpPr>
          <p:spPr>
            <a:xfrm>
              <a:off x="2976000" y="173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1" name="lines"/>
            <p:cNvSpPr/>
            <p:nvPr/>
          </p:nvSpPr>
          <p:spPr>
            <a:xfrm>
              <a:off x="2520000" y="219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2" name="lines"/>
            <p:cNvSpPr/>
            <p:nvPr/>
          </p:nvSpPr>
          <p:spPr>
            <a:xfrm>
              <a:off x="2064000" y="264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3" name="lines"/>
            <p:cNvSpPr/>
            <p:nvPr/>
          </p:nvSpPr>
          <p:spPr>
            <a:xfrm>
              <a:off x="1608000" y="310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4" name="lines"/>
            <p:cNvSpPr/>
            <p:nvPr/>
          </p:nvSpPr>
          <p:spPr>
            <a:xfrm>
              <a:off x="1152000" y="355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5" name="lines"/>
            <p:cNvSpPr/>
            <p:nvPr/>
          </p:nvSpPr>
          <p:spPr>
            <a:xfrm>
              <a:off x="696000" y="401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6" name="lines"/>
            <p:cNvSpPr/>
            <p:nvPr/>
          </p:nvSpPr>
          <p:spPr>
            <a:xfrm>
              <a:off x="4800000" y="36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7" name="lines"/>
            <p:cNvSpPr/>
            <p:nvPr/>
          </p:nvSpPr>
          <p:spPr>
            <a:xfrm>
              <a:off x="4344000" y="82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8" name="lines"/>
            <p:cNvSpPr/>
            <p:nvPr/>
          </p:nvSpPr>
          <p:spPr>
            <a:xfrm>
              <a:off x="3888000" y="127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9" name="lines"/>
            <p:cNvSpPr/>
            <p:nvPr/>
          </p:nvSpPr>
          <p:spPr>
            <a:xfrm>
              <a:off x="3432000" y="173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0" name="lines"/>
            <p:cNvSpPr/>
            <p:nvPr/>
          </p:nvSpPr>
          <p:spPr>
            <a:xfrm>
              <a:off x="2976000" y="219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1" name="lines"/>
            <p:cNvSpPr/>
            <p:nvPr/>
          </p:nvSpPr>
          <p:spPr>
            <a:xfrm>
              <a:off x="2520000" y="264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2" name="lines"/>
            <p:cNvSpPr/>
            <p:nvPr/>
          </p:nvSpPr>
          <p:spPr>
            <a:xfrm>
              <a:off x="2064000" y="310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3" name="lines"/>
            <p:cNvSpPr/>
            <p:nvPr/>
          </p:nvSpPr>
          <p:spPr>
            <a:xfrm>
              <a:off x="1608000" y="355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4" name="lines"/>
            <p:cNvSpPr/>
            <p:nvPr/>
          </p:nvSpPr>
          <p:spPr>
            <a:xfrm>
              <a:off x="1152000" y="401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5" name="lines"/>
            <p:cNvSpPr/>
            <p:nvPr/>
          </p:nvSpPr>
          <p:spPr>
            <a:xfrm>
              <a:off x="696000" y="447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6" name="lines"/>
            <p:cNvSpPr/>
            <p:nvPr/>
          </p:nvSpPr>
          <p:spPr>
            <a:xfrm>
              <a:off x="5256000" y="36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7" name="lines"/>
            <p:cNvSpPr/>
            <p:nvPr/>
          </p:nvSpPr>
          <p:spPr>
            <a:xfrm>
              <a:off x="4800000" y="82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8" name="lines"/>
            <p:cNvSpPr/>
            <p:nvPr/>
          </p:nvSpPr>
          <p:spPr>
            <a:xfrm>
              <a:off x="4344000" y="127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9" name="lines"/>
            <p:cNvSpPr/>
            <p:nvPr/>
          </p:nvSpPr>
          <p:spPr>
            <a:xfrm>
              <a:off x="3888000" y="173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0" name="lines"/>
            <p:cNvSpPr/>
            <p:nvPr/>
          </p:nvSpPr>
          <p:spPr>
            <a:xfrm>
              <a:off x="3432000" y="219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1" name="lines"/>
            <p:cNvSpPr/>
            <p:nvPr/>
          </p:nvSpPr>
          <p:spPr>
            <a:xfrm>
              <a:off x="2976000" y="264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2" name="lines"/>
            <p:cNvSpPr/>
            <p:nvPr/>
          </p:nvSpPr>
          <p:spPr>
            <a:xfrm>
              <a:off x="2520000" y="310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3" name="lines"/>
            <p:cNvSpPr/>
            <p:nvPr/>
          </p:nvSpPr>
          <p:spPr>
            <a:xfrm>
              <a:off x="2064000" y="355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4" name="lines"/>
            <p:cNvSpPr/>
            <p:nvPr/>
          </p:nvSpPr>
          <p:spPr>
            <a:xfrm>
              <a:off x="1608000" y="401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5" name="lines"/>
            <p:cNvSpPr/>
            <p:nvPr/>
          </p:nvSpPr>
          <p:spPr>
            <a:xfrm>
              <a:off x="1152000" y="447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6" name="lines"/>
            <p:cNvSpPr/>
            <p:nvPr/>
          </p:nvSpPr>
          <p:spPr>
            <a:xfrm>
              <a:off x="696000" y="492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7" name="lines"/>
            <p:cNvSpPr/>
            <p:nvPr/>
          </p:nvSpPr>
          <p:spPr>
            <a:xfrm>
              <a:off x="5712000" y="36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8" name="lines"/>
            <p:cNvSpPr/>
            <p:nvPr/>
          </p:nvSpPr>
          <p:spPr>
            <a:xfrm>
              <a:off x="5256000" y="82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9" name="lines"/>
            <p:cNvSpPr/>
            <p:nvPr/>
          </p:nvSpPr>
          <p:spPr>
            <a:xfrm>
              <a:off x="4800000" y="127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0" name="lines"/>
            <p:cNvSpPr/>
            <p:nvPr/>
          </p:nvSpPr>
          <p:spPr>
            <a:xfrm>
              <a:off x="4344000" y="173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1" name="lines"/>
            <p:cNvSpPr/>
            <p:nvPr/>
          </p:nvSpPr>
          <p:spPr>
            <a:xfrm>
              <a:off x="3888000" y="219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2" name="lines"/>
            <p:cNvSpPr/>
            <p:nvPr/>
          </p:nvSpPr>
          <p:spPr>
            <a:xfrm>
              <a:off x="3432000" y="264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3" name="lines"/>
            <p:cNvSpPr/>
            <p:nvPr/>
          </p:nvSpPr>
          <p:spPr>
            <a:xfrm>
              <a:off x="2976000" y="310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4" name="lines"/>
            <p:cNvSpPr/>
            <p:nvPr/>
          </p:nvSpPr>
          <p:spPr>
            <a:xfrm>
              <a:off x="2520000" y="355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5" name="lines"/>
            <p:cNvSpPr/>
            <p:nvPr/>
          </p:nvSpPr>
          <p:spPr>
            <a:xfrm>
              <a:off x="2064000" y="401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6" name="lines"/>
            <p:cNvSpPr/>
            <p:nvPr/>
          </p:nvSpPr>
          <p:spPr>
            <a:xfrm>
              <a:off x="1608000" y="447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7" name="lines"/>
            <p:cNvSpPr/>
            <p:nvPr/>
          </p:nvSpPr>
          <p:spPr>
            <a:xfrm>
              <a:off x="1152000" y="492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8" name="lines"/>
            <p:cNvSpPr/>
            <p:nvPr/>
          </p:nvSpPr>
          <p:spPr>
            <a:xfrm>
              <a:off x="696000" y="538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9" name="lines"/>
            <p:cNvSpPr/>
            <p:nvPr/>
          </p:nvSpPr>
          <p:spPr>
            <a:xfrm>
              <a:off x="6168000" y="36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0" name="lines"/>
            <p:cNvSpPr/>
            <p:nvPr/>
          </p:nvSpPr>
          <p:spPr>
            <a:xfrm>
              <a:off x="5712000" y="82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1" name="lines"/>
            <p:cNvSpPr/>
            <p:nvPr/>
          </p:nvSpPr>
          <p:spPr>
            <a:xfrm>
              <a:off x="5256000" y="127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2" name="lines"/>
            <p:cNvSpPr/>
            <p:nvPr/>
          </p:nvSpPr>
          <p:spPr>
            <a:xfrm>
              <a:off x="4800000" y="173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3" name="lines"/>
            <p:cNvSpPr/>
            <p:nvPr/>
          </p:nvSpPr>
          <p:spPr>
            <a:xfrm>
              <a:off x="4344000" y="219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4" name="lines"/>
            <p:cNvSpPr/>
            <p:nvPr/>
          </p:nvSpPr>
          <p:spPr>
            <a:xfrm>
              <a:off x="3888000" y="264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5" name="lines"/>
            <p:cNvSpPr/>
            <p:nvPr/>
          </p:nvSpPr>
          <p:spPr>
            <a:xfrm>
              <a:off x="3432000" y="310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6" name="lines"/>
            <p:cNvSpPr/>
            <p:nvPr/>
          </p:nvSpPr>
          <p:spPr>
            <a:xfrm>
              <a:off x="2976000" y="355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7" name="lines"/>
            <p:cNvSpPr/>
            <p:nvPr/>
          </p:nvSpPr>
          <p:spPr>
            <a:xfrm>
              <a:off x="2520000" y="401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8" name="lines"/>
            <p:cNvSpPr/>
            <p:nvPr/>
          </p:nvSpPr>
          <p:spPr>
            <a:xfrm>
              <a:off x="2064000" y="447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9" name="lines"/>
            <p:cNvSpPr/>
            <p:nvPr/>
          </p:nvSpPr>
          <p:spPr>
            <a:xfrm>
              <a:off x="1608000" y="492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0" name="lines"/>
            <p:cNvSpPr/>
            <p:nvPr/>
          </p:nvSpPr>
          <p:spPr>
            <a:xfrm>
              <a:off x="1152000" y="538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1" name="lines"/>
            <p:cNvSpPr/>
            <p:nvPr/>
          </p:nvSpPr>
          <p:spPr>
            <a:xfrm>
              <a:off x="696000" y="583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2" name="lines"/>
            <p:cNvSpPr/>
            <p:nvPr/>
          </p:nvSpPr>
          <p:spPr>
            <a:xfrm>
              <a:off x="6624000" y="36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3" name="lines"/>
            <p:cNvSpPr/>
            <p:nvPr/>
          </p:nvSpPr>
          <p:spPr>
            <a:xfrm>
              <a:off x="6168000" y="82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4" name="lines"/>
            <p:cNvSpPr/>
            <p:nvPr/>
          </p:nvSpPr>
          <p:spPr>
            <a:xfrm>
              <a:off x="5712000" y="127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5" name="lines"/>
            <p:cNvSpPr/>
            <p:nvPr/>
          </p:nvSpPr>
          <p:spPr>
            <a:xfrm>
              <a:off x="5256000" y="173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6" name="lines"/>
            <p:cNvSpPr/>
            <p:nvPr/>
          </p:nvSpPr>
          <p:spPr>
            <a:xfrm>
              <a:off x="4800000" y="219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7" name="lines"/>
            <p:cNvSpPr/>
            <p:nvPr/>
          </p:nvSpPr>
          <p:spPr>
            <a:xfrm>
              <a:off x="4344000" y="264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8" name="lines"/>
            <p:cNvSpPr/>
            <p:nvPr/>
          </p:nvSpPr>
          <p:spPr>
            <a:xfrm>
              <a:off x="3888000" y="310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9" name="lines"/>
            <p:cNvSpPr/>
            <p:nvPr/>
          </p:nvSpPr>
          <p:spPr>
            <a:xfrm>
              <a:off x="3432000" y="355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0" name="lines"/>
            <p:cNvSpPr/>
            <p:nvPr/>
          </p:nvSpPr>
          <p:spPr>
            <a:xfrm>
              <a:off x="2976000" y="401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1" name="lines"/>
            <p:cNvSpPr/>
            <p:nvPr/>
          </p:nvSpPr>
          <p:spPr>
            <a:xfrm>
              <a:off x="2520000" y="447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2" name="lines"/>
            <p:cNvSpPr/>
            <p:nvPr/>
          </p:nvSpPr>
          <p:spPr>
            <a:xfrm>
              <a:off x="2064000" y="492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3" name="lines"/>
            <p:cNvSpPr/>
            <p:nvPr/>
          </p:nvSpPr>
          <p:spPr>
            <a:xfrm>
              <a:off x="1608000" y="538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4" name="lines"/>
            <p:cNvSpPr/>
            <p:nvPr/>
          </p:nvSpPr>
          <p:spPr>
            <a:xfrm>
              <a:off x="1152000" y="583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5" name="lines"/>
            <p:cNvSpPr/>
            <p:nvPr/>
          </p:nvSpPr>
          <p:spPr>
            <a:xfrm>
              <a:off x="954401" y="6294200"/>
              <a:ext cx="197599" cy="197599"/>
            </a:xfrm>
            <a:custGeom>
              <a:pathLst>
                <a:path w="197599" h="197599">
                  <a:moveTo>
                    <a:pt x="197599" y="0"/>
                  </a:moveTo>
                  <a:lnTo>
                    <a:pt x="0" y="197599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6" name="lines"/>
            <p:cNvSpPr/>
            <p:nvPr/>
          </p:nvSpPr>
          <p:spPr>
            <a:xfrm>
              <a:off x="7080000" y="36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7" name="lines"/>
            <p:cNvSpPr/>
            <p:nvPr/>
          </p:nvSpPr>
          <p:spPr>
            <a:xfrm>
              <a:off x="6624000" y="82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8" name="lines"/>
            <p:cNvSpPr/>
            <p:nvPr/>
          </p:nvSpPr>
          <p:spPr>
            <a:xfrm>
              <a:off x="6168000" y="127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9" name="lines"/>
            <p:cNvSpPr/>
            <p:nvPr/>
          </p:nvSpPr>
          <p:spPr>
            <a:xfrm>
              <a:off x="5712000" y="173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0" name="lines"/>
            <p:cNvSpPr/>
            <p:nvPr/>
          </p:nvSpPr>
          <p:spPr>
            <a:xfrm>
              <a:off x="5256000" y="219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1" name="lines"/>
            <p:cNvSpPr/>
            <p:nvPr/>
          </p:nvSpPr>
          <p:spPr>
            <a:xfrm>
              <a:off x="4800000" y="264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2" name="lines"/>
            <p:cNvSpPr/>
            <p:nvPr/>
          </p:nvSpPr>
          <p:spPr>
            <a:xfrm>
              <a:off x="4344000" y="310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3" name="lines"/>
            <p:cNvSpPr/>
            <p:nvPr/>
          </p:nvSpPr>
          <p:spPr>
            <a:xfrm>
              <a:off x="3888000" y="355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4" name="lines"/>
            <p:cNvSpPr/>
            <p:nvPr/>
          </p:nvSpPr>
          <p:spPr>
            <a:xfrm>
              <a:off x="3432000" y="401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5" name="lines"/>
            <p:cNvSpPr/>
            <p:nvPr/>
          </p:nvSpPr>
          <p:spPr>
            <a:xfrm>
              <a:off x="2976000" y="447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6" name="lines"/>
            <p:cNvSpPr/>
            <p:nvPr/>
          </p:nvSpPr>
          <p:spPr>
            <a:xfrm>
              <a:off x="2520000" y="492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7" name="lines"/>
            <p:cNvSpPr/>
            <p:nvPr/>
          </p:nvSpPr>
          <p:spPr>
            <a:xfrm>
              <a:off x="2064000" y="538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8" name="lines"/>
            <p:cNvSpPr/>
            <p:nvPr/>
          </p:nvSpPr>
          <p:spPr>
            <a:xfrm>
              <a:off x="1608000" y="583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9" name="lines"/>
            <p:cNvSpPr/>
            <p:nvPr/>
          </p:nvSpPr>
          <p:spPr>
            <a:xfrm>
              <a:off x="1410401" y="6294200"/>
              <a:ext cx="197599" cy="197599"/>
            </a:xfrm>
            <a:custGeom>
              <a:pathLst>
                <a:path w="197599" h="197599">
                  <a:moveTo>
                    <a:pt x="197599" y="0"/>
                  </a:moveTo>
                  <a:lnTo>
                    <a:pt x="0" y="197599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0" name="lines"/>
            <p:cNvSpPr/>
            <p:nvPr/>
          </p:nvSpPr>
          <p:spPr>
            <a:xfrm>
              <a:off x="7536000" y="36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1" name="lines"/>
            <p:cNvSpPr/>
            <p:nvPr/>
          </p:nvSpPr>
          <p:spPr>
            <a:xfrm>
              <a:off x="7080000" y="82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2" name="lines"/>
            <p:cNvSpPr/>
            <p:nvPr/>
          </p:nvSpPr>
          <p:spPr>
            <a:xfrm>
              <a:off x="6624000" y="127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3" name="lines"/>
            <p:cNvSpPr/>
            <p:nvPr/>
          </p:nvSpPr>
          <p:spPr>
            <a:xfrm>
              <a:off x="6168000" y="173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4" name="lines"/>
            <p:cNvSpPr/>
            <p:nvPr/>
          </p:nvSpPr>
          <p:spPr>
            <a:xfrm>
              <a:off x="5712000" y="219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5" name="lines"/>
            <p:cNvSpPr/>
            <p:nvPr/>
          </p:nvSpPr>
          <p:spPr>
            <a:xfrm>
              <a:off x="5256000" y="264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6" name="lines"/>
            <p:cNvSpPr/>
            <p:nvPr/>
          </p:nvSpPr>
          <p:spPr>
            <a:xfrm>
              <a:off x="4800000" y="310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7" name="lines"/>
            <p:cNvSpPr/>
            <p:nvPr/>
          </p:nvSpPr>
          <p:spPr>
            <a:xfrm>
              <a:off x="4344000" y="355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8" name="lines"/>
            <p:cNvSpPr/>
            <p:nvPr/>
          </p:nvSpPr>
          <p:spPr>
            <a:xfrm>
              <a:off x="3888000" y="401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9" name="lines"/>
            <p:cNvSpPr/>
            <p:nvPr/>
          </p:nvSpPr>
          <p:spPr>
            <a:xfrm>
              <a:off x="3432000" y="447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0" name="lines"/>
            <p:cNvSpPr/>
            <p:nvPr/>
          </p:nvSpPr>
          <p:spPr>
            <a:xfrm>
              <a:off x="2976000" y="492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1" name="lines"/>
            <p:cNvSpPr/>
            <p:nvPr/>
          </p:nvSpPr>
          <p:spPr>
            <a:xfrm>
              <a:off x="2520000" y="538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2" name="lines"/>
            <p:cNvSpPr/>
            <p:nvPr/>
          </p:nvSpPr>
          <p:spPr>
            <a:xfrm>
              <a:off x="2064000" y="583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3" name="lines"/>
            <p:cNvSpPr/>
            <p:nvPr/>
          </p:nvSpPr>
          <p:spPr>
            <a:xfrm>
              <a:off x="1866401" y="6294200"/>
              <a:ext cx="197599" cy="197599"/>
            </a:xfrm>
            <a:custGeom>
              <a:pathLst>
                <a:path w="197599" h="197599">
                  <a:moveTo>
                    <a:pt x="197599" y="0"/>
                  </a:moveTo>
                  <a:lnTo>
                    <a:pt x="0" y="197599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4" name="lines"/>
            <p:cNvSpPr/>
            <p:nvPr/>
          </p:nvSpPr>
          <p:spPr>
            <a:xfrm>
              <a:off x="7992000" y="36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5" name="lines"/>
            <p:cNvSpPr/>
            <p:nvPr/>
          </p:nvSpPr>
          <p:spPr>
            <a:xfrm>
              <a:off x="7536000" y="82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6" name="lines"/>
            <p:cNvSpPr/>
            <p:nvPr/>
          </p:nvSpPr>
          <p:spPr>
            <a:xfrm>
              <a:off x="7080000" y="127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7" name="lines"/>
            <p:cNvSpPr/>
            <p:nvPr/>
          </p:nvSpPr>
          <p:spPr>
            <a:xfrm>
              <a:off x="6624000" y="173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8" name="lines"/>
            <p:cNvSpPr/>
            <p:nvPr/>
          </p:nvSpPr>
          <p:spPr>
            <a:xfrm>
              <a:off x="6168000" y="219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9" name="lines"/>
            <p:cNvSpPr/>
            <p:nvPr/>
          </p:nvSpPr>
          <p:spPr>
            <a:xfrm>
              <a:off x="5712000" y="264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0" name="lines"/>
            <p:cNvSpPr/>
            <p:nvPr/>
          </p:nvSpPr>
          <p:spPr>
            <a:xfrm>
              <a:off x="5256000" y="310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1" name="lines"/>
            <p:cNvSpPr/>
            <p:nvPr/>
          </p:nvSpPr>
          <p:spPr>
            <a:xfrm>
              <a:off x="4800000" y="355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2" name="lines"/>
            <p:cNvSpPr/>
            <p:nvPr/>
          </p:nvSpPr>
          <p:spPr>
            <a:xfrm>
              <a:off x="4344000" y="401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3" name="lines"/>
            <p:cNvSpPr/>
            <p:nvPr/>
          </p:nvSpPr>
          <p:spPr>
            <a:xfrm>
              <a:off x="3888000" y="447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4" name="lines"/>
            <p:cNvSpPr/>
            <p:nvPr/>
          </p:nvSpPr>
          <p:spPr>
            <a:xfrm>
              <a:off x="3432000" y="492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5" name="lines"/>
            <p:cNvSpPr/>
            <p:nvPr/>
          </p:nvSpPr>
          <p:spPr>
            <a:xfrm>
              <a:off x="2976000" y="538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6" name="lines"/>
            <p:cNvSpPr/>
            <p:nvPr/>
          </p:nvSpPr>
          <p:spPr>
            <a:xfrm>
              <a:off x="2520000" y="583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7" name="lines"/>
            <p:cNvSpPr/>
            <p:nvPr/>
          </p:nvSpPr>
          <p:spPr>
            <a:xfrm>
              <a:off x="2322401" y="6294200"/>
              <a:ext cx="197599" cy="197599"/>
            </a:xfrm>
            <a:custGeom>
              <a:pathLst>
                <a:path w="197599" h="197599">
                  <a:moveTo>
                    <a:pt x="197599" y="0"/>
                  </a:moveTo>
                  <a:lnTo>
                    <a:pt x="0" y="197599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8" name="lines"/>
            <p:cNvSpPr/>
            <p:nvPr/>
          </p:nvSpPr>
          <p:spPr>
            <a:xfrm>
              <a:off x="7992000" y="82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9" name="lines"/>
            <p:cNvSpPr/>
            <p:nvPr/>
          </p:nvSpPr>
          <p:spPr>
            <a:xfrm>
              <a:off x="7536000" y="127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0" name="lines"/>
            <p:cNvSpPr/>
            <p:nvPr/>
          </p:nvSpPr>
          <p:spPr>
            <a:xfrm>
              <a:off x="7080000" y="173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1" name="lines"/>
            <p:cNvSpPr/>
            <p:nvPr/>
          </p:nvSpPr>
          <p:spPr>
            <a:xfrm>
              <a:off x="6624000" y="219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2" name="lines"/>
            <p:cNvSpPr/>
            <p:nvPr/>
          </p:nvSpPr>
          <p:spPr>
            <a:xfrm>
              <a:off x="6168000" y="264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3" name="lines"/>
            <p:cNvSpPr/>
            <p:nvPr/>
          </p:nvSpPr>
          <p:spPr>
            <a:xfrm>
              <a:off x="5712000" y="310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4" name="lines"/>
            <p:cNvSpPr/>
            <p:nvPr/>
          </p:nvSpPr>
          <p:spPr>
            <a:xfrm>
              <a:off x="5256000" y="355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5" name="lines"/>
            <p:cNvSpPr/>
            <p:nvPr/>
          </p:nvSpPr>
          <p:spPr>
            <a:xfrm>
              <a:off x="4800000" y="401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6" name="lines"/>
            <p:cNvSpPr/>
            <p:nvPr/>
          </p:nvSpPr>
          <p:spPr>
            <a:xfrm>
              <a:off x="4344000" y="447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7" name="lines"/>
            <p:cNvSpPr/>
            <p:nvPr/>
          </p:nvSpPr>
          <p:spPr>
            <a:xfrm>
              <a:off x="3888000" y="492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8" name="lines"/>
            <p:cNvSpPr/>
            <p:nvPr/>
          </p:nvSpPr>
          <p:spPr>
            <a:xfrm>
              <a:off x="3432000" y="538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9" name="lines"/>
            <p:cNvSpPr/>
            <p:nvPr/>
          </p:nvSpPr>
          <p:spPr>
            <a:xfrm>
              <a:off x="2976000" y="583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0" name="lines"/>
            <p:cNvSpPr/>
            <p:nvPr/>
          </p:nvSpPr>
          <p:spPr>
            <a:xfrm>
              <a:off x="2778401" y="6294200"/>
              <a:ext cx="197599" cy="197599"/>
            </a:xfrm>
            <a:custGeom>
              <a:pathLst>
                <a:path w="197599" h="197599">
                  <a:moveTo>
                    <a:pt x="197599" y="0"/>
                  </a:moveTo>
                  <a:lnTo>
                    <a:pt x="0" y="197599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1" name="lines"/>
            <p:cNvSpPr/>
            <p:nvPr/>
          </p:nvSpPr>
          <p:spPr>
            <a:xfrm>
              <a:off x="7992000" y="127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2" name="lines"/>
            <p:cNvSpPr/>
            <p:nvPr/>
          </p:nvSpPr>
          <p:spPr>
            <a:xfrm>
              <a:off x="7536000" y="173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3" name="lines"/>
            <p:cNvSpPr/>
            <p:nvPr/>
          </p:nvSpPr>
          <p:spPr>
            <a:xfrm>
              <a:off x="7080000" y="219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4" name="lines"/>
            <p:cNvSpPr/>
            <p:nvPr/>
          </p:nvSpPr>
          <p:spPr>
            <a:xfrm>
              <a:off x="6624000" y="264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5" name="lines"/>
            <p:cNvSpPr/>
            <p:nvPr/>
          </p:nvSpPr>
          <p:spPr>
            <a:xfrm>
              <a:off x="6168000" y="310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6" name="lines"/>
            <p:cNvSpPr/>
            <p:nvPr/>
          </p:nvSpPr>
          <p:spPr>
            <a:xfrm>
              <a:off x="5712000" y="355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7" name="lines"/>
            <p:cNvSpPr/>
            <p:nvPr/>
          </p:nvSpPr>
          <p:spPr>
            <a:xfrm>
              <a:off x="5256000" y="401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8" name="lines"/>
            <p:cNvSpPr/>
            <p:nvPr/>
          </p:nvSpPr>
          <p:spPr>
            <a:xfrm>
              <a:off x="4800000" y="447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9" name="lines"/>
            <p:cNvSpPr/>
            <p:nvPr/>
          </p:nvSpPr>
          <p:spPr>
            <a:xfrm>
              <a:off x="4344000" y="492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0" name="lines"/>
            <p:cNvSpPr/>
            <p:nvPr/>
          </p:nvSpPr>
          <p:spPr>
            <a:xfrm>
              <a:off x="3888000" y="538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1" name="lines"/>
            <p:cNvSpPr/>
            <p:nvPr/>
          </p:nvSpPr>
          <p:spPr>
            <a:xfrm>
              <a:off x="3432000" y="583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2" name="lines"/>
            <p:cNvSpPr/>
            <p:nvPr/>
          </p:nvSpPr>
          <p:spPr>
            <a:xfrm>
              <a:off x="3234401" y="6294200"/>
              <a:ext cx="197599" cy="197599"/>
            </a:xfrm>
            <a:custGeom>
              <a:pathLst>
                <a:path w="197599" h="197599">
                  <a:moveTo>
                    <a:pt x="197599" y="0"/>
                  </a:moveTo>
                  <a:lnTo>
                    <a:pt x="0" y="197599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3" name="lines"/>
            <p:cNvSpPr/>
            <p:nvPr/>
          </p:nvSpPr>
          <p:spPr>
            <a:xfrm>
              <a:off x="7992000" y="173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4" name="lines"/>
            <p:cNvSpPr/>
            <p:nvPr/>
          </p:nvSpPr>
          <p:spPr>
            <a:xfrm>
              <a:off x="7536000" y="219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5" name="lines"/>
            <p:cNvSpPr/>
            <p:nvPr/>
          </p:nvSpPr>
          <p:spPr>
            <a:xfrm>
              <a:off x="7080000" y="264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6" name="lines"/>
            <p:cNvSpPr/>
            <p:nvPr/>
          </p:nvSpPr>
          <p:spPr>
            <a:xfrm>
              <a:off x="6624000" y="310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7" name="lines"/>
            <p:cNvSpPr/>
            <p:nvPr/>
          </p:nvSpPr>
          <p:spPr>
            <a:xfrm>
              <a:off x="6168000" y="355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8" name="lines"/>
            <p:cNvSpPr/>
            <p:nvPr/>
          </p:nvSpPr>
          <p:spPr>
            <a:xfrm>
              <a:off x="5712000" y="401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9" name="lines"/>
            <p:cNvSpPr/>
            <p:nvPr/>
          </p:nvSpPr>
          <p:spPr>
            <a:xfrm>
              <a:off x="5256000" y="447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0" name="lines"/>
            <p:cNvSpPr/>
            <p:nvPr/>
          </p:nvSpPr>
          <p:spPr>
            <a:xfrm>
              <a:off x="4800000" y="492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1" name="lines"/>
            <p:cNvSpPr/>
            <p:nvPr/>
          </p:nvSpPr>
          <p:spPr>
            <a:xfrm>
              <a:off x="4344000" y="538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2" name="lines"/>
            <p:cNvSpPr/>
            <p:nvPr/>
          </p:nvSpPr>
          <p:spPr>
            <a:xfrm>
              <a:off x="3888000" y="583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3" name="lines"/>
            <p:cNvSpPr/>
            <p:nvPr/>
          </p:nvSpPr>
          <p:spPr>
            <a:xfrm>
              <a:off x="3690401" y="6294200"/>
              <a:ext cx="197599" cy="197599"/>
            </a:xfrm>
            <a:custGeom>
              <a:pathLst>
                <a:path w="197599" h="197599">
                  <a:moveTo>
                    <a:pt x="197599" y="0"/>
                  </a:moveTo>
                  <a:lnTo>
                    <a:pt x="0" y="197599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4" name="lines"/>
            <p:cNvSpPr/>
            <p:nvPr/>
          </p:nvSpPr>
          <p:spPr>
            <a:xfrm>
              <a:off x="7992000" y="219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5" name="lines"/>
            <p:cNvSpPr/>
            <p:nvPr/>
          </p:nvSpPr>
          <p:spPr>
            <a:xfrm>
              <a:off x="7536000" y="264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6" name="lines"/>
            <p:cNvSpPr/>
            <p:nvPr/>
          </p:nvSpPr>
          <p:spPr>
            <a:xfrm>
              <a:off x="7080000" y="310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7" name="lines"/>
            <p:cNvSpPr/>
            <p:nvPr/>
          </p:nvSpPr>
          <p:spPr>
            <a:xfrm>
              <a:off x="6624000" y="355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8" name="lines"/>
            <p:cNvSpPr/>
            <p:nvPr/>
          </p:nvSpPr>
          <p:spPr>
            <a:xfrm>
              <a:off x="6168000" y="401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9" name="lines"/>
            <p:cNvSpPr/>
            <p:nvPr/>
          </p:nvSpPr>
          <p:spPr>
            <a:xfrm>
              <a:off x="5712000" y="447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0" name="lines"/>
            <p:cNvSpPr/>
            <p:nvPr/>
          </p:nvSpPr>
          <p:spPr>
            <a:xfrm>
              <a:off x="5256000" y="492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1" name="lines"/>
            <p:cNvSpPr/>
            <p:nvPr/>
          </p:nvSpPr>
          <p:spPr>
            <a:xfrm>
              <a:off x="4800000" y="538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2" name="lines"/>
            <p:cNvSpPr/>
            <p:nvPr/>
          </p:nvSpPr>
          <p:spPr>
            <a:xfrm>
              <a:off x="4344000" y="583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3" name="lines"/>
            <p:cNvSpPr/>
            <p:nvPr/>
          </p:nvSpPr>
          <p:spPr>
            <a:xfrm>
              <a:off x="4146401" y="6294200"/>
              <a:ext cx="197599" cy="197599"/>
            </a:xfrm>
            <a:custGeom>
              <a:pathLst>
                <a:path w="197599" h="197599">
                  <a:moveTo>
                    <a:pt x="197599" y="0"/>
                  </a:moveTo>
                  <a:lnTo>
                    <a:pt x="0" y="197599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4" name="lines"/>
            <p:cNvSpPr/>
            <p:nvPr/>
          </p:nvSpPr>
          <p:spPr>
            <a:xfrm>
              <a:off x="7992000" y="264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5" name="lines"/>
            <p:cNvSpPr/>
            <p:nvPr/>
          </p:nvSpPr>
          <p:spPr>
            <a:xfrm>
              <a:off x="7536000" y="310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6" name="lines"/>
            <p:cNvSpPr/>
            <p:nvPr/>
          </p:nvSpPr>
          <p:spPr>
            <a:xfrm>
              <a:off x="7080000" y="355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7" name="lines"/>
            <p:cNvSpPr/>
            <p:nvPr/>
          </p:nvSpPr>
          <p:spPr>
            <a:xfrm>
              <a:off x="6624000" y="401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8" name="lines"/>
            <p:cNvSpPr/>
            <p:nvPr/>
          </p:nvSpPr>
          <p:spPr>
            <a:xfrm>
              <a:off x="6168000" y="447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9" name="lines"/>
            <p:cNvSpPr/>
            <p:nvPr/>
          </p:nvSpPr>
          <p:spPr>
            <a:xfrm>
              <a:off x="5712000" y="492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0" name="lines"/>
            <p:cNvSpPr/>
            <p:nvPr/>
          </p:nvSpPr>
          <p:spPr>
            <a:xfrm>
              <a:off x="5256000" y="538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1" name="lines"/>
            <p:cNvSpPr/>
            <p:nvPr/>
          </p:nvSpPr>
          <p:spPr>
            <a:xfrm>
              <a:off x="4800000" y="583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2" name="lines"/>
            <p:cNvSpPr/>
            <p:nvPr/>
          </p:nvSpPr>
          <p:spPr>
            <a:xfrm>
              <a:off x="4602401" y="6294200"/>
              <a:ext cx="197599" cy="197599"/>
            </a:xfrm>
            <a:custGeom>
              <a:pathLst>
                <a:path w="197599" h="197599">
                  <a:moveTo>
                    <a:pt x="197599" y="0"/>
                  </a:moveTo>
                  <a:lnTo>
                    <a:pt x="0" y="197599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3" name="lines"/>
            <p:cNvSpPr/>
            <p:nvPr/>
          </p:nvSpPr>
          <p:spPr>
            <a:xfrm>
              <a:off x="7992000" y="310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4" name="lines"/>
            <p:cNvSpPr/>
            <p:nvPr/>
          </p:nvSpPr>
          <p:spPr>
            <a:xfrm>
              <a:off x="7536000" y="355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5" name="lines"/>
            <p:cNvSpPr/>
            <p:nvPr/>
          </p:nvSpPr>
          <p:spPr>
            <a:xfrm>
              <a:off x="7080000" y="401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6" name="lines"/>
            <p:cNvSpPr/>
            <p:nvPr/>
          </p:nvSpPr>
          <p:spPr>
            <a:xfrm>
              <a:off x="6624000" y="447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7" name="lines"/>
            <p:cNvSpPr/>
            <p:nvPr/>
          </p:nvSpPr>
          <p:spPr>
            <a:xfrm>
              <a:off x="6168000" y="492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8" name="lines"/>
            <p:cNvSpPr/>
            <p:nvPr/>
          </p:nvSpPr>
          <p:spPr>
            <a:xfrm>
              <a:off x="5712000" y="538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9" name="lines"/>
            <p:cNvSpPr/>
            <p:nvPr/>
          </p:nvSpPr>
          <p:spPr>
            <a:xfrm>
              <a:off x="5256000" y="583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0" name="lines"/>
            <p:cNvSpPr/>
            <p:nvPr/>
          </p:nvSpPr>
          <p:spPr>
            <a:xfrm>
              <a:off x="5058401" y="6294200"/>
              <a:ext cx="197599" cy="197599"/>
            </a:xfrm>
            <a:custGeom>
              <a:pathLst>
                <a:path w="197599" h="197599">
                  <a:moveTo>
                    <a:pt x="197599" y="0"/>
                  </a:moveTo>
                  <a:lnTo>
                    <a:pt x="0" y="197599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1" name="lines"/>
            <p:cNvSpPr/>
            <p:nvPr/>
          </p:nvSpPr>
          <p:spPr>
            <a:xfrm>
              <a:off x="7992000" y="355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2" name="lines"/>
            <p:cNvSpPr/>
            <p:nvPr/>
          </p:nvSpPr>
          <p:spPr>
            <a:xfrm>
              <a:off x="7536000" y="401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3" name="lines"/>
            <p:cNvSpPr/>
            <p:nvPr/>
          </p:nvSpPr>
          <p:spPr>
            <a:xfrm>
              <a:off x="7080000" y="447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4" name="lines"/>
            <p:cNvSpPr/>
            <p:nvPr/>
          </p:nvSpPr>
          <p:spPr>
            <a:xfrm>
              <a:off x="6624000" y="492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5" name="lines"/>
            <p:cNvSpPr/>
            <p:nvPr/>
          </p:nvSpPr>
          <p:spPr>
            <a:xfrm>
              <a:off x="6168000" y="538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6" name="lines"/>
            <p:cNvSpPr/>
            <p:nvPr/>
          </p:nvSpPr>
          <p:spPr>
            <a:xfrm>
              <a:off x="5712000" y="583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7" name="lines"/>
            <p:cNvSpPr/>
            <p:nvPr/>
          </p:nvSpPr>
          <p:spPr>
            <a:xfrm>
              <a:off x="5514401" y="6294200"/>
              <a:ext cx="197599" cy="197599"/>
            </a:xfrm>
            <a:custGeom>
              <a:pathLst>
                <a:path w="197599" h="197599">
                  <a:moveTo>
                    <a:pt x="197599" y="0"/>
                  </a:moveTo>
                  <a:lnTo>
                    <a:pt x="0" y="197599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8" name="lines"/>
            <p:cNvSpPr/>
            <p:nvPr/>
          </p:nvSpPr>
          <p:spPr>
            <a:xfrm>
              <a:off x="7992000" y="4014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9" name="lines"/>
            <p:cNvSpPr/>
            <p:nvPr/>
          </p:nvSpPr>
          <p:spPr>
            <a:xfrm>
              <a:off x="7536000" y="447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0" name="lines"/>
            <p:cNvSpPr/>
            <p:nvPr/>
          </p:nvSpPr>
          <p:spPr>
            <a:xfrm>
              <a:off x="7080000" y="492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1" name="lines"/>
            <p:cNvSpPr/>
            <p:nvPr/>
          </p:nvSpPr>
          <p:spPr>
            <a:xfrm>
              <a:off x="6624000" y="538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2" name="lines"/>
            <p:cNvSpPr/>
            <p:nvPr/>
          </p:nvSpPr>
          <p:spPr>
            <a:xfrm>
              <a:off x="6168000" y="583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3" name="lines"/>
            <p:cNvSpPr/>
            <p:nvPr/>
          </p:nvSpPr>
          <p:spPr>
            <a:xfrm>
              <a:off x="5970401" y="6294200"/>
              <a:ext cx="197599" cy="197599"/>
            </a:xfrm>
            <a:custGeom>
              <a:pathLst>
                <a:path w="197599" h="197599">
                  <a:moveTo>
                    <a:pt x="197599" y="0"/>
                  </a:moveTo>
                  <a:lnTo>
                    <a:pt x="0" y="197599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4" name="lines"/>
            <p:cNvSpPr/>
            <p:nvPr/>
          </p:nvSpPr>
          <p:spPr>
            <a:xfrm>
              <a:off x="7992000" y="4470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5" name="lines"/>
            <p:cNvSpPr/>
            <p:nvPr/>
          </p:nvSpPr>
          <p:spPr>
            <a:xfrm>
              <a:off x="7536000" y="492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6" name="lines"/>
            <p:cNvSpPr/>
            <p:nvPr/>
          </p:nvSpPr>
          <p:spPr>
            <a:xfrm>
              <a:off x="7080000" y="538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7" name="lines"/>
            <p:cNvSpPr/>
            <p:nvPr/>
          </p:nvSpPr>
          <p:spPr>
            <a:xfrm>
              <a:off x="6624000" y="583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8" name="lines"/>
            <p:cNvSpPr/>
            <p:nvPr/>
          </p:nvSpPr>
          <p:spPr>
            <a:xfrm>
              <a:off x="6426401" y="6294200"/>
              <a:ext cx="197599" cy="197599"/>
            </a:xfrm>
            <a:custGeom>
              <a:pathLst>
                <a:path w="197599" h="197599">
                  <a:moveTo>
                    <a:pt x="197599" y="0"/>
                  </a:moveTo>
                  <a:lnTo>
                    <a:pt x="0" y="197599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9" name="lines"/>
            <p:cNvSpPr/>
            <p:nvPr/>
          </p:nvSpPr>
          <p:spPr>
            <a:xfrm>
              <a:off x="7992000" y="4926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0" name="lines"/>
            <p:cNvSpPr/>
            <p:nvPr/>
          </p:nvSpPr>
          <p:spPr>
            <a:xfrm>
              <a:off x="7536000" y="538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1" name="lines"/>
            <p:cNvSpPr/>
            <p:nvPr/>
          </p:nvSpPr>
          <p:spPr>
            <a:xfrm>
              <a:off x="7080000" y="583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2" name="lines"/>
            <p:cNvSpPr/>
            <p:nvPr/>
          </p:nvSpPr>
          <p:spPr>
            <a:xfrm>
              <a:off x="6882401" y="6294200"/>
              <a:ext cx="197599" cy="197599"/>
            </a:xfrm>
            <a:custGeom>
              <a:pathLst>
                <a:path w="197599" h="197599">
                  <a:moveTo>
                    <a:pt x="197599" y="0"/>
                  </a:moveTo>
                  <a:lnTo>
                    <a:pt x="0" y="197599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3" name="lines"/>
            <p:cNvSpPr/>
            <p:nvPr/>
          </p:nvSpPr>
          <p:spPr>
            <a:xfrm>
              <a:off x="7992000" y="5382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4" name="lines"/>
            <p:cNvSpPr/>
            <p:nvPr/>
          </p:nvSpPr>
          <p:spPr>
            <a:xfrm>
              <a:off x="7536000" y="583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5" name="lines"/>
            <p:cNvSpPr/>
            <p:nvPr/>
          </p:nvSpPr>
          <p:spPr>
            <a:xfrm>
              <a:off x="7338401" y="6294200"/>
              <a:ext cx="197599" cy="197599"/>
            </a:xfrm>
            <a:custGeom>
              <a:pathLst>
                <a:path w="197599" h="197599">
                  <a:moveTo>
                    <a:pt x="197599" y="0"/>
                  </a:moveTo>
                  <a:lnTo>
                    <a:pt x="0" y="197599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6" name="lines"/>
            <p:cNvSpPr/>
            <p:nvPr/>
          </p:nvSpPr>
          <p:spPr>
            <a:xfrm>
              <a:off x="7992000" y="5838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7" name="lines"/>
            <p:cNvSpPr/>
            <p:nvPr/>
          </p:nvSpPr>
          <p:spPr>
            <a:xfrm>
              <a:off x="7794401" y="6294200"/>
              <a:ext cx="197599" cy="197599"/>
            </a:xfrm>
            <a:custGeom>
              <a:pathLst>
                <a:path w="197599" h="197599">
                  <a:moveTo>
                    <a:pt x="197599" y="0"/>
                  </a:moveTo>
                  <a:lnTo>
                    <a:pt x="0" y="197599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8" name="lines"/>
            <p:cNvSpPr/>
            <p:nvPr/>
          </p:nvSpPr>
          <p:spPr>
            <a:xfrm>
              <a:off x="8250401" y="6294200"/>
              <a:ext cx="197599" cy="197599"/>
            </a:xfrm>
            <a:custGeom>
              <a:pathLst>
                <a:path w="197599" h="197599">
                  <a:moveTo>
                    <a:pt x="197599" y="0"/>
                  </a:moveTo>
                  <a:lnTo>
                    <a:pt x="0" y="197599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tomma</dc:creator>
  <cp:lastModifiedBy>tomma</cp:lastModifiedBy>
  <cp:revision>1</cp:revision>
  <dcterms:created xsi:type="dcterms:W3CDTF">2021-12-04T06:46:38Z</dcterms:created>
  <dcterms:modified xsi:type="dcterms:W3CDTF">2021-12-04T06:46:38Z</dcterms:modified>
</cp:coreProperties>
</file>