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
	<Relationship Id="rId3" Type="http://schemas.openxmlformats.org/package/2006/relationships/metadata/core-properties" Target="docProps/core.xml"/>
	<Relationship Id="rId2" Type="http://schemas.openxmlformats.org/package/2006/relationships/metadata/thumbnail" Target="docProps/thumbnail.jpeg"/>
	<Relationship Id="rId1" Type="http://schemas.openxmlformats.org/officeDocument/2006/relationships/officeDocument" Target="ppt/presentation.xml"/>
	<Relationship Id="rId4" Type="http://schemas.openxmlformats.org/officeDocument/2006/relationships/extended-properties" Target="docProps/app.xml"/>
</Relationships>
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	<Relationship Id="rId1" Type="http://schemas.openxmlformats.org/officeDocument/2006/relationships/slideMaster" Target="slideMasters/slideMaster1.xml"/>
	<Relationship Id="rId2" Type="http://schemas.openxmlformats.org/officeDocument/2006/relationships/tableStyles" Target="tableStyles.xml"/>
	<Relationship Id="rId3" Type="http://schemas.openxmlformats.org/officeDocument/2006/relationships/theme" Target="theme/theme1.xml"/>
	<Relationship Id="rId4" Type="http://schemas.openxmlformats.org/officeDocument/2006/relationships/viewProps" Target="viewProps.xml"/>
	<Relationship Id="rId5" Type="http://schemas.openxmlformats.org/officeDocument/2006/relationships/presProps" Target="presProps.xml"/>
	<Relationship Id="rId6" Type="http://schemas.openxmlformats.org/officeDocument/2006/relationships/slide" Target="slides/slide1.xml"/>
</Relationships>
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</Relationships>
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name="Page-1" id="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229"/>
          <p:cNvGrpSpPr/>
          <p:nvPr/>
        </p:nvGrpSpPr>
        <p:grpSpPr>
          <a:xfrm>
            <a:off x="817600" y="54600"/>
            <a:ext cx="7508800" cy="6748800"/>
            <a:chOff x="817600" y="54600"/>
            <a:chExt cx="7508800" cy="6748800"/>
          </a:xfrm>
        </p:grpSpPr>
        <p:sp>
          <p:nvSpPr>
            <p:cNvPr id="169" name="Start State"/>
            <p:cNvSpPr/>
            <p:nvPr/>
          </p:nvSpPr>
          <p:spPr>
            <a:xfrm>
              <a:off x="977202" y="1019786"/>
              <a:ext cx="212371" cy="212371"/>
            </a:xfrm>
            <a:custGeom>
              <a:avLst/>
              <a:gdLst>
                <a:gd name="connsiteX0" fmla="*/ 106186 w 212371"/>
                <a:gd name="connsiteY0" fmla="*/ 0 h 212371"/>
                <a:gd name="connsiteX1" fmla="*/ 106186 w 212371"/>
                <a:gd name="connsiteY1" fmla="*/ 212371 h 212371"/>
                <a:gd name="connsiteX2" fmla="*/ 0 w 212371"/>
                <a:gd name="connsiteY2" fmla="*/ 106186 h 212371"/>
                <a:gd name="connsiteX3" fmla="*/ 212371 w 212371"/>
                <a:gd name="connsiteY3" fmla="*/ 106186 h 21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pathLst>
                <a:path w="212371" h="212371">
                  <a:moveTo>
                    <a:pt x="0" y="106186"/>
                  </a:moveTo>
                  <a:cubicBezTo>
                    <a:pt x="0" y="47541"/>
                    <a:pt x="47541" y="0"/>
                    <a:pt x="106186" y="0"/>
                  </a:cubicBezTo>
                  <a:cubicBezTo>
                    <a:pt x="164830" y="0"/>
                    <a:pt x="212371" y="47541"/>
                    <a:pt x="212371" y="106186"/>
                  </a:cubicBezTo>
                  <a:cubicBezTo>
                    <a:pt x="212371" y="164830"/>
                    <a:pt x="164830" y="212371"/>
                    <a:pt x="106186" y="212371"/>
                  </a:cubicBezTo>
                  <a:cubicBezTo>
                    <a:pt x="47541" y="212371"/>
                    <a:pt x="0" y="164830"/>
                    <a:pt x="0" y="106186"/>
                  </a:cubicBez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</p:sp>
        <p:sp>
          <p:nvSpPr>
            <p:cNvPr id="170" name="State"/>
            <p:cNvSpPr/>
            <p:nvPr/>
          </p:nvSpPr>
          <p:spPr>
            <a:xfrm>
              <a:off x="2041200" y="902811"/>
              <a:ext cx="912000" cy="461522"/>
            </a:xfrm>
            <a:custGeom>
              <a:avLst/>
              <a:gdLst>
                <a:gd name="connsiteX0" fmla="*/ 456000 w 912000"/>
                <a:gd name="connsiteY0" fmla="*/ 461522 h 461522"/>
                <a:gd name="connsiteX1" fmla="*/ 456000 w 912000"/>
                <a:gd name="connsiteY1" fmla="*/ 0 h 461522"/>
                <a:gd name="connsiteX2" fmla="*/ 912000 w 912000"/>
                <a:gd name="connsiteY2" fmla="*/ 230761 h 461522"/>
                <a:gd name="connsiteX3" fmla="*/ 0 w 912000"/>
                <a:gd name="connsiteY3" fmla="*/ 230761 h 461522"/>
                <a:gd name="connsiteX4" fmla="*/ 228000 w 912000"/>
                <a:gd name="connsiteY4" fmla="*/ 0 h 461522"/>
                <a:gd name="connsiteX5" fmla="*/ 684000 w 912000"/>
                <a:gd name="connsiteY5" fmla="*/ 0 h 461522"/>
                <a:gd name="connsiteX6" fmla="*/ 228000 w 912000"/>
                <a:gd name="connsiteY6" fmla="*/ 461522 h 461522"/>
                <a:gd name="connsiteX7" fmla="*/ 684000 w 912000"/>
                <a:gd name="connsiteY7" fmla="*/ 461522 h 46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2000" h="461522">
                  <a:moveTo>
                    <a:pt x="836000" y="461522"/>
                  </a:moveTo>
                  <a:cubicBezTo>
                    <a:pt x="877975" y="461522"/>
                    <a:pt x="912000" y="427497"/>
                    <a:pt x="912000" y="385522"/>
                  </a:cubicBezTo>
                  <a:lnTo>
                    <a:pt x="912000" y="76000"/>
                  </a:lnTo>
                  <a:cubicBezTo>
                    <a:pt x="912000" y="34025"/>
                    <a:pt x="877975" y="0"/>
                    <a:pt x="836000" y="0"/>
                  </a:cubicBezTo>
                  <a:lnTo>
                    <a:pt x="76000" y="0"/>
                  </a:lnTo>
                  <a:cubicBezTo>
                    <a:pt x="34025" y="0"/>
                    <a:pt x="0" y="34025"/>
                    <a:pt x="0" y="76000"/>
                  </a:cubicBezTo>
                  <a:lnTo>
                    <a:pt x="0" y="385522"/>
                  </a:lnTo>
                  <a:cubicBezTo>
                    <a:pt x="0" y="427497"/>
                    <a:pt x="34025" y="461522"/>
                    <a:pt x="76000" y="461522"/>
                  </a:cubicBezTo>
                  <a:lnTo>
                    <a:pt x="836000" y="461522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login</a:t>
              </a:r>
            </a:p>
          </p:txBody>
        </p:sp>
        <p:sp>
          <p:nvSpPr>
            <p:cNvPr id="171" name="State"/>
            <p:cNvSpPr/>
            <p:nvPr/>
          </p:nvSpPr>
          <p:spPr>
            <a:xfrm>
              <a:off x="4169200" y="907903"/>
              <a:ext cx="912000" cy="461522"/>
            </a:xfrm>
            <a:custGeom>
              <a:avLst/>
              <a:gdLst>
                <a:gd name="connsiteX0" fmla="*/ 456000 w 912000"/>
                <a:gd name="connsiteY0" fmla="*/ 461522 h 461522"/>
                <a:gd name="connsiteX1" fmla="*/ 456000 w 912000"/>
                <a:gd name="connsiteY1" fmla="*/ 0 h 461522"/>
                <a:gd name="connsiteX2" fmla="*/ 912000 w 912000"/>
                <a:gd name="connsiteY2" fmla="*/ 230761 h 461522"/>
                <a:gd name="connsiteX3" fmla="*/ 0 w 912000"/>
                <a:gd name="connsiteY3" fmla="*/ 230761 h 461522"/>
                <a:gd name="connsiteX4" fmla="*/ 228000 w 912000"/>
                <a:gd name="connsiteY4" fmla="*/ 0 h 461522"/>
                <a:gd name="connsiteX5" fmla="*/ 684000 w 912000"/>
                <a:gd name="connsiteY5" fmla="*/ 0 h 461522"/>
                <a:gd name="connsiteX6" fmla="*/ 228000 w 912000"/>
                <a:gd name="connsiteY6" fmla="*/ 461522 h 461522"/>
                <a:gd name="connsiteX7" fmla="*/ 684000 w 912000"/>
                <a:gd name="connsiteY7" fmla="*/ 461522 h 46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2000" h="461522">
                  <a:moveTo>
                    <a:pt x="836000" y="461522"/>
                  </a:moveTo>
                  <a:cubicBezTo>
                    <a:pt x="877975" y="461522"/>
                    <a:pt x="912000" y="427497"/>
                    <a:pt x="912000" y="385522"/>
                  </a:cubicBezTo>
                  <a:lnTo>
                    <a:pt x="912000" y="76000"/>
                  </a:lnTo>
                  <a:cubicBezTo>
                    <a:pt x="912000" y="34025"/>
                    <a:pt x="877975" y="0"/>
                    <a:pt x="836000" y="0"/>
                  </a:cubicBezTo>
                  <a:lnTo>
                    <a:pt x="76000" y="0"/>
                  </a:lnTo>
                  <a:cubicBezTo>
                    <a:pt x="34025" y="0"/>
                    <a:pt x="0" y="34025"/>
                    <a:pt x="0" y="76000"/>
                  </a:cubicBezTo>
                  <a:lnTo>
                    <a:pt x="0" y="385522"/>
                  </a:lnTo>
                  <a:cubicBezTo>
                    <a:pt x="0" y="427497"/>
                    <a:pt x="34025" y="461522"/>
                    <a:pt x="76000" y="461522"/>
                  </a:cubicBezTo>
                  <a:lnTo>
                    <a:pt x="836000" y="461522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authentication</a:t>
              </a:r>
            </a:p>
          </p:txBody>
        </p:sp>
        <p:cxnSp>
          <p:nvCxnSpPr>
            <p:cNvPr id="172" name="Transition"/>
            <p:cNvCxnSpPr>
              <a:stCxn id="171" idx="2"/>
            </p:cNvCxnSpPr>
            <p:nvPr/>
          </p:nvCxnSpPr>
          <p:spPr>
            <a:xfrm>
              <a:off x="5081200" y="1138664"/>
              <a:ext cx="22496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grpSp>
          <p:nvGrpSpPr>
            <p:cNvPr id="173" name="End State"/>
            <p:cNvGrpSpPr/>
            <p:nvPr/>
          </p:nvGrpSpPr>
          <p:grpSpPr>
            <a:xfrm>
              <a:off x="7330800" y="1032264"/>
              <a:ext cx="212800" cy="212800"/>
              <a:chOff x="7330800" y="1032264"/>
              <a:chExt cx="212800" cy="212800"/>
            </a:xfrm>
          </p:grpSpPr>
          <p:sp>
            <p:nvSpPr>
              <p:cNvPr id="174" name="Ellipse"/>
              <p:cNvSpPr/>
              <p:nvPr/>
            </p:nvSpPr>
            <p:spPr>
              <a:xfrm>
                <a:off x="7333082" y="1032599"/>
                <a:ext cx="212371" cy="212371"/>
              </a:xfrm>
              <a:custGeom>
                <a:avLst/>
                <a:gdLst/>
                <a:ahLst/>
                <a:cxnLst/>
                <a:pathLst>
                  <a:path w="212371" h="212371">
                    <a:moveTo>
                      <a:pt x="0" y="106186"/>
                    </a:moveTo>
                    <a:cubicBezTo>
                      <a:pt x="0" y="47541"/>
                      <a:pt x="47541" y="0"/>
                      <a:pt x="106186" y="0"/>
                    </a:cubicBezTo>
                    <a:cubicBezTo>
                      <a:pt x="164830" y="0"/>
                      <a:pt x="212371" y="47541"/>
                      <a:pt x="212371" y="106186"/>
                    </a:cubicBezTo>
                    <a:cubicBezTo>
                      <a:pt x="212371" y="164830"/>
                      <a:pt x="164830" y="212371"/>
                      <a:pt x="106186" y="212371"/>
                    </a:cubicBezTo>
                    <a:cubicBezTo>
                      <a:pt x="47541" y="212371"/>
                      <a:pt x="0" y="164830"/>
                      <a:pt x="0" y="1061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175" name="Ellipse"/>
              <p:cNvSpPr/>
              <p:nvPr/>
            </p:nvSpPr>
            <p:spPr>
              <a:xfrm>
                <a:off x="7357400" y="1058864"/>
                <a:ext cx="159600" cy="159600"/>
              </a:xfrm>
              <a:custGeom>
                <a:avLst/>
                <a:gdLst/>
                <a:ahLst/>
                <a:cxnLst/>
                <a:pathLst>
                  <a:path w="159600" h="159600">
                    <a:moveTo>
                      <a:pt x="0" y="79800"/>
                    </a:moveTo>
                    <a:cubicBezTo>
                      <a:pt x="0" y="35728"/>
                      <a:pt x="35728" y="0"/>
                      <a:pt x="79800" y="0"/>
                    </a:cubicBezTo>
                    <a:cubicBezTo>
                      <a:pt x="123872" y="0"/>
                      <a:pt x="159600" y="35728"/>
                      <a:pt x="159600" y="79800"/>
                    </a:cubicBezTo>
                    <a:cubicBezTo>
                      <a:pt x="159600" y="123872"/>
                      <a:pt x="123872" y="159600"/>
                      <a:pt x="79800" y="159600"/>
                    </a:cubicBezTo>
                    <a:cubicBezTo>
                      <a:pt x="35728" y="159600"/>
                      <a:pt x="0" y="123872"/>
                      <a:pt x="0" y="798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</p:sp>
        </p:grpSp>
        <p:cxnSp>
          <p:nvCxnSpPr>
            <p:cNvPr id="176" name="Transition"/>
            <p:cNvCxnSpPr>
              <a:stCxn id="170" idx="2"/>
              <a:endCxn id="171" idx="3"/>
            </p:cNvCxnSpPr>
            <p:nvPr/>
          </p:nvCxnSpPr>
          <p:spPr>
            <a:xfrm rot="14396">
              <a:off x="2953195" y="1136118"/>
              <a:ext cx="1216011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177" name="Transition"/>
            <p:cNvCxnSpPr>
              <a:stCxn id="171" idx="0"/>
              <a:endCxn id="180" idx="1"/>
            </p:cNvCxnSpPr>
            <p:nvPr/>
          </p:nvCxnSpPr>
          <p:spPr>
            <a:xfrm rot="5400000">
              <a:off x="4397225" y="1597400"/>
              <a:ext cx="45595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sp>
          <p:nvSpPr>
            <p:cNvPr id="178" name="State"/>
            <p:cNvSpPr/>
            <p:nvPr/>
          </p:nvSpPr>
          <p:spPr>
            <a:xfrm>
              <a:off x="4161600" y="2658639"/>
              <a:ext cx="912000" cy="461522"/>
            </a:xfrm>
            <a:custGeom>
              <a:avLst/>
              <a:gdLst>
                <a:gd name="connsiteX0" fmla="*/ 456000 w 912000"/>
                <a:gd name="connsiteY0" fmla="*/ 461522 h 461522"/>
                <a:gd name="connsiteX1" fmla="*/ 456000 w 912000"/>
                <a:gd name="connsiteY1" fmla="*/ 0 h 461522"/>
                <a:gd name="connsiteX2" fmla="*/ 912000 w 912000"/>
                <a:gd name="connsiteY2" fmla="*/ 230761 h 461522"/>
                <a:gd name="connsiteX3" fmla="*/ 0 w 912000"/>
                <a:gd name="connsiteY3" fmla="*/ 230761 h 461522"/>
                <a:gd name="connsiteX4" fmla="*/ 228000 w 912000"/>
                <a:gd name="connsiteY4" fmla="*/ 0 h 461522"/>
                <a:gd name="connsiteX5" fmla="*/ 684000 w 912000"/>
                <a:gd name="connsiteY5" fmla="*/ 0 h 461522"/>
                <a:gd name="connsiteX6" fmla="*/ 228000 w 912000"/>
                <a:gd name="connsiteY6" fmla="*/ 461522 h 461522"/>
                <a:gd name="connsiteX7" fmla="*/ 684000 w 912000"/>
                <a:gd name="connsiteY7" fmla="*/ 461522 h 46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2000" h="461522">
                  <a:moveTo>
                    <a:pt x="836000" y="461522"/>
                  </a:moveTo>
                  <a:cubicBezTo>
                    <a:pt x="877975" y="461522"/>
                    <a:pt x="912000" y="427497"/>
                    <a:pt x="912000" y="385522"/>
                  </a:cubicBezTo>
                  <a:lnTo>
                    <a:pt x="912000" y="76000"/>
                  </a:lnTo>
                  <a:cubicBezTo>
                    <a:pt x="912000" y="34025"/>
                    <a:pt x="877975" y="0"/>
                    <a:pt x="836000" y="0"/>
                  </a:cubicBezTo>
                  <a:lnTo>
                    <a:pt x="76000" y="0"/>
                  </a:lnTo>
                  <a:cubicBezTo>
                    <a:pt x="34025" y="0"/>
                    <a:pt x="0" y="34025"/>
                    <a:pt x="0" y="76000"/>
                  </a:cubicBezTo>
                  <a:lnTo>
                    <a:pt x="0" y="385522"/>
                  </a:lnTo>
                  <a:cubicBezTo>
                    <a:pt x="0" y="427497"/>
                    <a:pt x="34025" y="461522"/>
                    <a:pt x="76000" y="461522"/>
                  </a:cubicBezTo>
                  <a:lnTo>
                    <a:pt x="836000" y="461522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Add cab details	</a:t>
              </a:r>
            </a:p>
          </p:txBody>
        </p:sp>
        <p:sp>
          <p:nvSpPr>
            <p:cNvPr id="179" name="State"/>
            <p:cNvSpPr/>
            <p:nvPr/>
          </p:nvSpPr>
          <p:spPr>
            <a:xfrm>
              <a:off x="2041200" y="1746639"/>
              <a:ext cx="912000" cy="461522"/>
            </a:xfrm>
            <a:custGeom>
              <a:avLst/>
              <a:gdLst>
                <a:gd name="connsiteX0" fmla="*/ 456000 w 912000"/>
                <a:gd name="connsiteY0" fmla="*/ 461522 h 461522"/>
                <a:gd name="connsiteX1" fmla="*/ 456000 w 912000"/>
                <a:gd name="connsiteY1" fmla="*/ 0 h 461522"/>
                <a:gd name="connsiteX2" fmla="*/ 912000 w 912000"/>
                <a:gd name="connsiteY2" fmla="*/ 230761 h 461522"/>
                <a:gd name="connsiteX3" fmla="*/ 0 w 912000"/>
                <a:gd name="connsiteY3" fmla="*/ 230761 h 461522"/>
                <a:gd name="connsiteX4" fmla="*/ 228000 w 912000"/>
                <a:gd name="connsiteY4" fmla="*/ 0 h 461522"/>
                <a:gd name="connsiteX5" fmla="*/ 684000 w 912000"/>
                <a:gd name="connsiteY5" fmla="*/ 0 h 461522"/>
                <a:gd name="connsiteX6" fmla="*/ 228000 w 912000"/>
                <a:gd name="connsiteY6" fmla="*/ 461522 h 461522"/>
                <a:gd name="connsiteX7" fmla="*/ 684000 w 912000"/>
                <a:gd name="connsiteY7" fmla="*/ 461522 h 46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2000" h="461522">
                  <a:moveTo>
                    <a:pt x="836000" y="461522"/>
                  </a:moveTo>
                  <a:cubicBezTo>
                    <a:pt x="877975" y="461522"/>
                    <a:pt x="912000" y="427497"/>
                    <a:pt x="912000" y="385522"/>
                  </a:cubicBezTo>
                  <a:lnTo>
                    <a:pt x="912000" y="76000"/>
                  </a:lnTo>
                  <a:cubicBezTo>
                    <a:pt x="912000" y="34025"/>
                    <a:pt x="877975" y="0"/>
                    <a:pt x="836000" y="0"/>
                  </a:cubicBezTo>
                  <a:lnTo>
                    <a:pt x="76000" y="0"/>
                  </a:lnTo>
                  <a:cubicBezTo>
                    <a:pt x="34025" y="0"/>
                    <a:pt x="0" y="34025"/>
                    <a:pt x="0" y="76000"/>
                  </a:cubicBezTo>
                  <a:lnTo>
                    <a:pt x="0" y="385522"/>
                  </a:lnTo>
                  <a:cubicBezTo>
                    <a:pt x="0" y="427497"/>
                    <a:pt x="34025" y="461522"/>
                    <a:pt x="76000" y="461522"/>
                  </a:cubicBezTo>
                  <a:lnTo>
                    <a:pt x="836000" y="461522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Add cab details</a:t>
              </a:r>
            </a:p>
          </p:txBody>
        </p:sp>
        <p:sp>
          <p:nvSpPr>
            <p:cNvPr id="180" name="State"/>
            <p:cNvSpPr/>
            <p:nvPr/>
          </p:nvSpPr>
          <p:spPr>
            <a:xfrm>
              <a:off x="4169200" y="1825375"/>
              <a:ext cx="912000" cy="461522"/>
            </a:xfrm>
            <a:custGeom>
              <a:avLst/>
              <a:gdLst>
                <a:gd name="connsiteX0" fmla="*/ 456000 w 912000"/>
                <a:gd name="connsiteY0" fmla="*/ 461522 h 461522"/>
                <a:gd name="connsiteX1" fmla="*/ 456000 w 912000"/>
                <a:gd name="connsiteY1" fmla="*/ 0 h 461522"/>
                <a:gd name="connsiteX2" fmla="*/ 912000 w 912000"/>
                <a:gd name="connsiteY2" fmla="*/ 230761 h 461522"/>
                <a:gd name="connsiteX3" fmla="*/ 0 w 912000"/>
                <a:gd name="connsiteY3" fmla="*/ 230761 h 461522"/>
                <a:gd name="connsiteX4" fmla="*/ 228000 w 912000"/>
                <a:gd name="connsiteY4" fmla="*/ 0 h 461522"/>
                <a:gd name="connsiteX5" fmla="*/ 684000 w 912000"/>
                <a:gd name="connsiteY5" fmla="*/ 0 h 461522"/>
                <a:gd name="connsiteX6" fmla="*/ 228000 w 912000"/>
                <a:gd name="connsiteY6" fmla="*/ 461522 h 461522"/>
                <a:gd name="connsiteX7" fmla="*/ 684000 w 912000"/>
                <a:gd name="connsiteY7" fmla="*/ 461522 h 46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2000" h="461522">
                  <a:moveTo>
                    <a:pt x="836000" y="461522"/>
                  </a:moveTo>
                  <a:cubicBezTo>
                    <a:pt x="877975" y="461522"/>
                    <a:pt x="912000" y="427497"/>
                    <a:pt x="912000" y="385522"/>
                  </a:cubicBezTo>
                  <a:lnTo>
                    <a:pt x="912000" y="76000"/>
                  </a:lnTo>
                  <a:cubicBezTo>
                    <a:pt x="912000" y="34025"/>
                    <a:pt x="877975" y="0"/>
                    <a:pt x="836000" y="0"/>
                  </a:cubicBezTo>
                  <a:lnTo>
                    <a:pt x="76000" y="0"/>
                  </a:lnTo>
                  <a:cubicBezTo>
                    <a:pt x="34025" y="0"/>
                    <a:pt x="0" y="34025"/>
                    <a:pt x="0" y="76000"/>
                  </a:cubicBezTo>
                  <a:lnTo>
                    <a:pt x="0" y="385522"/>
                  </a:lnTo>
                  <a:cubicBezTo>
                    <a:pt x="0" y="427497"/>
                    <a:pt x="34025" y="461522"/>
                    <a:pt x="76000" y="461522"/>
                  </a:cubicBezTo>
                  <a:lnTo>
                    <a:pt x="836000" y="461522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driver home page</a:t>
              </a:r>
            </a:p>
          </p:txBody>
        </p:sp>
        <p:sp>
          <p:nvSpPr>
            <p:cNvPr id="181" name="State"/>
            <p:cNvSpPr/>
            <p:nvPr/>
          </p:nvSpPr>
          <p:spPr>
            <a:xfrm>
              <a:off x="4169200" y="3491903"/>
              <a:ext cx="912000" cy="461522"/>
            </a:xfrm>
            <a:custGeom>
              <a:avLst/>
              <a:gdLst>
                <a:gd name="connsiteX0" fmla="*/ 456000 w 912000"/>
                <a:gd name="connsiteY0" fmla="*/ 461522 h 461522"/>
                <a:gd name="connsiteX1" fmla="*/ 456000 w 912000"/>
                <a:gd name="connsiteY1" fmla="*/ 0 h 461522"/>
                <a:gd name="connsiteX2" fmla="*/ 912000 w 912000"/>
                <a:gd name="connsiteY2" fmla="*/ 230761 h 461522"/>
                <a:gd name="connsiteX3" fmla="*/ 0 w 912000"/>
                <a:gd name="connsiteY3" fmla="*/ 230761 h 461522"/>
                <a:gd name="connsiteX4" fmla="*/ 228000 w 912000"/>
                <a:gd name="connsiteY4" fmla="*/ 0 h 461522"/>
                <a:gd name="connsiteX5" fmla="*/ 684000 w 912000"/>
                <a:gd name="connsiteY5" fmla="*/ 0 h 461522"/>
                <a:gd name="connsiteX6" fmla="*/ 228000 w 912000"/>
                <a:gd name="connsiteY6" fmla="*/ 461522 h 461522"/>
                <a:gd name="connsiteX7" fmla="*/ 684000 w 912000"/>
                <a:gd name="connsiteY7" fmla="*/ 461522 h 46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2000" h="461522">
                  <a:moveTo>
                    <a:pt x="836000" y="461522"/>
                  </a:moveTo>
                  <a:cubicBezTo>
                    <a:pt x="877975" y="461522"/>
                    <a:pt x="912000" y="427497"/>
                    <a:pt x="912000" y="385522"/>
                  </a:cubicBezTo>
                  <a:lnTo>
                    <a:pt x="912000" y="76000"/>
                  </a:lnTo>
                  <a:cubicBezTo>
                    <a:pt x="912000" y="34025"/>
                    <a:pt x="877975" y="0"/>
                    <a:pt x="836000" y="0"/>
                  </a:cubicBezTo>
                  <a:lnTo>
                    <a:pt x="76000" y="0"/>
                  </a:lnTo>
                  <a:cubicBezTo>
                    <a:pt x="34025" y="0"/>
                    <a:pt x="0" y="34025"/>
                    <a:pt x="0" y="76000"/>
                  </a:cubicBezTo>
                  <a:lnTo>
                    <a:pt x="0" y="385522"/>
                  </a:lnTo>
                  <a:cubicBezTo>
                    <a:pt x="0" y="427497"/>
                    <a:pt x="34025" y="461522"/>
                    <a:pt x="76000" y="461522"/>
                  </a:cubicBezTo>
                  <a:lnTo>
                    <a:pt x="836000" y="461522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view request for </a:t>
              </a:r>
              <a:r>
                <a:rPr sz="760">
                  <a:solidFill>
                    <a:srgbClr val="303030"/>
                  </a:solidFill>
                  <a:latin typeface="Arial"/>
                </a:rPr>
                <a:t>tourist</a:t>
              </a:r>
            </a:p>
          </p:txBody>
        </p:sp>
        <p:sp>
          <p:nvSpPr>
            <p:cNvPr id="183" name="State"/>
            <p:cNvSpPr/>
            <p:nvPr/>
          </p:nvSpPr>
          <p:spPr>
            <a:xfrm>
              <a:off x="7406800" y="2810639"/>
              <a:ext cx="912000" cy="461522"/>
            </a:xfrm>
            <a:custGeom>
              <a:avLst/>
              <a:gdLst>
                <a:gd name="connsiteX0" fmla="*/ 456000 w 912000"/>
                <a:gd name="connsiteY0" fmla="*/ 461522 h 461522"/>
                <a:gd name="connsiteX1" fmla="*/ 456000 w 912000"/>
                <a:gd name="connsiteY1" fmla="*/ 0 h 461522"/>
                <a:gd name="connsiteX2" fmla="*/ 912000 w 912000"/>
                <a:gd name="connsiteY2" fmla="*/ 230761 h 461522"/>
                <a:gd name="connsiteX3" fmla="*/ 0 w 912000"/>
                <a:gd name="connsiteY3" fmla="*/ 230761 h 461522"/>
                <a:gd name="connsiteX4" fmla="*/ 228000 w 912000"/>
                <a:gd name="connsiteY4" fmla="*/ 0 h 461522"/>
                <a:gd name="connsiteX5" fmla="*/ 684000 w 912000"/>
                <a:gd name="connsiteY5" fmla="*/ 0 h 461522"/>
                <a:gd name="connsiteX6" fmla="*/ 228000 w 912000"/>
                <a:gd name="connsiteY6" fmla="*/ 461522 h 461522"/>
                <a:gd name="connsiteX7" fmla="*/ 684000 w 912000"/>
                <a:gd name="connsiteY7" fmla="*/ 461522 h 46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2000" h="461522">
                  <a:moveTo>
                    <a:pt x="836000" y="461522"/>
                  </a:moveTo>
                  <a:cubicBezTo>
                    <a:pt x="877975" y="461522"/>
                    <a:pt x="912000" y="427497"/>
                    <a:pt x="912000" y="385522"/>
                  </a:cubicBezTo>
                  <a:lnTo>
                    <a:pt x="912000" y="76000"/>
                  </a:lnTo>
                  <a:cubicBezTo>
                    <a:pt x="912000" y="34025"/>
                    <a:pt x="877975" y="0"/>
                    <a:pt x="836000" y="0"/>
                  </a:cubicBezTo>
                  <a:lnTo>
                    <a:pt x="76000" y="0"/>
                  </a:lnTo>
                  <a:cubicBezTo>
                    <a:pt x="34025" y="0"/>
                    <a:pt x="0" y="34025"/>
                    <a:pt x="0" y="76000"/>
                  </a:cubicBezTo>
                  <a:lnTo>
                    <a:pt x="0" y="385522"/>
                  </a:lnTo>
                  <a:cubicBezTo>
                    <a:pt x="0" y="427497"/>
                    <a:pt x="34025" y="461522"/>
                    <a:pt x="76000" y="461522"/>
                  </a:cubicBezTo>
                  <a:lnTo>
                    <a:pt x="836000" y="461522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save change</a:t>
              </a:r>
            </a:p>
          </p:txBody>
        </p:sp>
        <p:cxnSp>
          <p:nvCxnSpPr>
            <p:cNvPr id="184" name="Transition"/>
            <p:cNvCxnSpPr>
              <a:stCxn id="169" idx="3"/>
              <a:endCxn id="170" idx="3"/>
            </p:cNvCxnSpPr>
            <p:nvPr/>
          </p:nvCxnSpPr>
          <p:spPr>
            <a:xfrm rot="30678">
              <a:off x="1189556" y="1129772"/>
              <a:ext cx="851661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sp>
          <p:nvSpPr>
            <p:cNvPr id="185" name="State"/>
            <p:cNvSpPr/>
            <p:nvPr/>
          </p:nvSpPr>
          <p:spPr>
            <a:xfrm>
              <a:off x="7399200" y="1825375"/>
              <a:ext cx="912000" cy="461522"/>
            </a:xfrm>
            <a:custGeom>
              <a:avLst/>
              <a:gdLst>
                <a:gd name="connsiteX0" fmla="*/ 456000 w 912000"/>
                <a:gd name="connsiteY0" fmla="*/ 461522 h 461522"/>
                <a:gd name="connsiteX1" fmla="*/ 456000 w 912000"/>
                <a:gd name="connsiteY1" fmla="*/ 0 h 461522"/>
                <a:gd name="connsiteX2" fmla="*/ 912000 w 912000"/>
                <a:gd name="connsiteY2" fmla="*/ 230761 h 461522"/>
                <a:gd name="connsiteX3" fmla="*/ 0 w 912000"/>
                <a:gd name="connsiteY3" fmla="*/ 230761 h 461522"/>
                <a:gd name="connsiteX4" fmla="*/ 228000 w 912000"/>
                <a:gd name="connsiteY4" fmla="*/ 0 h 461522"/>
                <a:gd name="connsiteX5" fmla="*/ 684000 w 912000"/>
                <a:gd name="connsiteY5" fmla="*/ 0 h 461522"/>
                <a:gd name="connsiteX6" fmla="*/ 228000 w 912000"/>
                <a:gd name="connsiteY6" fmla="*/ 461522 h 461522"/>
                <a:gd name="connsiteX7" fmla="*/ 684000 w 912000"/>
                <a:gd name="connsiteY7" fmla="*/ 461522 h 46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2000" h="461522">
                  <a:moveTo>
                    <a:pt x="836000" y="461522"/>
                  </a:moveTo>
                  <a:cubicBezTo>
                    <a:pt x="877975" y="461522"/>
                    <a:pt x="912000" y="427497"/>
                    <a:pt x="912000" y="385522"/>
                  </a:cubicBezTo>
                  <a:lnTo>
                    <a:pt x="912000" y="76000"/>
                  </a:lnTo>
                  <a:cubicBezTo>
                    <a:pt x="912000" y="34025"/>
                    <a:pt x="877975" y="0"/>
                    <a:pt x="836000" y="0"/>
                  </a:cubicBezTo>
                  <a:lnTo>
                    <a:pt x="76000" y="0"/>
                  </a:lnTo>
                  <a:cubicBezTo>
                    <a:pt x="34025" y="0"/>
                    <a:pt x="0" y="34025"/>
                    <a:pt x="0" y="76000"/>
                  </a:cubicBezTo>
                  <a:lnTo>
                    <a:pt x="0" y="385522"/>
                  </a:lnTo>
                  <a:cubicBezTo>
                    <a:pt x="0" y="427497"/>
                    <a:pt x="34025" y="461522"/>
                    <a:pt x="76000" y="461522"/>
                  </a:cubicBezTo>
                  <a:lnTo>
                    <a:pt x="836000" y="461522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edit personal info</a:t>
              </a:r>
            </a:p>
          </p:txBody>
        </p:sp>
        <p:sp>
          <p:nvSpPr>
            <p:cNvPr id="186" name="State"/>
            <p:cNvSpPr/>
            <p:nvPr/>
          </p:nvSpPr>
          <p:spPr>
            <a:xfrm>
              <a:off x="4169200" y="4325091"/>
              <a:ext cx="912000" cy="461522"/>
            </a:xfrm>
            <a:custGeom>
              <a:avLst/>
              <a:gdLst>
                <a:gd name="connsiteX0" fmla="*/ 456000 w 912000"/>
                <a:gd name="connsiteY0" fmla="*/ 461522 h 461522"/>
                <a:gd name="connsiteX1" fmla="*/ 456000 w 912000"/>
                <a:gd name="connsiteY1" fmla="*/ 0 h 461522"/>
                <a:gd name="connsiteX2" fmla="*/ 912000 w 912000"/>
                <a:gd name="connsiteY2" fmla="*/ 230761 h 461522"/>
                <a:gd name="connsiteX3" fmla="*/ 0 w 912000"/>
                <a:gd name="connsiteY3" fmla="*/ 230761 h 461522"/>
                <a:gd name="connsiteX4" fmla="*/ 228000 w 912000"/>
                <a:gd name="connsiteY4" fmla="*/ 0 h 461522"/>
                <a:gd name="connsiteX5" fmla="*/ 684000 w 912000"/>
                <a:gd name="connsiteY5" fmla="*/ 0 h 461522"/>
                <a:gd name="connsiteX6" fmla="*/ 228000 w 912000"/>
                <a:gd name="connsiteY6" fmla="*/ 461522 h 461522"/>
                <a:gd name="connsiteX7" fmla="*/ 684000 w 912000"/>
                <a:gd name="connsiteY7" fmla="*/ 461522 h 46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2000" h="461522">
                  <a:moveTo>
                    <a:pt x="836000" y="461522"/>
                  </a:moveTo>
                  <a:cubicBezTo>
                    <a:pt x="877975" y="461522"/>
                    <a:pt x="912000" y="427497"/>
                    <a:pt x="912000" y="385522"/>
                  </a:cubicBezTo>
                  <a:lnTo>
                    <a:pt x="912000" y="76000"/>
                  </a:lnTo>
                  <a:cubicBezTo>
                    <a:pt x="912000" y="34025"/>
                    <a:pt x="877975" y="0"/>
                    <a:pt x="836000" y="0"/>
                  </a:cubicBezTo>
                  <a:lnTo>
                    <a:pt x="76000" y="0"/>
                  </a:lnTo>
                  <a:cubicBezTo>
                    <a:pt x="34025" y="0"/>
                    <a:pt x="0" y="34025"/>
                    <a:pt x="0" y="76000"/>
                  </a:cubicBezTo>
                  <a:lnTo>
                    <a:pt x="0" y="385522"/>
                  </a:lnTo>
                  <a:cubicBezTo>
                    <a:pt x="0" y="427497"/>
                    <a:pt x="34025" y="461522"/>
                    <a:pt x="76000" y="461522"/>
                  </a:cubicBezTo>
                  <a:lnTo>
                    <a:pt x="836000" y="461522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view payment</a:t>
              </a:r>
            </a:p>
          </p:txBody>
        </p:sp>
        <p:cxnSp>
          <p:nvCxnSpPr>
            <p:cNvPr id="187" name="Transition"/>
            <p:cNvCxnSpPr>
              <a:stCxn id="185" idx="0"/>
              <a:endCxn id="183" idx="1"/>
            </p:cNvCxnSpPr>
            <p:nvPr/>
          </p:nvCxnSpPr>
          <p:spPr>
            <a:xfrm rot="5350118">
              <a:off x="7597102" y="2548768"/>
              <a:ext cx="523797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188" name="Transition"/>
            <p:cNvCxnSpPr/>
            <p:nvPr/>
          </p:nvCxnSpPr>
          <p:spPr>
            <a:xfrm>
              <a:off x="5081200" y="1977400"/>
              <a:ext cx="22800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190" name="Transition"/>
            <p:cNvCxnSpPr>
              <a:endCxn id="179" idx="2"/>
            </p:cNvCxnSpPr>
            <p:nvPr/>
          </p:nvCxnSpPr>
          <p:spPr>
            <a:xfrm rot="10800000">
              <a:off x="2953200" y="1977400"/>
              <a:ext cx="12160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193" name="Line connector"/>
            <p:cNvCxnSpPr>
              <a:endCxn id="179" idx="3"/>
            </p:cNvCxnSpPr>
            <p:nvPr/>
          </p:nvCxnSpPr>
          <p:spPr>
            <a:xfrm>
              <a:off x="1524400" y="1977400"/>
              <a:ext cx="516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94" name="Line connector"/>
            <p:cNvCxnSpPr>
              <a:endCxn id="225" idx="1"/>
            </p:cNvCxnSpPr>
            <p:nvPr/>
          </p:nvCxnSpPr>
          <p:spPr>
            <a:xfrm rot="5400000">
              <a:off x="1083387" y="2433400"/>
              <a:ext cx="9120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95" name="Line connector"/>
            <p:cNvCxnSpPr>
              <a:stCxn id="225" idx="0"/>
            </p:cNvCxnSpPr>
            <p:nvPr/>
          </p:nvCxnSpPr>
          <p:spPr>
            <a:xfrm rot="5400000">
              <a:off x="-71600" y="4941400"/>
              <a:ext cx="31920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196" name="Transition"/>
            <p:cNvCxnSpPr>
              <a:stCxn id="186" idx="0"/>
              <a:endCxn id="226" idx="1"/>
            </p:cNvCxnSpPr>
            <p:nvPr/>
          </p:nvCxnSpPr>
          <p:spPr>
            <a:xfrm rot="5400000">
              <a:off x="4439329" y="4972484"/>
              <a:ext cx="371742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197" name="Transition"/>
            <p:cNvCxnSpPr>
              <a:stCxn id="180" idx="0"/>
              <a:endCxn id="178" idx="1"/>
            </p:cNvCxnSpPr>
            <p:nvPr/>
          </p:nvCxnSpPr>
          <p:spPr>
            <a:xfrm rot="5470273">
              <a:off x="4435491" y="2472768"/>
              <a:ext cx="37182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198" name="Transition"/>
            <p:cNvCxnSpPr>
              <a:stCxn id="178" idx="0"/>
              <a:endCxn id="181" idx="1"/>
            </p:cNvCxnSpPr>
            <p:nvPr/>
          </p:nvCxnSpPr>
          <p:spPr>
            <a:xfrm rot="5329727">
              <a:off x="4435491" y="3306032"/>
              <a:ext cx="37182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199" name="Transition"/>
            <p:cNvCxnSpPr>
              <a:stCxn id="181" idx="0"/>
              <a:endCxn id="186" idx="1"/>
            </p:cNvCxnSpPr>
            <p:nvPr/>
          </p:nvCxnSpPr>
          <p:spPr>
            <a:xfrm rot="5400000">
              <a:off x="4439367" y="4139258"/>
              <a:ext cx="371666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201" name="Transition"/>
            <p:cNvCxnSpPr>
              <a:stCxn id="226" idx="0"/>
              <a:endCxn id="226" idx="1"/>
            </p:cNvCxnSpPr>
            <p:nvPr/>
          </p:nvCxnSpPr>
          <p:spPr>
            <a:xfrm rot="-5400000">
              <a:off x="4394439" y="5389116"/>
              <a:ext cx="461522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204" name="Line connector"/>
            <p:cNvCxnSpPr>
              <a:stCxn id="180" idx="2"/>
            </p:cNvCxnSpPr>
            <p:nvPr/>
          </p:nvCxnSpPr>
          <p:spPr>
            <a:xfrm rot="0">
              <a:off x="5081200" y="2056136"/>
              <a:ext cx="21280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05" name="Line connector"/>
            <p:cNvCxnSpPr/>
            <p:nvPr/>
          </p:nvCxnSpPr>
          <p:spPr>
            <a:xfrm rot="5400000">
              <a:off x="6722800" y="2555000"/>
              <a:ext cx="972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06" name="Transition"/>
            <p:cNvCxnSpPr>
              <a:endCxn id="183" idx="3"/>
            </p:cNvCxnSpPr>
            <p:nvPr/>
          </p:nvCxnSpPr>
          <p:spPr>
            <a:xfrm rot="-4">
              <a:off x="7182981" y="3041400"/>
              <a:ext cx="22382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210" name="Transition"/>
            <p:cNvCxnSpPr/>
            <p:nvPr/>
          </p:nvCxnSpPr>
          <p:spPr>
            <a:xfrm rot="0">
              <a:off x="1524400" y="6537400"/>
              <a:ext cx="376542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grpSp>
          <p:nvGrpSpPr>
            <p:cNvPr id="212" name="End State"/>
            <p:cNvGrpSpPr/>
            <p:nvPr/>
          </p:nvGrpSpPr>
          <p:grpSpPr>
            <a:xfrm>
              <a:off x="5289820" y="6431000"/>
              <a:ext cx="212800" cy="212800"/>
              <a:chOff x="5289820" y="6431000"/>
              <a:chExt cx="212800" cy="212800"/>
            </a:xfrm>
          </p:grpSpPr>
          <p:sp>
            <p:nvSpPr>
              <p:cNvPr id="213" name="Ellipse"/>
              <p:cNvSpPr/>
              <p:nvPr/>
            </p:nvSpPr>
            <p:spPr>
              <a:xfrm>
                <a:off x="5292101" y="6431335"/>
                <a:ext cx="212371" cy="212371"/>
              </a:xfrm>
              <a:custGeom>
                <a:avLst/>
                <a:gdLst/>
                <a:ahLst/>
                <a:cxnLst/>
                <a:pathLst>
                  <a:path w="212371" h="212371">
                    <a:moveTo>
                      <a:pt x="0" y="106186"/>
                    </a:moveTo>
                    <a:cubicBezTo>
                      <a:pt x="0" y="47541"/>
                      <a:pt x="47541" y="0"/>
                      <a:pt x="106186" y="0"/>
                    </a:cubicBezTo>
                    <a:cubicBezTo>
                      <a:pt x="164830" y="0"/>
                      <a:pt x="212371" y="47541"/>
                      <a:pt x="212371" y="106186"/>
                    </a:cubicBezTo>
                    <a:cubicBezTo>
                      <a:pt x="212371" y="164830"/>
                      <a:pt x="164830" y="212371"/>
                      <a:pt x="106186" y="212371"/>
                    </a:cubicBezTo>
                    <a:cubicBezTo>
                      <a:pt x="47541" y="212371"/>
                      <a:pt x="0" y="164830"/>
                      <a:pt x="0" y="1061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</p:sp>
          <p:sp>
            <p:nvSpPr>
              <p:cNvPr id="214" name="Ellipse"/>
              <p:cNvSpPr/>
              <p:nvPr/>
            </p:nvSpPr>
            <p:spPr>
              <a:xfrm>
                <a:off x="5316420" y="6457600"/>
                <a:ext cx="159600" cy="159600"/>
              </a:xfrm>
              <a:custGeom>
                <a:avLst/>
                <a:gdLst/>
                <a:ahLst/>
                <a:cxnLst/>
                <a:pathLst>
                  <a:path w="159600" h="159600">
                    <a:moveTo>
                      <a:pt x="0" y="79800"/>
                    </a:moveTo>
                    <a:cubicBezTo>
                      <a:pt x="0" y="35728"/>
                      <a:pt x="35728" y="0"/>
                      <a:pt x="79800" y="0"/>
                    </a:cubicBezTo>
                    <a:cubicBezTo>
                      <a:pt x="123872" y="0"/>
                      <a:pt x="159600" y="35728"/>
                      <a:pt x="159600" y="79800"/>
                    </a:cubicBezTo>
                    <a:cubicBezTo>
                      <a:pt x="159600" y="123872"/>
                      <a:pt x="123872" y="159600"/>
                      <a:pt x="79800" y="159600"/>
                    </a:cubicBezTo>
                    <a:cubicBezTo>
                      <a:pt x="35728" y="159600"/>
                      <a:pt x="0" y="123872"/>
                      <a:pt x="0" y="798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FBFB"/>
                  </a:gs>
                  <a:gs pos="100000">
                    <a:srgbClr val="EFEFEF"/>
                  </a:gs>
                </a:gsLst>
                <a:lin ang="5400000" scaled="0"/>
              </a:gradFill>
              <a:ln w="7600" cap="flat">
                <a:solidFill>
                  <a:srgbClr val="6D6D6D"/>
                </a:solidFill>
                <a:bevel/>
              </a:ln>
            </p:spPr>
          </p:sp>
        </p:grpSp>
        <p:cxnSp>
          <p:nvCxnSpPr>
            <p:cNvPr id="215" name="Line connector"/>
            <p:cNvCxnSpPr/>
            <p:nvPr/>
          </p:nvCxnSpPr>
          <p:spPr>
            <a:xfrm rot="5400000">
              <a:off x="6275768" y="4935168"/>
              <a:ext cx="3204464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16" name="Transition"/>
            <p:cNvCxnSpPr/>
            <p:nvPr/>
          </p:nvCxnSpPr>
          <p:spPr>
            <a:xfrm rot="10800000">
              <a:off x="5476400" y="6537400"/>
              <a:ext cx="24016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cxnSp>
          <p:nvCxnSpPr>
            <p:cNvPr id="217" name="Line connector"/>
            <p:cNvCxnSpPr/>
            <p:nvPr/>
          </p:nvCxnSpPr>
          <p:spPr>
            <a:xfrm rot="5400000">
              <a:off x="1022800" y="3299800"/>
              <a:ext cx="41648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18" name="Line connector"/>
            <p:cNvCxnSpPr/>
            <p:nvPr/>
          </p:nvCxnSpPr>
          <p:spPr>
            <a:xfrm>
              <a:off x="3135600" y="2129400"/>
              <a:ext cx="1033600" cy="0"/>
            </a:xfrm>
            <a:prstGeom prst="line">
              <a:avLst/>
            </a:prstGeom>
            <a:ln w="7600" cap="flat">
              <a:solidFill>
                <a:srgbClr val="000000"/>
              </a:solidFill>
              <a:bevel/>
            </a:ln>
          </p:spPr>
        </p:cxnSp>
        <p:cxnSp>
          <p:nvCxnSpPr>
            <p:cNvPr id="219" name="Transition"/>
            <p:cNvCxnSpPr>
              <a:endCxn id="226" idx="3"/>
            </p:cNvCxnSpPr>
            <p:nvPr/>
          </p:nvCxnSpPr>
          <p:spPr>
            <a:xfrm>
              <a:off x="3105200" y="5389116"/>
              <a:ext cx="1064000" cy="0"/>
            </a:xfrm>
            <a:prstGeom prst="line">
              <a:avLst/>
            </a:prstGeom>
            <a:ln w="7600" cap="flat">
              <a:solidFill>
                <a:srgbClr val="000000"/>
              </a:solidFill>
              <a:miter lim="800000"/>
              <a:tailEnd type="arrow" w="lg" len="lg"/>
            </a:ln>
          </p:spPr>
        </p:cxnSp>
        <p:sp>
          <p:nvSpPr>
            <p:cNvPr id="230" name="Text 230"/>
            <p:cNvSpPr txBox="1"/>
            <p:nvPr/>
          </p:nvSpPr>
          <p:spPr>
            <a:xfrm>
              <a:off x="5001020" y="6643800"/>
              <a:ext cx="790400" cy="1520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logout</a:t>
              </a:r>
            </a:p>
          </p:txBody>
        </p:sp>
        <p:sp>
          <p:nvSpPr>
            <p:cNvPr id="231" name="Text 231"/>
            <p:cNvSpPr txBox="1"/>
            <p:nvPr/>
          </p:nvSpPr>
          <p:spPr>
            <a:xfrm>
              <a:off x="5598000" y="1065400"/>
              <a:ext cx="1185600" cy="608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invalid credentials</a:t>
              </a:r>
            </a:p>
          </p:txBody>
        </p:sp>
        <p:sp>
          <p:nvSpPr>
            <p:cNvPr id="232" name="Text 232"/>
            <p:cNvSpPr txBox="1"/>
            <p:nvPr/>
          </p:nvSpPr>
          <p:spPr>
            <a:xfrm>
              <a:off x="4625200" y="1521400"/>
              <a:ext cx="1064000" cy="912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valid credentials</a:t>
              </a:r>
            </a:p>
          </p:txBody>
        </p:sp>
        <p:sp>
          <p:nvSpPr>
            <p:cNvPr id="233" name="Text 233"/>
            <p:cNvSpPr txBox="1"/>
            <p:nvPr/>
          </p:nvSpPr>
          <p:spPr>
            <a:xfrm>
              <a:off x="2284400" y="62200"/>
              <a:ext cx="5228800" cy="3952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1520">
                  <a:solidFill>
                    <a:srgbClr val="303030"/>
                  </a:solidFill>
                  <a:latin typeface="Arial"/>
                </a:rPr>
                <a:t>State Chart Diagram of Smart Tourist Guiding System</a:t>
              </a:r>
            </a:p>
          </p:txBody>
        </p:sp>
        <p:sp>
          <p:nvSpPr>
            <p:cNvPr id="234" name="Text 234"/>
            <p:cNvSpPr txBox="1"/>
            <p:nvPr/>
          </p:nvSpPr>
          <p:spPr>
            <a:xfrm>
              <a:off x="825200" y="396600"/>
              <a:ext cx="1276800" cy="212800"/>
            </a:xfrm>
            <a:prstGeom prst="rect">
              <a:avLst/>
            </a:prstGeom>
            <a:noFill/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1064" u="sng">
                  <a:solidFill>
                    <a:srgbClr val="303030"/>
                  </a:solidFill>
                  <a:latin typeface="Arial"/>
                </a:rPr>
                <a:t>Driver</a:t>
              </a:r>
            </a:p>
          </p:txBody>
        </p:sp>
        <p:sp>
          <p:nvSpPr>
            <p:cNvPr id="225" name="State"/>
            <p:cNvSpPr/>
            <p:nvPr/>
          </p:nvSpPr>
          <p:spPr>
            <a:xfrm>
              <a:off x="1068400" y="2883878"/>
              <a:ext cx="912000" cy="461522"/>
            </a:xfrm>
            <a:custGeom>
              <a:avLst/>
              <a:gdLst>
                <a:gd name="connsiteX0" fmla="*/ 456000 w 912000"/>
                <a:gd name="connsiteY0" fmla="*/ 461522 h 461522"/>
                <a:gd name="connsiteX1" fmla="*/ 456000 w 912000"/>
                <a:gd name="connsiteY1" fmla="*/ 0 h 461522"/>
                <a:gd name="connsiteX2" fmla="*/ 912000 w 912000"/>
                <a:gd name="connsiteY2" fmla="*/ 230761 h 461522"/>
                <a:gd name="connsiteX3" fmla="*/ 0 w 912000"/>
                <a:gd name="connsiteY3" fmla="*/ 230761 h 461522"/>
                <a:gd name="connsiteX4" fmla="*/ 228000 w 912000"/>
                <a:gd name="connsiteY4" fmla="*/ 0 h 461522"/>
                <a:gd name="connsiteX5" fmla="*/ 684000 w 912000"/>
                <a:gd name="connsiteY5" fmla="*/ 0 h 461522"/>
                <a:gd name="connsiteX6" fmla="*/ 228000 w 912000"/>
                <a:gd name="connsiteY6" fmla="*/ 461522 h 461522"/>
                <a:gd name="connsiteX7" fmla="*/ 684000 w 912000"/>
                <a:gd name="connsiteY7" fmla="*/ 461522 h 46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2000" h="461522">
                  <a:moveTo>
                    <a:pt x="836000" y="461522"/>
                  </a:moveTo>
                  <a:cubicBezTo>
                    <a:pt x="877975" y="461522"/>
                    <a:pt x="912000" y="427497"/>
                    <a:pt x="912000" y="385522"/>
                  </a:cubicBezTo>
                  <a:lnTo>
                    <a:pt x="912000" y="76000"/>
                  </a:lnTo>
                  <a:cubicBezTo>
                    <a:pt x="912000" y="34025"/>
                    <a:pt x="877975" y="0"/>
                    <a:pt x="836000" y="0"/>
                  </a:cubicBezTo>
                  <a:lnTo>
                    <a:pt x="76000" y="0"/>
                  </a:lnTo>
                  <a:cubicBezTo>
                    <a:pt x="34025" y="0"/>
                    <a:pt x="0" y="34025"/>
                    <a:pt x="0" y="76000"/>
                  </a:cubicBezTo>
                  <a:lnTo>
                    <a:pt x="0" y="385522"/>
                  </a:lnTo>
                  <a:cubicBezTo>
                    <a:pt x="0" y="427497"/>
                    <a:pt x="34025" y="461522"/>
                    <a:pt x="76000" y="461522"/>
                  </a:cubicBezTo>
                  <a:lnTo>
                    <a:pt x="836000" y="461522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save cab details</a:t>
              </a:r>
            </a:p>
          </p:txBody>
        </p:sp>
        <p:sp>
          <p:nvSpPr>
            <p:cNvPr id="226" name="State"/>
            <p:cNvSpPr/>
            <p:nvPr/>
          </p:nvSpPr>
          <p:spPr>
            <a:xfrm>
              <a:off x="4169200" y="5158355"/>
              <a:ext cx="912000" cy="461522"/>
            </a:xfrm>
            <a:custGeom>
              <a:avLst/>
              <a:gdLst>
                <a:gd name="connsiteX0" fmla="*/ 456000 w 912000"/>
                <a:gd name="connsiteY0" fmla="*/ 461522 h 461522"/>
                <a:gd name="connsiteX1" fmla="*/ 456000 w 912000"/>
                <a:gd name="connsiteY1" fmla="*/ 0 h 461522"/>
                <a:gd name="connsiteX2" fmla="*/ 912000 w 912000"/>
                <a:gd name="connsiteY2" fmla="*/ 230761 h 461522"/>
                <a:gd name="connsiteX3" fmla="*/ 0 w 912000"/>
                <a:gd name="connsiteY3" fmla="*/ 230761 h 461522"/>
                <a:gd name="connsiteX4" fmla="*/ 228000 w 912000"/>
                <a:gd name="connsiteY4" fmla="*/ 0 h 461522"/>
                <a:gd name="connsiteX5" fmla="*/ 684000 w 912000"/>
                <a:gd name="connsiteY5" fmla="*/ 0 h 461522"/>
                <a:gd name="connsiteX6" fmla="*/ 228000 w 912000"/>
                <a:gd name="connsiteY6" fmla="*/ 461522 h 461522"/>
                <a:gd name="connsiteX7" fmla="*/ 684000 w 912000"/>
                <a:gd name="connsiteY7" fmla="*/ 461522 h 46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2000" h="461522">
                  <a:moveTo>
                    <a:pt x="836000" y="461522"/>
                  </a:moveTo>
                  <a:cubicBezTo>
                    <a:pt x="877975" y="461522"/>
                    <a:pt x="912000" y="427497"/>
                    <a:pt x="912000" y="385522"/>
                  </a:cubicBezTo>
                  <a:lnTo>
                    <a:pt x="912000" y="76000"/>
                  </a:lnTo>
                  <a:cubicBezTo>
                    <a:pt x="912000" y="34025"/>
                    <a:pt x="877975" y="0"/>
                    <a:pt x="836000" y="0"/>
                  </a:cubicBezTo>
                  <a:lnTo>
                    <a:pt x="76000" y="0"/>
                  </a:lnTo>
                  <a:cubicBezTo>
                    <a:pt x="34025" y="0"/>
                    <a:pt x="0" y="34025"/>
                    <a:pt x="0" y="76000"/>
                  </a:cubicBezTo>
                  <a:lnTo>
                    <a:pt x="0" y="385522"/>
                  </a:lnTo>
                  <a:cubicBezTo>
                    <a:pt x="0" y="427497"/>
                    <a:pt x="34025" y="461522"/>
                    <a:pt x="76000" y="461522"/>
                  </a:cubicBezTo>
                  <a:lnTo>
                    <a:pt x="836000" y="461522"/>
                  </a:lnTo>
                  <a:close/>
                </a:path>
              </a:pathLst>
            </a:custGeom>
            <a:gradFill>
              <a:gsLst>
                <a:gs pos="0">
                  <a:srgbClr val="FBFBFB"/>
                </a:gs>
                <a:gs pos="100000">
                  <a:srgbClr val="EFEFEF"/>
                </a:gs>
              </a:gsLst>
              <a:lin ang="5400000" scaled="0"/>
            </a:gradFill>
            <a:ln w="7600" cap="flat">
              <a:solidFill>
                <a:srgbClr val="6D6D6D"/>
              </a:solidFill>
              <a:bevel/>
            </a:ln>
            <a:effectLst>
              <a:outerShdw blurRad="0" dist="21496" dir="2700000" algn="tl">
                <a:srgbClr val="000000">
                  <a:alpha val="8000"/>
                </a:srgbClr>
              </a:outerShdw>
            </a:effectLst>
          </p:spPr>
          <p:txBody>
            <a:bodyPr wrap="square" lIns="28000" tIns="18000" rIns="28000" bIns="18000" rtlCol="0" anchor="ctr"/>
            <a:lstStyle/>
            <a:p>
              <a:pPr algn="ctr"/>
              <a:r>
                <a:rPr sz="760">
                  <a:solidFill>
                    <a:srgbClr val="303030"/>
                  </a:solidFill>
                  <a:latin typeface="Arial"/>
                </a:rPr>
                <a:t>feedback</a:t>
              </a:r>
            </a:p>
          </p:txBody>
        </p:sp>
        <p:sp>
          <p:nvSpPr>
            <p:cNvPr id="235" name="lines"/>
            <p:cNvSpPr/>
            <p:nvPr/>
          </p:nvSpPr>
          <p:spPr>
            <a:xfrm>
              <a:off x="817600" y="5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36" name="lines"/>
            <p:cNvSpPr/>
            <p:nvPr/>
          </p:nvSpPr>
          <p:spPr>
            <a:xfrm>
              <a:off x="1273600" y="5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37" name="lines"/>
            <p:cNvSpPr/>
            <p:nvPr/>
          </p:nvSpPr>
          <p:spPr>
            <a:xfrm>
              <a:off x="817600" y="51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38" name="lines"/>
            <p:cNvSpPr/>
            <p:nvPr/>
          </p:nvSpPr>
          <p:spPr>
            <a:xfrm>
              <a:off x="1729600" y="5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39" name="lines"/>
            <p:cNvSpPr/>
            <p:nvPr/>
          </p:nvSpPr>
          <p:spPr>
            <a:xfrm>
              <a:off x="1273600" y="51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0" name="lines"/>
            <p:cNvSpPr/>
            <p:nvPr/>
          </p:nvSpPr>
          <p:spPr>
            <a:xfrm>
              <a:off x="817600" y="96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1" name="lines"/>
            <p:cNvSpPr/>
            <p:nvPr/>
          </p:nvSpPr>
          <p:spPr>
            <a:xfrm>
              <a:off x="2185600" y="5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2" name="lines"/>
            <p:cNvSpPr/>
            <p:nvPr/>
          </p:nvSpPr>
          <p:spPr>
            <a:xfrm>
              <a:off x="1729600" y="51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3" name="lines"/>
            <p:cNvSpPr/>
            <p:nvPr/>
          </p:nvSpPr>
          <p:spPr>
            <a:xfrm>
              <a:off x="1273600" y="96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4" name="lines"/>
            <p:cNvSpPr/>
            <p:nvPr/>
          </p:nvSpPr>
          <p:spPr>
            <a:xfrm>
              <a:off x="817600" y="1422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5" name="lines"/>
            <p:cNvSpPr/>
            <p:nvPr/>
          </p:nvSpPr>
          <p:spPr>
            <a:xfrm>
              <a:off x="2641600" y="5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6" name="lines"/>
            <p:cNvSpPr/>
            <p:nvPr/>
          </p:nvSpPr>
          <p:spPr>
            <a:xfrm>
              <a:off x="2185600" y="51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7" name="lines"/>
            <p:cNvSpPr/>
            <p:nvPr/>
          </p:nvSpPr>
          <p:spPr>
            <a:xfrm>
              <a:off x="1729600" y="96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8" name="lines"/>
            <p:cNvSpPr/>
            <p:nvPr/>
          </p:nvSpPr>
          <p:spPr>
            <a:xfrm>
              <a:off x="1273600" y="1422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49" name="lines"/>
            <p:cNvSpPr/>
            <p:nvPr/>
          </p:nvSpPr>
          <p:spPr>
            <a:xfrm>
              <a:off x="817600" y="1878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0" name="lines"/>
            <p:cNvSpPr/>
            <p:nvPr/>
          </p:nvSpPr>
          <p:spPr>
            <a:xfrm>
              <a:off x="3097600" y="5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1" name="lines"/>
            <p:cNvSpPr/>
            <p:nvPr/>
          </p:nvSpPr>
          <p:spPr>
            <a:xfrm>
              <a:off x="2641600" y="51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2" name="lines"/>
            <p:cNvSpPr/>
            <p:nvPr/>
          </p:nvSpPr>
          <p:spPr>
            <a:xfrm>
              <a:off x="2185600" y="96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3" name="lines"/>
            <p:cNvSpPr/>
            <p:nvPr/>
          </p:nvSpPr>
          <p:spPr>
            <a:xfrm>
              <a:off x="1729600" y="1422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4" name="lines"/>
            <p:cNvSpPr/>
            <p:nvPr/>
          </p:nvSpPr>
          <p:spPr>
            <a:xfrm>
              <a:off x="1273600" y="1878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5" name="lines"/>
            <p:cNvSpPr/>
            <p:nvPr/>
          </p:nvSpPr>
          <p:spPr>
            <a:xfrm>
              <a:off x="817600" y="233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6" name="lines"/>
            <p:cNvSpPr/>
            <p:nvPr/>
          </p:nvSpPr>
          <p:spPr>
            <a:xfrm>
              <a:off x="3553600" y="5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7" name="lines"/>
            <p:cNvSpPr/>
            <p:nvPr/>
          </p:nvSpPr>
          <p:spPr>
            <a:xfrm>
              <a:off x="3097600" y="51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8" name="lines"/>
            <p:cNvSpPr/>
            <p:nvPr/>
          </p:nvSpPr>
          <p:spPr>
            <a:xfrm>
              <a:off x="2641600" y="96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59" name="lines"/>
            <p:cNvSpPr/>
            <p:nvPr/>
          </p:nvSpPr>
          <p:spPr>
            <a:xfrm>
              <a:off x="2185600" y="1422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0" name="lines"/>
            <p:cNvSpPr/>
            <p:nvPr/>
          </p:nvSpPr>
          <p:spPr>
            <a:xfrm>
              <a:off x="1729600" y="1878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1" name="lines"/>
            <p:cNvSpPr/>
            <p:nvPr/>
          </p:nvSpPr>
          <p:spPr>
            <a:xfrm>
              <a:off x="1273600" y="233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2" name="lines"/>
            <p:cNvSpPr/>
            <p:nvPr/>
          </p:nvSpPr>
          <p:spPr>
            <a:xfrm>
              <a:off x="817600" y="279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3" name="lines"/>
            <p:cNvSpPr/>
            <p:nvPr/>
          </p:nvSpPr>
          <p:spPr>
            <a:xfrm>
              <a:off x="4009600" y="5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4" name="lines"/>
            <p:cNvSpPr/>
            <p:nvPr/>
          </p:nvSpPr>
          <p:spPr>
            <a:xfrm>
              <a:off x="3553600" y="51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5" name="lines"/>
            <p:cNvSpPr/>
            <p:nvPr/>
          </p:nvSpPr>
          <p:spPr>
            <a:xfrm>
              <a:off x="3097600" y="96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6" name="lines"/>
            <p:cNvSpPr/>
            <p:nvPr/>
          </p:nvSpPr>
          <p:spPr>
            <a:xfrm>
              <a:off x="2641600" y="1422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7" name="lines"/>
            <p:cNvSpPr/>
            <p:nvPr/>
          </p:nvSpPr>
          <p:spPr>
            <a:xfrm>
              <a:off x="2185600" y="1878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8" name="lines"/>
            <p:cNvSpPr/>
            <p:nvPr/>
          </p:nvSpPr>
          <p:spPr>
            <a:xfrm>
              <a:off x="1729600" y="233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69" name="lines"/>
            <p:cNvSpPr/>
            <p:nvPr/>
          </p:nvSpPr>
          <p:spPr>
            <a:xfrm>
              <a:off x="1273600" y="279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0" name="lines"/>
            <p:cNvSpPr/>
            <p:nvPr/>
          </p:nvSpPr>
          <p:spPr>
            <a:xfrm>
              <a:off x="817600" y="324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1" name="lines"/>
            <p:cNvSpPr/>
            <p:nvPr/>
          </p:nvSpPr>
          <p:spPr>
            <a:xfrm>
              <a:off x="4465600" y="5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2" name="lines"/>
            <p:cNvSpPr/>
            <p:nvPr/>
          </p:nvSpPr>
          <p:spPr>
            <a:xfrm>
              <a:off x="4009600" y="51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3" name="lines"/>
            <p:cNvSpPr/>
            <p:nvPr/>
          </p:nvSpPr>
          <p:spPr>
            <a:xfrm>
              <a:off x="3553600" y="96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4" name="lines"/>
            <p:cNvSpPr/>
            <p:nvPr/>
          </p:nvSpPr>
          <p:spPr>
            <a:xfrm>
              <a:off x="3097600" y="1422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5" name="lines"/>
            <p:cNvSpPr/>
            <p:nvPr/>
          </p:nvSpPr>
          <p:spPr>
            <a:xfrm>
              <a:off x="2641600" y="1878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6" name="lines"/>
            <p:cNvSpPr/>
            <p:nvPr/>
          </p:nvSpPr>
          <p:spPr>
            <a:xfrm>
              <a:off x="2185600" y="233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7" name="lines"/>
            <p:cNvSpPr/>
            <p:nvPr/>
          </p:nvSpPr>
          <p:spPr>
            <a:xfrm>
              <a:off x="1729600" y="279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8" name="lines"/>
            <p:cNvSpPr/>
            <p:nvPr/>
          </p:nvSpPr>
          <p:spPr>
            <a:xfrm>
              <a:off x="1273600" y="324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79" name="lines"/>
            <p:cNvSpPr/>
            <p:nvPr/>
          </p:nvSpPr>
          <p:spPr>
            <a:xfrm>
              <a:off x="817600" y="3702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0" name="lines"/>
            <p:cNvSpPr/>
            <p:nvPr/>
          </p:nvSpPr>
          <p:spPr>
            <a:xfrm>
              <a:off x="4921600" y="5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1" name="lines"/>
            <p:cNvSpPr/>
            <p:nvPr/>
          </p:nvSpPr>
          <p:spPr>
            <a:xfrm>
              <a:off x="4465600" y="51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2" name="lines"/>
            <p:cNvSpPr/>
            <p:nvPr/>
          </p:nvSpPr>
          <p:spPr>
            <a:xfrm>
              <a:off x="4009600" y="96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3" name="lines"/>
            <p:cNvSpPr/>
            <p:nvPr/>
          </p:nvSpPr>
          <p:spPr>
            <a:xfrm>
              <a:off x="3553600" y="1422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4" name="lines"/>
            <p:cNvSpPr/>
            <p:nvPr/>
          </p:nvSpPr>
          <p:spPr>
            <a:xfrm>
              <a:off x="3097600" y="1878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5" name="lines"/>
            <p:cNvSpPr/>
            <p:nvPr/>
          </p:nvSpPr>
          <p:spPr>
            <a:xfrm>
              <a:off x="2641600" y="233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6" name="lines"/>
            <p:cNvSpPr/>
            <p:nvPr/>
          </p:nvSpPr>
          <p:spPr>
            <a:xfrm>
              <a:off x="2185600" y="279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7" name="lines"/>
            <p:cNvSpPr/>
            <p:nvPr/>
          </p:nvSpPr>
          <p:spPr>
            <a:xfrm>
              <a:off x="1729600" y="324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8" name="lines"/>
            <p:cNvSpPr/>
            <p:nvPr/>
          </p:nvSpPr>
          <p:spPr>
            <a:xfrm>
              <a:off x="1273600" y="3702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89" name="lines"/>
            <p:cNvSpPr/>
            <p:nvPr/>
          </p:nvSpPr>
          <p:spPr>
            <a:xfrm>
              <a:off x="817600" y="4158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0" name="lines"/>
            <p:cNvSpPr/>
            <p:nvPr/>
          </p:nvSpPr>
          <p:spPr>
            <a:xfrm>
              <a:off x="5377600" y="5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1" name="lines"/>
            <p:cNvSpPr/>
            <p:nvPr/>
          </p:nvSpPr>
          <p:spPr>
            <a:xfrm>
              <a:off x="4921600" y="51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2" name="lines"/>
            <p:cNvSpPr/>
            <p:nvPr/>
          </p:nvSpPr>
          <p:spPr>
            <a:xfrm>
              <a:off x="4465600" y="96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3" name="lines"/>
            <p:cNvSpPr/>
            <p:nvPr/>
          </p:nvSpPr>
          <p:spPr>
            <a:xfrm>
              <a:off x="4009600" y="1422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4" name="lines"/>
            <p:cNvSpPr/>
            <p:nvPr/>
          </p:nvSpPr>
          <p:spPr>
            <a:xfrm>
              <a:off x="3553600" y="1878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5" name="lines"/>
            <p:cNvSpPr/>
            <p:nvPr/>
          </p:nvSpPr>
          <p:spPr>
            <a:xfrm>
              <a:off x="3097600" y="233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6" name="lines"/>
            <p:cNvSpPr/>
            <p:nvPr/>
          </p:nvSpPr>
          <p:spPr>
            <a:xfrm>
              <a:off x="2641600" y="279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7" name="lines"/>
            <p:cNvSpPr/>
            <p:nvPr/>
          </p:nvSpPr>
          <p:spPr>
            <a:xfrm>
              <a:off x="2185600" y="324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8" name="lines"/>
            <p:cNvSpPr/>
            <p:nvPr/>
          </p:nvSpPr>
          <p:spPr>
            <a:xfrm>
              <a:off x="1729600" y="3702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299" name="lines"/>
            <p:cNvSpPr/>
            <p:nvPr/>
          </p:nvSpPr>
          <p:spPr>
            <a:xfrm>
              <a:off x="1273600" y="4158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0" name="lines"/>
            <p:cNvSpPr/>
            <p:nvPr/>
          </p:nvSpPr>
          <p:spPr>
            <a:xfrm>
              <a:off x="817600" y="461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1" name="lines"/>
            <p:cNvSpPr/>
            <p:nvPr/>
          </p:nvSpPr>
          <p:spPr>
            <a:xfrm>
              <a:off x="5833600" y="5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2" name="lines"/>
            <p:cNvSpPr/>
            <p:nvPr/>
          </p:nvSpPr>
          <p:spPr>
            <a:xfrm>
              <a:off x="5377600" y="51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3" name="lines"/>
            <p:cNvSpPr/>
            <p:nvPr/>
          </p:nvSpPr>
          <p:spPr>
            <a:xfrm>
              <a:off x="4921600" y="96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4" name="lines"/>
            <p:cNvSpPr/>
            <p:nvPr/>
          </p:nvSpPr>
          <p:spPr>
            <a:xfrm>
              <a:off x="4465600" y="1422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5" name="lines"/>
            <p:cNvSpPr/>
            <p:nvPr/>
          </p:nvSpPr>
          <p:spPr>
            <a:xfrm>
              <a:off x="4009600" y="1878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6" name="lines"/>
            <p:cNvSpPr/>
            <p:nvPr/>
          </p:nvSpPr>
          <p:spPr>
            <a:xfrm>
              <a:off x="3553600" y="233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7" name="lines"/>
            <p:cNvSpPr/>
            <p:nvPr/>
          </p:nvSpPr>
          <p:spPr>
            <a:xfrm>
              <a:off x="3097600" y="279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8" name="lines"/>
            <p:cNvSpPr/>
            <p:nvPr/>
          </p:nvSpPr>
          <p:spPr>
            <a:xfrm>
              <a:off x="2641600" y="324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09" name="lines"/>
            <p:cNvSpPr/>
            <p:nvPr/>
          </p:nvSpPr>
          <p:spPr>
            <a:xfrm>
              <a:off x="2185600" y="3702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0" name="lines"/>
            <p:cNvSpPr/>
            <p:nvPr/>
          </p:nvSpPr>
          <p:spPr>
            <a:xfrm>
              <a:off x="1729600" y="4158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1" name="lines"/>
            <p:cNvSpPr/>
            <p:nvPr/>
          </p:nvSpPr>
          <p:spPr>
            <a:xfrm>
              <a:off x="1273600" y="461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2" name="lines"/>
            <p:cNvSpPr/>
            <p:nvPr/>
          </p:nvSpPr>
          <p:spPr>
            <a:xfrm>
              <a:off x="817600" y="507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3" name="lines"/>
            <p:cNvSpPr/>
            <p:nvPr/>
          </p:nvSpPr>
          <p:spPr>
            <a:xfrm>
              <a:off x="6289600" y="5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4" name="lines"/>
            <p:cNvSpPr/>
            <p:nvPr/>
          </p:nvSpPr>
          <p:spPr>
            <a:xfrm>
              <a:off x="5833600" y="51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5" name="lines"/>
            <p:cNvSpPr/>
            <p:nvPr/>
          </p:nvSpPr>
          <p:spPr>
            <a:xfrm>
              <a:off x="5377600" y="96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6" name="lines"/>
            <p:cNvSpPr/>
            <p:nvPr/>
          </p:nvSpPr>
          <p:spPr>
            <a:xfrm>
              <a:off x="4921600" y="1422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7" name="lines"/>
            <p:cNvSpPr/>
            <p:nvPr/>
          </p:nvSpPr>
          <p:spPr>
            <a:xfrm>
              <a:off x="4465600" y="1878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8" name="lines"/>
            <p:cNvSpPr/>
            <p:nvPr/>
          </p:nvSpPr>
          <p:spPr>
            <a:xfrm>
              <a:off x="4009600" y="233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19" name="lines"/>
            <p:cNvSpPr/>
            <p:nvPr/>
          </p:nvSpPr>
          <p:spPr>
            <a:xfrm>
              <a:off x="3553600" y="279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0" name="lines"/>
            <p:cNvSpPr/>
            <p:nvPr/>
          </p:nvSpPr>
          <p:spPr>
            <a:xfrm>
              <a:off x="3097600" y="324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1" name="lines"/>
            <p:cNvSpPr/>
            <p:nvPr/>
          </p:nvSpPr>
          <p:spPr>
            <a:xfrm>
              <a:off x="2641600" y="3702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2" name="lines"/>
            <p:cNvSpPr/>
            <p:nvPr/>
          </p:nvSpPr>
          <p:spPr>
            <a:xfrm>
              <a:off x="2185600" y="4158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3" name="lines"/>
            <p:cNvSpPr/>
            <p:nvPr/>
          </p:nvSpPr>
          <p:spPr>
            <a:xfrm>
              <a:off x="1729600" y="461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4" name="lines"/>
            <p:cNvSpPr/>
            <p:nvPr/>
          </p:nvSpPr>
          <p:spPr>
            <a:xfrm>
              <a:off x="1273600" y="507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5" name="lines"/>
            <p:cNvSpPr/>
            <p:nvPr/>
          </p:nvSpPr>
          <p:spPr>
            <a:xfrm>
              <a:off x="817600" y="552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6" name="lines"/>
            <p:cNvSpPr/>
            <p:nvPr/>
          </p:nvSpPr>
          <p:spPr>
            <a:xfrm>
              <a:off x="6745600" y="5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7" name="lines"/>
            <p:cNvSpPr/>
            <p:nvPr/>
          </p:nvSpPr>
          <p:spPr>
            <a:xfrm>
              <a:off x="6289600" y="51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8" name="lines"/>
            <p:cNvSpPr/>
            <p:nvPr/>
          </p:nvSpPr>
          <p:spPr>
            <a:xfrm>
              <a:off x="5833600" y="96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29" name="lines"/>
            <p:cNvSpPr/>
            <p:nvPr/>
          </p:nvSpPr>
          <p:spPr>
            <a:xfrm>
              <a:off x="5377600" y="1422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0" name="lines"/>
            <p:cNvSpPr/>
            <p:nvPr/>
          </p:nvSpPr>
          <p:spPr>
            <a:xfrm>
              <a:off x="4921600" y="1878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1" name="lines"/>
            <p:cNvSpPr/>
            <p:nvPr/>
          </p:nvSpPr>
          <p:spPr>
            <a:xfrm>
              <a:off x="4465600" y="233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2" name="lines"/>
            <p:cNvSpPr/>
            <p:nvPr/>
          </p:nvSpPr>
          <p:spPr>
            <a:xfrm>
              <a:off x="4009600" y="279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3" name="lines"/>
            <p:cNvSpPr/>
            <p:nvPr/>
          </p:nvSpPr>
          <p:spPr>
            <a:xfrm>
              <a:off x="3553600" y="324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4" name="lines"/>
            <p:cNvSpPr/>
            <p:nvPr/>
          </p:nvSpPr>
          <p:spPr>
            <a:xfrm>
              <a:off x="3097600" y="3702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5" name="lines"/>
            <p:cNvSpPr/>
            <p:nvPr/>
          </p:nvSpPr>
          <p:spPr>
            <a:xfrm>
              <a:off x="2641600" y="4158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6" name="lines"/>
            <p:cNvSpPr/>
            <p:nvPr/>
          </p:nvSpPr>
          <p:spPr>
            <a:xfrm>
              <a:off x="2185600" y="461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7" name="lines"/>
            <p:cNvSpPr/>
            <p:nvPr/>
          </p:nvSpPr>
          <p:spPr>
            <a:xfrm>
              <a:off x="1729600" y="507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8" name="lines"/>
            <p:cNvSpPr/>
            <p:nvPr/>
          </p:nvSpPr>
          <p:spPr>
            <a:xfrm>
              <a:off x="1273600" y="552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39" name="lines"/>
            <p:cNvSpPr/>
            <p:nvPr/>
          </p:nvSpPr>
          <p:spPr>
            <a:xfrm>
              <a:off x="817600" y="5982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0" name="lines"/>
            <p:cNvSpPr/>
            <p:nvPr/>
          </p:nvSpPr>
          <p:spPr>
            <a:xfrm>
              <a:off x="7201600" y="5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1" name="lines"/>
            <p:cNvSpPr/>
            <p:nvPr/>
          </p:nvSpPr>
          <p:spPr>
            <a:xfrm>
              <a:off x="6745600" y="51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2" name="lines"/>
            <p:cNvSpPr/>
            <p:nvPr/>
          </p:nvSpPr>
          <p:spPr>
            <a:xfrm>
              <a:off x="6289600" y="96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3" name="lines"/>
            <p:cNvSpPr/>
            <p:nvPr/>
          </p:nvSpPr>
          <p:spPr>
            <a:xfrm>
              <a:off x="5833600" y="1422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4" name="lines"/>
            <p:cNvSpPr/>
            <p:nvPr/>
          </p:nvSpPr>
          <p:spPr>
            <a:xfrm>
              <a:off x="5377600" y="1878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5" name="lines"/>
            <p:cNvSpPr/>
            <p:nvPr/>
          </p:nvSpPr>
          <p:spPr>
            <a:xfrm>
              <a:off x="4921600" y="233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6" name="lines"/>
            <p:cNvSpPr/>
            <p:nvPr/>
          </p:nvSpPr>
          <p:spPr>
            <a:xfrm>
              <a:off x="4465600" y="279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7" name="lines"/>
            <p:cNvSpPr/>
            <p:nvPr/>
          </p:nvSpPr>
          <p:spPr>
            <a:xfrm>
              <a:off x="4009600" y="324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8" name="lines"/>
            <p:cNvSpPr/>
            <p:nvPr/>
          </p:nvSpPr>
          <p:spPr>
            <a:xfrm>
              <a:off x="3553600" y="3702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49" name="lines"/>
            <p:cNvSpPr/>
            <p:nvPr/>
          </p:nvSpPr>
          <p:spPr>
            <a:xfrm>
              <a:off x="3097600" y="4158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0" name="lines"/>
            <p:cNvSpPr/>
            <p:nvPr/>
          </p:nvSpPr>
          <p:spPr>
            <a:xfrm>
              <a:off x="2641600" y="461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1" name="lines"/>
            <p:cNvSpPr/>
            <p:nvPr/>
          </p:nvSpPr>
          <p:spPr>
            <a:xfrm>
              <a:off x="2185600" y="507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2" name="lines"/>
            <p:cNvSpPr/>
            <p:nvPr/>
          </p:nvSpPr>
          <p:spPr>
            <a:xfrm>
              <a:off x="1729600" y="552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3" name="lines"/>
            <p:cNvSpPr/>
            <p:nvPr/>
          </p:nvSpPr>
          <p:spPr>
            <a:xfrm>
              <a:off x="1273600" y="5982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4" name="lines"/>
            <p:cNvSpPr/>
            <p:nvPr/>
          </p:nvSpPr>
          <p:spPr>
            <a:xfrm>
              <a:off x="908800" y="6438600"/>
              <a:ext cx="364800" cy="364800"/>
            </a:xfrm>
            <a:custGeom>
              <a:pathLst>
                <a:path w="364800" h="364800">
                  <a:moveTo>
                    <a:pt x="364800" y="0"/>
                  </a:moveTo>
                  <a:lnTo>
                    <a:pt x="0" y="3648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5" name="lines"/>
            <p:cNvSpPr/>
            <p:nvPr/>
          </p:nvSpPr>
          <p:spPr>
            <a:xfrm>
              <a:off x="7657600" y="5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6" name="lines"/>
            <p:cNvSpPr/>
            <p:nvPr/>
          </p:nvSpPr>
          <p:spPr>
            <a:xfrm>
              <a:off x="7201600" y="51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7" name="lines"/>
            <p:cNvSpPr/>
            <p:nvPr/>
          </p:nvSpPr>
          <p:spPr>
            <a:xfrm>
              <a:off x="6745600" y="96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8" name="lines"/>
            <p:cNvSpPr/>
            <p:nvPr/>
          </p:nvSpPr>
          <p:spPr>
            <a:xfrm>
              <a:off x="6289600" y="1422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59" name="lines"/>
            <p:cNvSpPr/>
            <p:nvPr/>
          </p:nvSpPr>
          <p:spPr>
            <a:xfrm>
              <a:off x="5833600" y="1878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0" name="lines"/>
            <p:cNvSpPr/>
            <p:nvPr/>
          </p:nvSpPr>
          <p:spPr>
            <a:xfrm>
              <a:off x="5377600" y="233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1" name="lines"/>
            <p:cNvSpPr/>
            <p:nvPr/>
          </p:nvSpPr>
          <p:spPr>
            <a:xfrm>
              <a:off x="4921600" y="279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2" name="lines"/>
            <p:cNvSpPr/>
            <p:nvPr/>
          </p:nvSpPr>
          <p:spPr>
            <a:xfrm>
              <a:off x="4465600" y="324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3" name="lines"/>
            <p:cNvSpPr/>
            <p:nvPr/>
          </p:nvSpPr>
          <p:spPr>
            <a:xfrm>
              <a:off x="4009600" y="3702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4" name="lines"/>
            <p:cNvSpPr/>
            <p:nvPr/>
          </p:nvSpPr>
          <p:spPr>
            <a:xfrm>
              <a:off x="3553600" y="4158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5" name="lines"/>
            <p:cNvSpPr/>
            <p:nvPr/>
          </p:nvSpPr>
          <p:spPr>
            <a:xfrm>
              <a:off x="3097600" y="4614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6" name="lines"/>
            <p:cNvSpPr/>
            <p:nvPr/>
          </p:nvSpPr>
          <p:spPr>
            <a:xfrm>
              <a:off x="2641600" y="5070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7" name="lines"/>
            <p:cNvSpPr/>
            <p:nvPr/>
          </p:nvSpPr>
          <p:spPr>
            <a:xfrm>
              <a:off x="2185600" y="5526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8" name="lines"/>
            <p:cNvSpPr/>
            <p:nvPr/>
          </p:nvSpPr>
          <p:spPr>
            <a:xfrm>
              <a:off x="1729600" y="59826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69" name="lines"/>
            <p:cNvSpPr/>
            <p:nvPr/>
          </p:nvSpPr>
          <p:spPr>
            <a:xfrm>
              <a:off x="1364800" y="6438600"/>
              <a:ext cx="364800" cy="364800"/>
            </a:xfrm>
            <a:custGeom>
              <a:pathLst>
                <a:path w="364800" h="364800">
                  <a:moveTo>
                    <a:pt x="364800" y="0"/>
                  </a:moveTo>
                  <a:lnTo>
                    <a:pt x="0" y="3648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0" name="lines"/>
            <p:cNvSpPr/>
            <p:nvPr/>
          </p:nvSpPr>
          <p:spPr>
            <a:xfrm>
              <a:off x="7870400" y="297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1" name="lines"/>
            <p:cNvSpPr/>
            <p:nvPr/>
          </p:nvSpPr>
          <p:spPr>
            <a:xfrm>
              <a:off x="7414400" y="753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2" name="lines"/>
            <p:cNvSpPr/>
            <p:nvPr/>
          </p:nvSpPr>
          <p:spPr>
            <a:xfrm>
              <a:off x="6958400" y="1209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3" name="lines"/>
            <p:cNvSpPr/>
            <p:nvPr/>
          </p:nvSpPr>
          <p:spPr>
            <a:xfrm>
              <a:off x="6502400" y="166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4" name="lines"/>
            <p:cNvSpPr/>
            <p:nvPr/>
          </p:nvSpPr>
          <p:spPr>
            <a:xfrm>
              <a:off x="6046400" y="2121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5" name="lines"/>
            <p:cNvSpPr/>
            <p:nvPr/>
          </p:nvSpPr>
          <p:spPr>
            <a:xfrm>
              <a:off x="5590400" y="2577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6" name="lines"/>
            <p:cNvSpPr/>
            <p:nvPr/>
          </p:nvSpPr>
          <p:spPr>
            <a:xfrm>
              <a:off x="5134400" y="3033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7" name="lines"/>
            <p:cNvSpPr/>
            <p:nvPr/>
          </p:nvSpPr>
          <p:spPr>
            <a:xfrm>
              <a:off x="4678400" y="3489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8" name="lines"/>
            <p:cNvSpPr/>
            <p:nvPr/>
          </p:nvSpPr>
          <p:spPr>
            <a:xfrm>
              <a:off x="4222400" y="394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79" name="lines"/>
            <p:cNvSpPr/>
            <p:nvPr/>
          </p:nvSpPr>
          <p:spPr>
            <a:xfrm>
              <a:off x="3766400" y="4401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0" name="lines"/>
            <p:cNvSpPr/>
            <p:nvPr/>
          </p:nvSpPr>
          <p:spPr>
            <a:xfrm>
              <a:off x="3310400" y="4857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1" name="lines"/>
            <p:cNvSpPr/>
            <p:nvPr/>
          </p:nvSpPr>
          <p:spPr>
            <a:xfrm>
              <a:off x="2854400" y="5313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2" name="lines"/>
            <p:cNvSpPr/>
            <p:nvPr/>
          </p:nvSpPr>
          <p:spPr>
            <a:xfrm>
              <a:off x="2398400" y="5769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3" name="lines"/>
            <p:cNvSpPr/>
            <p:nvPr/>
          </p:nvSpPr>
          <p:spPr>
            <a:xfrm>
              <a:off x="1942400" y="622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4" name="lines"/>
            <p:cNvSpPr/>
            <p:nvPr/>
          </p:nvSpPr>
          <p:spPr>
            <a:xfrm>
              <a:off x="1820800" y="6681800"/>
              <a:ext cx="121600" cy="121600"/>
            </a:xfrm>
            <a:custGeom>
              <a:pathLst>
                <a:path w="121600" h="121600">
                  <a:moveTo>
                    <a:pt x="121600" y="0"/>
                  </a:moveTo>
                  <a:lnTo>
                    <a:pt x="0" y="121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5" name="lines"/>
            <p:cNvSpPr/>
            <p:nvPr/>
          </p:nvSpPr>
          <p:spPr>
            <a:xfrm>
              <a:off x="7870400" y="753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6" name="lines"/>
            <p:cNvSpPr/>
            <p:nvPr/>
          </p:nvSpPr>
          <p:spPr>
            <a:xfrm>
              <a:off x="7414400" y="1209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7" name="lines"/>
            <p:cNvSpPr/>
            <p:nvPr/>
          </p:nvSpPr>
          <p:spPr>
            <a:xfrm>
              <a:off x="6958400" y="166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8" name="lines"/>
            <p:cNvSpPr/>
            <p:nvPr/>
          </p:nvSpPr>
          <p:spPr>
            <a:xfrm>
              <a:off x="6502400" y="2121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89" name="lines"/>
            <p:cNvSpPr/>
            <p:nvPr/>
          </p:nvSpPr>
          <p:spPr>
            <a:xfrm>
              <a:off x="6046400" y="2577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0" name="lines"/>
            <p:cNvSpPr/>
            <p:nvPr/>
          </p:nvSpPr>
          <p:spPr>
            <a:xfrm>
              <a:off x="5590400" y="3033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1" name="lines"/>
            <p:cNvSpPr/>
            <p:nvPr/>
          </p:nvSpPr>
          <p:spPr>
            <a:xfrm>
              <a:off x="5134400" y="3489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2" name="lines"/>
            <p:cNvSpPr/>
            <p:nvPr/>
          </p:nvSpPr>
          <p:spPr>
            <a:xfrm>
              <a:off x="4678400" y="394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3" name="lines"/>
            <p:cNvSpPr/>
            <p:nvPr/>
          </p:nvSpPr>
          <p:spPr>
            <a:xfrm>
              <a:off x="4222400" y="4401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4" name="lines"/>
            <p:cNvSpPr/>
            <p:nvPr/>
          </p:nvSpPr>
          <p:spPr>
            <a:xfrm>
              <a:off x="3766400" y="4857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5" name="lines"/>
            <p:cNvSpPr/>
            <p:nvPr/>
          </p:nvSpPr>
          <p:spPr>
            <a:xfrm>
              <a:off x="3310400" y="5313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6" name="lines"/>
            <p:cNvSpPr/>
            <p:nvPr/>
          </p:nvSpPr>
          <p:spPr>
            <a:xfrm>
              <a:off x="2854400" y="5769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7" name="lines"/>
            <p:cNvSpPr/>
            <p:nvPr/>
          </p:nvSpPr>
          <p:spPr>
            <a:xfrm>
              <a:off x="2398400" y="622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8" name="lines"/>
            <p:cNvSpPr/>
            <p:nvPr/>
          </p:nvSpPr>
          <p:spPr>
            <a:xfrm>
              <a:off x="2276800" y="6681800"/>
              <a:ext cx="121600" cy="121600"/>
            </a:xfrm>
            <a:custGeom>
              <a:pathLst>
                <a:path w="121600" h="121600">
                  <a:moveTo>
                    <a:pt x="121600" y="0"/>
                  </a:moveTo>
                  <a:lnTo>
                    <a:pt x="0" y="121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399" name="lines"/>
            <p:cNvSpPr/>
            <p:nvPr/>
          </p:nvSpPr>
          <p:spPr>
            <a:xfrm>
              <a:off x="7870400" y="1209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0" name="lines"/>
            <p:cNvSpPr/>
            <p:nvPr/>
          </p:nvSpPr>
          <p:spPr>
            <a:xfrm>
              <a:off x="7414400" y="166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1" name="lines"/>
            <p:cNvSpPr/>
            <p:nvPr/>
          </p:nvSpPr>
          <p:spPr>
            <a:xfrm>
              <a:off x="6958400" y="2121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2" name="lines"/>
            <p:cNvSpPr/>
            <p:nvPr/>
          </p:nvSpPr>
          <p:spPr>
            <a:xfrm>
              <a:off x="6502400" y="2577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3" name="lines"/>
            <p:cNvSpPr/>
            <p:nvPr/>
          </p:nvSpPr>
          <p:spPr>
            <a:xfrm>
              <a:off x="6046400" y="3033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4" name="lines"/>
            <p:cNvSpPr/>
            <p:nvPr/>
          </p:nvSpPr>
          <p:spPr>
            <a:xfrm>
              <a:off x="5590400" y="3489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5" name="lines"/>
            <p:cNvSpPr/>
            <p:nvPr/>
          </p:nvSpPr>
          <p:spPr>
            <a:xfrm>
              <a:off x="5134400" y="394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6" name="lines"/>
            <p:cNvSpPr/>
            <p:nvPr/>
          </p:nvSpPr>
          <p:spPr>
            <a:xfrm>
              <a:off x="4678400" y="4401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7" name="lines"/>
            <p:cNvSpPr/>
            <p:nvPr/>
          </p:nvSpPr>
          <p:spPr>
            <a:xfrm>
              <a:off x="4222400" y="4857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8" name="lines"/>
            <p:cNvSpPr/>
            <p:nvPr/>
          </p:nvSpPr>
          <p:spPr>
            <a:xfrm>
              <a:off x="3766400" y="5313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09" name="lines"/>
            <p:cNvSpPr/>
            <p:nvPr/>
          </p:nvSpPr>
          <p:spPr>
            <a:xfrm>
              <a:off x="3310400" y="5769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0" name="lines"/>
            <p:cNvSpPr/>
            <p:nvPr/>
          </p:nvSpPr>
          <p:spPr>
            <a:xfrm>
              <a:off x="2854400" y="622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1" name="lines"/>
            <p:cNvSpPr/>
            <p:nvPr/>
          </p:nvSpPr>
          <p:spPr>
            <a:xfrm>
              <a:off x="2732800" y="6681800"/>
              <a:ext cx="121600" cy="121600"/>
            </a:xfrm>
            <a:custGeom>
              <a:pathLst>
                <a:path w="121600" h="121600">
                  <a:moveTo>
                    <a:pt x="121600" y="0"/>
                  </a:moveTo>
                  <a:lnTo>
                    <a:pt x="0" y="121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2" name="lines"/>
            <p:cNvSpPr/>
            <p:nvPr/>
          </p:nvSpPr>
          <p:spPr>
            <a:xfrm>
              <a:off x="7870400" y="166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3" name="lines"/>
            <p:cNvSpPr/>
            <p:nvPr/>
          </p:nvSpPr>
          <p:spPr>
            <a:xfrm>
              <a:off x="7414400" y="2121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4" name="lines"/>
            <p:cNvSpPr/>
            <p:nvPr/>
          </p:nvSpPr>
          <p:spPr>
            <a:xfrm>
              <a:off x="6958400" y="2577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5" name="lines"/>
            <p:cNvSpPr/>
            <p:nvPr/>
          </p:nvSpPr>
          <p:spPr>
            <a:xfrm>
              <a:off x="6502400" y="3033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6" name="lines"/>
            <p:cNvSpPr/>
            <p:nvPr/>
          </p:nvSpPr>
          <p:spPr>
            <a:xfrm>
              <a:off x="6046400" y="3489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7" name="lines"/>
            <p:cNvSpPr/>
            <p:nvPr/>
          </p:nvSpPr>
          <p:spPr>
            <a:xfrm>
              <a:off x="5590400" y="394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8" name="lines"/>
            <p:cNvSpPr/>
            <p:nvPr/>
          </p:nvSpPr>
          <p:spPr>
            <a:xfrm>
              <a:off x="5134400" y="4401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19" name="lines"/>
            <p:cNvSpPr/>
            <p:nvPr/>
          </p:nvSpPr>
          <p:spPr>
            <a:xfrm>
              <a:off x="4678400" y="4857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0" name="lines"/>
            <p:cNvSpPr/>
            <p:nvPr/>
          </p:nvSpPr>
          <p:spPr>
            <a:xfrm>
              <a:off x="4222400" y="5313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1" name="lines"/>
            <p:cNvSpPr/>
            <p:nvPr/>
          </p:nvSpPr>
          <p:spPr>
            <a:xfrm>
              <a:off x="3766400" y="5769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2" name="lines"/>
            <p:cNvSpPr/>
            <p:nvPr/>
          </p:nvSpPr>
          <p:spPr>
            <a:xfrm>
              <a:off x="3310400" y="622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3" name="lines"/>
            <p:cNvSpPr/>
            <p:nvPr/>
          </p:nvSpPr>
          <p:spPr>
            <a:xfrm>
              <a:off x="3188800" y="6681800"/>
              <a:ext cx="121600" cy="121600"/>
            </a:xfrm>
            <a:custGeom>
              <a:pathLst>
                <a:path w="121600" h="121600">
                  <a:moveTo>
                    <a:pt x="121600" y="0"/>
                  </a:moveTo>
                  <a:lnTo>
                    <a:pt x="0" y="121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4" name="lines"/>
            <p:cNvSpPr/>
            <p:nvPr/>
          </p:nvSpPr>
          <p:spPr>
            <a:xfrm>
              <a:off x="7870400" y="2121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5" name="lines"/>
            <p:cNvSpPr/>
            <p:nvPr/>
          </p:nvSpPr>
          <p:spPr>
            <a:xfrm>
              <a:off x="7414400" y="2577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6" name="lines"/>
            <p:cNvSpPr/>
            <p:nvPr/>
          </p:nvSpPr>
          <p:spPr>
            <a:xfrm>
              <a:off x="6958400" y="3033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7" name="lines"/>
            <p:cNvSpPr/>
            <p:nvPr/>
          </p:nvSpPr>
          <p:spPr>
            <a:xfrm>
              <a:off x="6502400" y="3489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8" name="lines"/>
            <p:cNvSpPr/>
            <p:nvPr/>
          </p:nvSpPr>
          <p:spPr>
            <a:xfrm>
              <a:off x="6046400" y="394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29" name="lines"/>
            <p:cNvSpPr/>
            <p:nvPr/>
          </p:nvSpPr>
          <p:spPr>
            <a:xfrm>
              <a:off x="5590400" y="4401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0" name="lines"/>
            <p:cNvSpPr/>
            <p:nvPr/>
          </p:nvSpPr>
          <p:spPr>
            <a:xfrm>
              <a:off x="5134400" y="4857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1" name="lines"/>
            <p:cNvSpPr/>
            <p:nvPr/>
          </p:nvSpPr>
          <p:spPr>
            <a:xfrm>
              <a:off x="4678400" y="5313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2" name="lines"/>
            <p:cNvSpPr/>
            <p:nvPr/>
          </p:nvSpPr>
          <p:spPr>
            <a:xfrm>
              <a:off x="4222400" y="5769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3" name="lines"/>
            <p:cNvSpPr/>
            <p:nvPr/>
          </p:nvSpPr>
          <p:spPr>
            <a:xfrm>
              <a:off x="3766400" y="622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4" name="lines"/>
            <p:cNvSpPr/>
            <p:nvPr/>
          </p:nvSpPr>
          <p:spPr>
            <a:xfrm>
              <a:off x="3644800" y="6681800"/>
              <a:ext cx="121600" cy="121600"/>
            </a:xfrm>
            <a:custGeom>
              <a:pathLst>
                <a:path w="121600" h="121600">
                  <a:moveTo>
                    <a:pt x="121600" y="0"/>
                  </a:moveTo>
                  <a:lnTo>
                    <a:pt x="0" y="121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5" name="lines"/>
            <p:cNvSpPr/>
            <p:nvPr/>
          </p:nvSpPr>
          <p:spPr>
            <a:xfrm>
              <a:off x="7870400" y="2577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6" name="lines"/>
            <p:cNvSpPr/>
            <p:nvPr/>
          </p:nvSpPr>
          <p:spPr>
            <a:xfrm>
              <a:off x="7414400" y="3033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7" name="lines"/>
            <p:cNvSpPr/>
            <p:nvPr/>
          </p:nvSpPr>
          <p:spPr>
            <a:xfrm>
              <a:off x="6958400" y="3489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8" name="lines"/>
            <p:cNvSpPr/>
            <p:nvPr/>
          </p:nvSpPr>
          <p:spPr>
            <a:xfrm>
              <a:off x="6502400" y="394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39" name="lines"/>
            <p:cNvSpPr/>
            <p:nvPr/>
          </p:nvSpPr>
          <p:spPr>
            <a:xfrm>
              <a:off x="6046400" y="4401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0" name="lines"/>
            <p:cNvSpPr/>
            <p:nvPr/>
          </p:nvSpPr>
          <p:spPr>
            <a:xfrm>
              <a:off x="5590400" y="4857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1" name="lines"/>
            <p:cNvSpPr/>
            <p:nvPr/>
          </p:nvSpPr>
          <p:spPr>
            <a:xfrm>
              <a:off x="5134400" y="5313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2" name="lines"/>
            <p:cNvSpPr/>
            <p:nvPr/>
          </p:nvSpPr>
          <p:spPr>
            <a:xfrm>
              <a:off x="4678400" y="5769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3" name="lines"/>
            <p:cNvSpPr/>
            <p:nvPr/>
          </p:nvSpPr>
          <p:spPr>
            <a:xfrm>
              <a:off x="4222400" y="622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4" name="lines"/>
            <p:cNvSpPr/>
            <p:nvPr/>
          </p:nvSpPr>
          <p:spPr>
            <a:xfrm>
              <a:off x="4100800" y="6681800"/>
              <a:ext cx="121600" cy="121600"/>
            </a:xfrm>
            <a:custGeom>
              <a:pathLst>
                <a:path w="121600" h="121600">
                  <a:moveTo>
                    <a:pt x="121600" y="0"/>
                  </a:moveTo>
                  <a:lnTo>
                    <a:pt x="0" y="121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5" name="lines"/>
            <p:cNvSpPr/>
            <p:nvPr/>
          </p:nvSpPr>
          <p:spPr>
            <a:xfrm>
              <a:off x="7870400" y="3033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6" name="lines"/>
            <p:cNvSpPr/>
            <p:nvPr/>
          </p:nvSpPr>
          <p:spPr>
            <a:xfrm>
              <a:off x="7414400" y="3489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7" name="lines"/>
            <p:cNvSpPr/>
            <p:nvPr/>
          </p:nvSpPr>
          <p:spPr>
            <a:xfrm>
              <a:off x="6958400" y="394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8" name="lines"/>
            <p:cNvSpPr/>
            <p:nvPr/>
          </p:nvSpPr>
          <p:spPr>
            <a:xfrm>
              <a:off x="6502400" y="4401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49" name="lines"/>
            <p:cNvSpPr/>
            <p:nvPr/>
          </p:nvSpPr>
          <p:spPr>
            <a:xfrm>
              <a:off x="6046400" y="4857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0" name="lines"/>
            <p:cNvSpPr/>
            <p:nvPr/>
          </p:nvSpPr>
          <p:spPr>
            <a:xfrm>
              <a:off x="5590400" y="5313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1" name="lines"/>
            <p:cNvSpPr/>
            <p:nvPr/>
          </p:nvSpPr>
          <p:spPr>
            <a:xfrm>
              <a:off x="5134400" y="5769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2" name="lines"/>
            <p:cNvSpPr/>
            <p:nvPr/>
          </p:nvSpPr>
          <p:spPr>
            <a:xfrm>
              <a:off x="4678400" y="622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3" name="lines"/>
            <p:cNvSpPr/>
            <p:nvPr/>
          </p:nvSpPr>
          <p:spPr>
            <a:xfrm>
              <a:off x="4556800" y="6681800"/>
              <a:ext cx="121600" cy="121600"/>
            </a:xfrm>
            <a:custGeom>
              <a:pathLst>
                <a:path w="121600" h="121600">
                  <a:moveTo>
                    <a:pt x="121600" y="0"/>
                  </a:moveTo>
                  <a:lnTo>
                    <a:pt x="0" y="121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4" name="lines"/>
            <p:cNvSpPr/>
            <p:nvPr/>
          </p:nvSpPr>
          <p:spPr>
            <a:xfrm>
              <a:off x="7870400" y="3489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5" name="lines"/>
            <p:cNvSpPr/>
            <p:nvPr/>
          </p:nvSpPr>
          <p:spPr>
            <a:xfrm>
              <a:off x="7414400" y="394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6" name="lines"/>
            <p:cNvSpPr/>
            <p:nvPr/>
          </p:nvSpPr>
          <p:spPr>
            <a:xfrm>
              <a:off x="6958400" y="4401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7" name="lines"/>
            <p:cNvSpPr/>
            <p:nvPr/>
          </p:nvSpPr>
          <p:spPr>
            <a:xfrm>
              <a:off x="6502400" y="4857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8" name="lines"/>
            <p:cNvSpPr/>
            <p:nvPr/>
          </p:nvSpPr>
          <p:spPr>
            <a:xfrm>
              <a:off x="6046400" y="5313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59" name="lines"/>
            <p:cNvSpPr/>
            <p:nvPr/>
          </p:nvSpPr>
          <p:spPr>
            <a:xfrm>
              <a:off x="5590400" y="5769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0" name="lines"/>
            <p:cNvSpPr/>
            <p:nvPr/>
          </p:nvSpPr>
          <p:spPr>
            <a:xfrm>
              <a:off x="5134400" y="622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1" name="lines"/>
            <p:cNvSpPr/>
            <p:nvPr/>
          </p:nvSpPr>
          <p:spPr>
            <a:xfrm>
              <a:off x="5012800" y="6681800"/>
              <a:ext cx="121600" cy="121600"/>
            </a:xfrm>
            <a:custGeom>
              <a:pathLst>
                <a:path w="121600" h="121600">
                  <a:moveTo>
                    <a:pt x="121600" y="0"/>
                  </a:moveTo>
                  <a:lnTo>
                    <a:pt x="0" y="121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2" name="lines"/>
            <p:cNvSpPr/>
            <p:nvPr/>
          </p:nvSpPr>
          <p:spPr>
            <a:xfrm>
              <a:off x="7870400" y="394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3" name="lines"/>
            <p:cNvSpPr/>
            <p:nvPr/>
          </p:nvSpPr>
          <p:spPr>
            <a:xfrm>
              <a:off x="7414400" y="4401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4" name="lines"/>
            <p:cNvSpPr/>
            <p:nvPr/>
          </p:nvSpPr>
          <p:spPr>
            <a:xfrm>
              <a:off x="6958400" y="4857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5" name="lines"/>
            <p:cNvSpPr/>
            <p:nvPr/>
          </p:nvSpPr>
          <p:spPr>
            <a:xfrm>
              <a:off x="6502400" y="5313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6" name="lines"/>
            <p:cNvSpPr/>
            <p:nvPr/>
          </p:nvSpPr>
          <p:spPr>
            <a:xfrm>
              <a:off x="6046400" y="5769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7" name="lines"/>
            <p:cNvSpPr/>
            <p:nvPr/>
          </p:nvSpPr>
          <p:spPr>
            <a:xfrm>
              <a:off x="5590400" y="622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8" name="lines"/>
            <p:cNvSpPr/>
            <p:nvPr/>
          </p:nvSpPr>
          <p:spPr>
            <a:xfrm>
              <a:off x="5468800" y="6681800"/>
              <a:ext cx="121600" cy="121600"/>
            </a:xfrm>
            <a:custGeom>
              <a:pathLst>
                <a:path w="121600" h="121600">
                  <a:moveTo>
                    <a:pt x="121600" y="0"/>
                  </a:moveTo>
                  <a:lnTo>
                    <a:pt x="0" y="121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69" name="lines"/>
            <p:cNvSpPr/>
            <p:nvPr/>
          </p:nvSpPr>
          <p:spPr>
            <a:xfrm>
              <a:off x="7870400" y="4401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0" name="lines"/>
            <p:cNvSpPr/>
            <p:nvPr/>
          </p:nvSpPr>
          <p:spPr>
            <a:xfrm>
              <a:off x="7414400" y="4857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1" name="lines"/>
            <p:cNvSpPr/>
            <p:nvPr/>
          </p:nvSpPr>
          <p:spPr>
            <a:xfrm>
              <a:off x="6958400" y="5313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2" name="lines"/>
            <p:cNvSpPr/>
            <p:nvPr/>
          </p:nvSpPr>
          <p:spPr>
            <a:xfrm>
              <a:off x="6502400" y="5769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3" name="lines"/>
            <p:cNvSpPr/>
            <p:nvPr/>
          </p:nvSpPr>
          <p:spPr>
            <a:xfrm>
              <a:off x="6046400" y="622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4" name="lines"/>
            <p:cNvSpPr/>
            <p:nvPr/>
          </p:nvSpPr>
          <p:spPr>
            <a:xfrm>
              <a:off x="5924800" y="6681800"/>
              <a:ext cx="121600" cy="121600"/>
            </a:xfrm>
            <a:custGeom>
              <a:pathLst>
                <a:path w="121600" h="121600">
                  <a:moveTo>
                    <a:pt x="121600" y="0"/>
                  </a:moveTo>
                  <a:lnTo>
                    <a:pt x="0" y="121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5" name="lines"/>
            <p:cNvSpPr/>
            <p:nvPr/>
          </p:nvSpPr>
          <p:spPr>
            <a:xfrm>
              <a:off x="7870400" y="4857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6" name="lines"/>
            <p:cNvSpPr/>
            <p:nvPr/>
          </p:nvSpPr>
          <p:spPr>
            <a:xfrm>
              <a:off x="7414400" y="5313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7" name="lines"/>
            <p:cNvSpPr/>
            <p:nvPr/>
          </p:nvSpPr>
          <p:spPr>
            <a:xfrm>
              <a:off x="6958400" y="5769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8" name="lines"/>
            <p:cNvSpPr/>
            <p:nvPr/>
          </p:nvSpPr>
          <p:spPr>
            <a:xfrm>
              <a:off x="6502400" y="622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79" name="lines"/>
            <p:cNvSpPr/>
            <p:nvPr/>
          </p:nvSpPr>
          <p:spPr>
            <a:xfrm>
              <a:off x="6380800" y="6681800"/>
              <a:ext cx="121600" cy="121600"/>
            </a:xfrm>
            <a:custGeom>
              <a:pathLst>
                <a:path w="121600" h="121600">
                  <a:moveTo>
                    <a:pt x="121600" y="0"/>
                  </a:moveTo>
                  <a:lnTo>
                    <a:pt x="0" y="121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0" name="lines"/>
            <p:cNvSpPr/>
            <p:nvPr/>
          </p:nvSpPr>
          <p:spPr>
            <a:xfrm>
              <a:off x="7870400" y="5313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1" name="lines"/>
            <p:cNvSpPr/>
            <p:nvPr/>
          </p:nvSpPr>
          <p:spPr>
            <a:xfrm>
              <a:off x="7414400" y="5769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2" name="lines"/>
            <p:cNvSpPr/>
            <p:nvPr/>
          </p:nvSpPr>
          <p:spPr>
            <a:xfrm>
              <a:off x="6958400" y="622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3" name="lines"/>
            <p:cNvSpPr/>
            <p:nvPr/>
          </p:nvSpPr>
          <p:spPr>
            <a:xfrm>
              <a:off x="6836800" y="6681800"/>
              <a:ext cx="121600" cy="121600"/>
            </a:xfrm>
            <a:custGeom>
              <a:pathLst>
                <a:path w="121600" h="121600">
                  <a:moveTo>
                    <a:pt x="121600" y="0"/>
                  </a:moveTo>
                  <a:lnTo>
                    <a:pt x="0" y="121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4" name="lines"/>
            <p:cNvSpPr/>
            <p:nvPr/>
          </p:nvSpPr>
          <p:spPr>
            <a:xfrm>
              <a:off x="7870400" y="5769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5" name="lines"/>
            <p:cNvSpPr/>
            <p:nvPr/>
          </p:nvSpPr>
          <p:spPr>
            <a:xfrm>
              <a:off x="7414400" y="622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6" name="lines"/>
            <p:cNvSpPr/>
            <p:nvPr/>
          </p:nvSpPr>
          <p:spPr>
            <a:xfrm>
              <a:off x="7292800" y="6681800"/>
              <a:ext cx="121600" cy="121600"/>
            </a:xfrm>
            <a:custGeom>
              <a:pathLst>
                <a:path w="121600" h="121600">
                  <a:moveTo>
                    <a:pt x="121600" y="0"/>
                  </a:moveTo>
                  <a:lnTo>
                    <a:pt x="0" y="121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7" name="lines"/>
            <p:cNvSpPr/>
            <p:nvPr/>
          </p:nvSpPr>
          <p:spPr>
            <a:xfrm>
              <a:off x="7870400" y="6225800"/>
              <a:ext cx="456000" cy="456000"/>
            </a:xfrm>
            <a:custGeom>
              <a:pathLst>
                <a:path w="456000" h="456000">
                  <a:moveTo>
                    <a:pt x="456000" y="0"/>
                  </a:moveTo>
                  <a:lnTo>
                    <a:pt x="0" y="4560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8" name="lines"/>
            <p:cNvSpPr/>
            <p:nvPr/>
          </p:nvSpPr>
          <p:spPr>
            <a:xfrm>
              <a:off x="7748800" y="6681800"/>
              <a:ext cx="121600" cy="121600"/>
            </a:xfrm>
            <a:custGeom>
              <a:pathLst>
                <a:path w="121600" h="121600">
                  <a:moveTo>
                    <a:pt x="121600" y="0"/>
                  </a:moveTo>
                  <a:lnTo>
                    <a:pt x="0" y="121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  <p:sp>
          <p:nvSpPr>
            <p:cNvPr id="489" name="lines"/>
            <p:cNvSpPr/>
            <p:nvPr/>
          </p:nvSpPr>
          <p:spPr>
            <a:xfrm>
              <a:off x="8204800" y="6681800"/>
              <a:ext cx="121600" cy="121600"/>
            </a:xfrm>
            <a:custGeom>
              <a:pathLst>
                <a:path w="121600" h="121600">
                  <a:moveTo>
                    <a:pt x="121600" y="0"/>
                  </a:moveTo>
                  <a:lnTo>
                    <a:pt x="0" y="121600"/>
                  </a:lnTo>
                  <a:close/>
                </a:path>
              </a:pathLst>
            </a:custGeom>
            <a:noFill/>
            <a:ln w="7600" cap="flat">
              <a:solidFill>
                <a:srgbClr val="26FF3C">
                  <a:alpha val="38000"/>
                </a:srgbClr>
              </a:solidFill>
              <a:bevel/>
            </a:ln>
          </p:spPr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tomma</dc:creator>
  <cp:lastModifiedBy>tomma</cp:lastModifiedBy>
  <cp:revision>1</cp:revision>
  <dcterms:created xsi:type="dcterms:W3CDTF">2021-12-04T08:21:03Z</dcterms:created>
  <dcterms:modified xsi:type="dcterms:W3CDTF">2021-12-04T08:21:03Z</dcterms:modified>
</cp:coreProperties>
</file>