
<file path=[Content_Types].xml><?xml version="1.0" encoding="utf-8"?>
<Types xmlns="http://schemas.openxmlformats.org/package/2006/content-types">
  <Default Extension="jpeg" ContentType="image/jpeg"/>
  <Default Extension="png" ContentType="image/png"/>
  <Default Extension="bmp" ContentType="image/bmp"/>
  <Default Extension="gif" ContentType="image/gif"/>
  <Default Extension="tiff" ContentType="image/tiff"/>
  <Default Extension="wmf" ContentType="image/wmf"/>
  <Default Extension="emf" ContentType="image/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<Relationships xmlns="http://schemas.openxmlformats.org/package/2006/relationships">
	<Relationship Id="rId3" Type="http://schemas.openxmlformats.org/package/2006/relationships/metadata/core-properties" Target="docProps/core.xml"/>
	<Relationship Id="rId2" Type="http://schemas.openxmlformats.org/package/2006/relationships/metadata/thumbnail" Target="docProps/thumbnail.jpeg"/>
	<Relationship Id="rId1" Type="http://schemas.openxmlformats.org/officeDocument/2006/relationships/officeDocument" Target="ppt/presentation.xml"/>
	<Relationship Id="rId4" Type="http://schemas.openxmlformats.org/officeDocument/2006/relationships/extended-properties" Target="docProps/app.xml"/>
</Relationships>
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
	<Relationship Id="rId1" Type="http://schemas.openxmlformats.org/officeDocument/2006/relationships/slideMaster" Target="slideMasters/slideMaster1.xml"/>
	<Relationship Id="rId2" Type="http://schemas.openxmlformats.org/officeDocument/2006/relationships/tableStyles" Target="tableStyles.xml"/>
	<Relationship Id="rId3" Type="http://schemas.openxmlformats.org/officeDocument/2006/relationships/theme" Target="theme/theme1.xml"/>
	<Relationship Id="rId4" Type="http://schemas.openxmlformats.org/officeDocument/2006/relationships/viewProps" Target="viewProps.xml"/>
	<Relationship Id="rId5" Type="http://schemas.openxmlformats.org/officeDocument/2006/relationships/presProps" Target="presProps.xml"/>
	<Relationship Id="rId6" Type="http://schemas.openxmlformats.org/officeDocument/2006/relationships/slide" Target="slides/slide1.xml"/>
</Relationships>
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Page-1" id="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roup294"/>
          <p:cNvGrpSpPr/>
          <p:nvPr/>
        </p:nvGrpSpPr>
        <p:grpSpPr>
          <a:xfrm>
            <a:off x="-409801" y="-1473000"/>
            <a:ext cx="9963601" cy="9804000"/>
            <a:chOff x="-409801" y="-1473000"/>
            <a:chExt cx="9963601" cy="9804000"/>
          </a:xfrm>
        </p:grpSpPr>
        <p:sp>
          <p:nvSpPr>
            <p:cNvPr id="159" name="System Boundary"/>
            <p:cNvSpPr/>
            <p:nvPr/>
          </p:nvSpPr>
          <p:spPr>
            <a:xfrm>
              <a:off x="1476520" y="1057800"/>
              <a:ext cx="6870400" cy="7265600"/>
            </a:xfrm>
            <a:custGeom>
              <a:avLst/>
              <a:gdLst>
                <a:gd name="rtb" fmla="*/ 380000 h 7265600"/>
              </a:gdLst>
              <a:ahLst/>
              <a:cxnLst/>
              <a:rect l="l" t="t" r="r" b="rtb"/>
              <a:pathLst>
                <a:path w="6870400" h="7265600">
                  <a:moveTo>
                    <a:pt x="0" y="0"/>
                  </a:moveTo>
                  <a:lnTo>
                    <a:pt x="6870400" y="0"/>
                  </a:lnTo>
                  <a:lnTo>
                    <a:pt x="6870400" y="7265600"/>
                  </a:lnTo>
                  <a:lnTo>
                    <a:pt x="0" y="7265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00" cap="flat">
              <a:solidFill>
                <a:srgbClr val="000000"/>
              </a:solidFill>
              <a:miter lim="800000"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1368">
                  <a:solidFill>
                    <a:srgbClr val="303030"/>
                  </a:solidFill>
                  <a:latin typeface="Arial"/>
                </a:rPr>
                <a:t>Smart Tourist Guiding System</a:t>
              </a:r>
            </a:p>
          </p:txBody>
        </p:sp>
        <p:grpSp>
          <p:nvGrpSpPr>
            <p:cNvPr id="160" name="Actor"/>
            <p:cNvGrpSpPr/>
            <p:nvPr/>
          </p:nvGrpSpPr>
          <p:grpSpPr>
            <a:xfrm>
              <a:off x="-273000" y="3022400"/>
              <a:ext cx="235600" cy="630800"/>
              <a:chOff x="-273000" y="3022400"/>
              <a:chExt cx="235600" cy="630800"/>
            </a:xfrm>
          </p:grpSpPr>
          <p:sp>
            <p:nvSpPr>
              <p:cNvPr id="161" name="Ellipse"/>
              <p:cNvSpPr/>
              <p:nvPr/>
            </p:nvSpPr>
            <p:spPr>
              <a:xfrm>
                <a:off x="-216266" y="3018691"/>
                <a:ext cx="114000" cy="114000"/>
              </a:xfrm>
              <a:custGeom>
                <a:avLst/>
                <a:gdLst/>
                <a:ahLst/>
                <a:cxnLst/>
                <a:pathLst>
                  <a:path w="114000" h="114000">
                    <a:moveTo>
                      <a:pt x="359" y="57000"/>
                    </a:moveTo>
                    <a:cubicBezTo>
                      <a:pt x="359" y="25520"/>
                      <a:pt x="25879" y="0"/>
                      <a:pt x="57359" y="0"/>
                    </a:cubicBezTo>
                    <a:cubicBezTo>
                      <a:pt x="88839" y="0"/>
                      <a:pt x="114359" y="25520"/>
                      <a:pt x="114359" y="57000"/>
                    </a:cubicBezTo>
                    <a:cubicBezTo>
                      <a:pt x="114359" y="88480"/>
                      <a:pt x="88839" y="114000"/>
                      <a:pt x="57359" y="114000"/>
                    </a:cubicBezTo>
                    <a:cubicBezTo>
                      <a:pt x="25879" y="114000"/>
                      <a:pt x="359" y="88480"/>
                      <a:pt x="359" y="57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</p:spPr>
          </p:sp>
          <p:sp>
            <p:nvSpPr>
              <p:cNvPr id="162" name=""/>
              <p:cNvSpPr/>
              <p:nvPr/>
            </p:nvSpPr>
            <p:spPr>
              <a:xfrm>
                <a:off x="-273000" y="3189600"/>
                <a:ext cx="235600" cy="7600"/>
              </a:xfrm>
              <a:custGeom>
                <a:avLst/>
                <a:gdLst/>
                <a:ahLst/>
                <a:cxnLst/>
                <a:pathLst>
                  <a:path w="235600" h="7600" fill="none">
                    <a:moveTo>
                      <a:pt x="359" y="0"/>
                    </a:moveTo>
                    <a:lnTo>
                      <a:pt x="23595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</p:spPr>
          </p:sp>
          <p:sp>
            <p:nvSpPr>
              <p:cNvPr id="163" name=""/>
              <p:cNvSpPr/>
              <p:nvPr/>
            </p:nvSpPr>
            <p:spPr>
              <a:xfrm>
                <a:off x="-265400" y="3136400"/>
                <a:ext cx="106400" cy="516800"/>
              </a:xfrm>
              <a:custGeom>
                <a:avLst/>
                <a:gdLst/>
                <a:ahLst/>
                <a:cxnLst/>
                <a:pathLst>
                  <a:path w="106400" h="516800" fill="none">
                    <a:moveTo>
                      <a:pt x="106400" y="-3709"/>
                    </a:moveTo>
                    <a:lnTo>
                      <a:pt x="106400" y="296400"/>
                    </a:lnTo>
                    <a:close/>
                  </a:path>
                  <a:path w="106400" h="516800" fill="none">
                    <a:moveTo>
                      <a:pt x="359" y="516800"/>
                    </a:moveTo>
                    <a:lnTo>
                      <a:pt x="106400" y="2964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</p:spPr>
          </p:sp>
          <p:sp>
            <p:nvSpPr>
              <p:cNvPr id="164" name=""/>
              <p:cNvSpPr/>
              <p:nvPr/>
            </p:nvSpPr>
            <p:spPr>
              <a:xfrm>
                <a:off x="-152827" y="3432800"/>
                <a:ext cx="107825" cy="220400"/>
              </a:xfrm>
              <a:custGeom>
                <a:avLst/>
                <a:gdLst/>
                <a:ahLst/>
                <a:cxnLst/>
                <a:pathLst>
                  <a:path w="107825" h="220400" fill="none">
                    <a:moveTo>
                      <a:pt x="1786" y="0"/>
                    </a:moveTo>
                    <a:cubicBezTo>
                      <a:pt x="-13773" y="0"/>
                      <a:pt x="108186" y="220400"/>
                      <a:pt x="108186" y="2204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</p:spPr>
          </p:sp>
          <p:sp>
            <p:nvSpPr>
              <p:cNvPr id="295" name="Text 295"/>
              <p:cNvSpPr txBox="1"/>
              <p:nvPr/>
            </p:nvSpPr>
            <p:spPr>
              <a:xfrm>
                <a:off x="-383200" y="3671820"/>
                <a:ext cx="456000" cy="152000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912">
                    <a:solidFill>
                      <a:srgbClr val="303030"/>
                    </a:solidFill>
                    <a:latin typeface="Arial"/>
                  </a:rPr>
                  <a:t>Tourist</a:t>
                </a:r>
              </a:p>
            </p:txBody>
          </p:sp>
        </p:grpSp>
        <p:grpSp>
          <p:nvGrpSpPr>
            <p:cNvPr id="170" name="Actor"/>
            <p:cNvGrpSpPr/>
            <p:nvPr/>
          </p:nvGrpSpPr>
          <p:grpSpPr>
            <a:xfrm>
              <a:off x="9204200" y="2140800"/>
              <a:ext cx="235600" cy="630800"/>
              <a:chOff x="9204200" y="2140800"/>
              <a:chExt cx="235600" cy="630800"/>
            </a:xfrm>
          </p:grpSpPr>
          <p:sp>
            <p:nvSpPr>
              <p:cNvPr id="171" name="Ellipse"/>
              <p:cNvSpPr/>
              <p:nvPr/>
            </p:nvSpPr>
            <p:spPr>
              <a:xfrm>
                <a:off x="9260934" y="2137091"/>
                <a:ext cx="114000" cy="114000"/>
              </a:xfrm>
              <a:custGeom>
                <a:avLst/>
                <a:gdLst/>
                <a:ahLst/>
                <a:cxnLst/>
                <a:pathLst>
                  <a:path w="114000" h="114000">
                    <a:moveTo>
                      <a:pt x="359" y="57000"/>
                    </a:moveTo>
                    <a:cubicBezTo>
                      <a:pt x="359" y="25520"/>
                      <a:pt x="25879" y="0"/>
                      <a:pt x="57359" y="0"/>
                    </a:cubicBezTo>
                    <a:cubicBezTo>
                      <a:pt x="88839" y="0"/>
                      <a:pt x="114359" y="25520"/>
                      <a:pt x="114359" y="57000"/>
                    </a:cubicBezTo>
                    <a:cubicBezTo>
                      <a:pt x="114359" y="88480"/>
                      <a:pt x="88839" y="114000"/>
                      <a:pt x="57359" y="114000"/>
                    </a:cubicBezTo>
                    <a:cubicBezTo>
                      <a:pt x="25879" y="114000"/>
                      <a:pt x="359" y="88480"/>
                      <a:pt x="359" y="57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</p:spPr>
          </p:sp>
          <p:sp>
            <p:nvSpPr>
              <p:cNvPr id="172" name=""/>
              <p:cNvSpPr/>
              <p:nvPr/>
            </p:nvSpPr>
            <p:spPr>
              <a:xfrm>
                <a:off x="9204200" y="2308000"/>
                <a:ext cx="235600" cy="7600"/>
              </a:xfrm>
              <a:custGeom>
                <a:avLst/>
                <a:gdLst/>
                <a:ahLst/>
                <a:cxnLst/>
                <a:pathLst>
                  <a:path w="235600" h="7600" fill="none">
                    <a:moveTo>
                      <a:pt x="359" y="0"/>
                    </a:moveTo>
                    <a:lnTo>
                      <a:pt x="23595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</p:spPr>
          </p:sp>
          <p:sp>
            <p:nvSpPr>
              <p:cNvPr id="173" name=""/>
              <p:cNvSpPr/>
              <p:nvPr/>
            </p:nvSpPr>
            <p:spPr>
              <a:xfrm>
                <a:off x="9211800" y="2254800"/>
                <a:ext cx="106400" cy="516800"/>
              </a:xfrm>
              <a:custGeom>
                <a:avLst/>
                <a:gdLst/>
                <a:ahLst/>
                <a:cxnLst/>
                <a:pathLst>
                  <a:path w="106400" h="516800" fill="none">
                    <a:moveTo>
                      <a:pt x="106400" y="-3709"/>
                    </a:moveTo>
                    <a:lnTo>
                      <a:pt x="106400" y="296400"/>
                    </a:lnTo>
                    <a:close/>
                  </a:path>
                  <a:path w="106400" h="516800" fill="none">
                    <a:moveTo>
                      <a:pt x="359" y="516800"/>
                    </a:moveTo>
                    <a:lnTo>
                      <a:pt x="106400" y="2964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</p:spPr>
          </p:sp>
          <p:sp>
            <p:nvSpPr>
              <p:cNvPr id="174" name=""/>
              <p:cNvSpPr/>
              <p:nvPr/>
            </p:nvSpPr>
            <p:spPr>
              <a:xfrm>
                <a:off x="9324373" y="2551200"/>
                <a:ext cx="107825" cy="220400"/>
              </a:xfrm>
              <a:custGeom>
                <a:avLst/>
                <a:gdLst/>
                <a:ahLst/>
                <a:cxnLst/>
                <a:pathLst>
                  <a:path w="107825" h="220400" fill="none">
                    <a:moveTo>
                      <a:pt x="1786" y="0"/>
                    </a:moveTo>
                    <a:cubicBezTo>
                      <a:pt x="-13773" y="0"/>
                      <a:pt x="108186" y="220400"/>
                      <a:pt x="108186" y="2204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</p:spPr>
          </p:sp>
          <p:sp>
            <p:nvSpPr>
              <p:cNvPr id="296" name="Text 296"/>
              <p:cNvSpPr txBox="1"/>
              <p:nvPr/>
            </p:nvSpPr>
            <p:spPr>
              <a:xfrm>
                <a:off x="9094000" y="2790220"/>
                <a:ext cx="456000" cy="152000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912">
                    <a:solidFill>
                      <a:srgbClr val="303030"/>
                    </a:solidFill>
                    <a:latin typeface="Arial"/>
                  </a:rPr>
                  <a:t>Guide</a:t>
                </a:r>
              </a:p>
            </p:txBody>
          </p:sp>
        </p:grpSp>
        <p:grpSp>
          <p:nvGrpSpPr>
            <p:cNvPr id="175" name="Actor"/>
            <p:cNvGrpSpPr/>
            <p:nvPr/>
          </p:nvGrpSpPr>
          <p:grpSpPr>
            <a:xfrm>
              <a:off x="9204200" y="5686200"/>
              <a:ext cx="235600" cy="630800"/>
              <a:chOff x="9204200" y="5686200"/>
              <a:chExt cx="235600" cy="630800"/>
            </a:xfrm>
          </p:grpSpPr>
          <p:sp>
            <p:nvSpPr>
              <p:cNvPr id="176" name="Ellipse"/>
              <p:cNvSpPr/>
              <p:nvPr/>
            </p:nvSpPr>
            <p:spPr>
              <a:xfrm>
                <a:off x="9260934" y="5682491"/>
                <a:ext cx="114000" cy="114000"/>
              </a:xfrm>
              <a:custGeom>
                <a:avLst/>
                <a:gdLst/>
                <a:ahLst/>
                <a:cxnLst/>
                <a:pathLst>
                  <a:path w="114000" h="114000">
                    <a:moveTo>
                      <a:pt x="359" y="57000"/>
                    </a:moveTo>
                    <a:cubicBezTo>
                      <a:pt x="359" y="25520"/>
                      <a:pt x="25879" y="0"/>
                      <a:pt x="57359" y="0"/>
                    </a:cubicBezTo>
                    <a:cubicBezTo>
                      <a:pt x="88839" y="0"/>
                      <a:pt x="114359" y="25520"/>
                      <a:pt x="114359" y="57000"/>
                    </a:cubicBezTo>
                    <a:cubicBezTo>
                      <a:pt x="114359" y="88480"/>
                      <a:pt x="88839" y="114000"/>
                      <a:pt x="57359" y="114000"/>
                    </a:cubicBezTo>
                    <a:cubicBezTo>
                      <a:pt x="25879" y="114000"/>
                      <a:pt x="359" y="88480"/>
                      <a:pt x="359" y="57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</p:spPr>
          </p:sp>
          <p:sp>
            <p:nvSpPr>
              <p:cNvPr id="177" name=""/>
              <p:cNvSpPr/>
              <p:nvPr/>
            </p:nvSpPr>
            <p:spPr>
              <a:xfrm>
                <a:off x="9204200" y="5853400"/>
                <a:ext cx="235600" cy="7600"/>
              </a:xfrm>
              <a:custGeom>
                <a:avLst/>
                <a:gdLst/>
                <a:ahLst/>
                <a:cxnLst/>
                <a:pathLst>
                  <a:path w="235600" h="7600" fill="none">
                    <a:moveTo>
                      <a:pt x="359" y="0"/>
                    </a:moveTo>
                    <a:lnTo>
                      <a:pt x="23595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</p:spPr>
          </p:sp>
          <p:sp>
            <p:nvSpPr>
              <p:cNvPr id="178" name=""/>
              <p:cNvSpPr/>
              <p:nvPr/>
            </p:nvSpPr>
            <p:spPr>
              <a:xfrm>
                <a:off x="9211800" y="5800200"/>
                <a:ext cx="106400" cy="516800"/>
              </a:xfrm>
              <a:custGeom>
                <a:avLst/>
                <a:gdLst/>
                <a:ahLst/>
                <a:cxnLst/>
                <a:pathLst>
                  <a:path w="106400" h="516800" fill="none">
                    <a:moveTo>
                      <a:pt x="106400" y="-3709"/>
                    </a:moveTo>
                    <a:lnTo>
                      <a:pt x="106400" y="296400"/>
                    </a:lnTo>
                    <a:close/>
                  </a:path>
                  <a:path w="106400" h="516800" fill="none">
                    <a:moveTo>
                      <a:pt x="359" y="516800"/>
                    </a:moveTo>
                    <a:lnTo>
                      <a:pt x="106400" y="2964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</p:spPr>
          </p:sp>
          <p:sp>
            <p:nvSpPr>
              <p:cNvPr id="179" name=""/>
              <p:cNvSpPr/>
              <p:nvPr/>
            </p:nvSpPr>
            <p:spPr>
              <a:xfrm>
                <a:off x="9324373" y="6096600"/>
                <a:ext cx="107825" cy="220400"/>
              </a:xfrm>
              <a:custGeom>
                <a:avLst/>
                <a:gdLst/>
                <a:ahLst/>
                <a:cxnLst/>
                <a:pathLst>
                  <a:path w="107825" h="220400" fill="none">
                    <a:moveTo>
                      <a:pt x="1786" y="0"/>
                    </a:moveTo>
                    <a:cubicBezTo>
                      <a:pt x="-13773" y="0"/>
                      <a:pt x="108186" y="220400"/>
                      <a:pt x="108186" y="2204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</p:spPr>
          </p:sp>
          <p:sp>
            <p:nvSpPr>
              <p:cNvPr id="297" name="Text 297"/>
              <p:cNvSpPr txBox="1"/>
              <p:nvPr/>
            </p:nvSpPr>
            <p:spPr>
              <a:xfrm>
                <a:off x="9094000" y="6335620"/>
                <a:ext cx="456000" cy="152000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912">
                    <a:solidFill>
                      <a:srgbClr val="303030"/>
                    </a:solidFill>
                    <a:latin typeface="Arial"/>
                  </a:rPr>
                  <a:t>Driver</a:t>
                </a:r>
              </a:p>
            </p:txBody>
          </p:sp>
        </p:grpSp>
        <p:sp>
          <p:nvSpPr>
            <p:cNvPr id="181" name="Use Case"/>
            <p:cNvSpPr/>
            <p:nvPr/>
          </p:nvSpPr>
          <p:spPr>
            <a:xfrm>
              <a:off x="1938623" y="3938200"/>
              <a:ext cx="915906" cy="304000"/>
            </a:xfrm>
            <a:custGeom>
              <a:avLst/>
              <a:gdLst>
                <a:gd name="connsiteX0" fmla="*/ 457953 w 915906"/>
                <a:gd name="connsiteY0" fmla="*/ 0 h 304000"/>
                <a:gd name="connsiteX1" fmla="*/ 457953 w 915906"/>
                <a:gd name="connsiteY1" fmla="*/ 304000 h 304000"/>
                <a:gd name="connsiteX2" fmla="*/ 0 w 915906"/>
                <a:gd name="connsiteY2" fmla="*/ 152000 h 304000"/>
                <a:gd name="connsiteX3" fmla="*/ 915906 w 915906"/>
                <a:gd name="connsiteY3" fmla="*/ 152000 h 304000"/>
                <a:gd name="connsiteX4" fmla="*/ 744174 w 915906"/>
                <a:gd name="connsiteY4" fmla="*/ 38000 h 304000"/>
                <a:gd name="connsiteX5" fmla="*/ 744174 w 915906"/>
                <a:gd name="connsiteY5" fmla="*/ 266000 h 304000"/>
                <a:gd name="connsiteX6" fmla="*/ 171733 w 915906"/>
                <a:gd name="connsiteY6" fmla="*/ 38000 h 304000"/>
                <a:gd name="connsiteX7" fmla="*/ 171733 w 915906"/>
                <a:gd name="connsiteY7" fmla="*/ 266000 h 304000"/>
                <a:gd name="connsiteX8" fmla="*/ 85866 w 915906"/>
                <a:gd name="connsiteY8" fmla="*/ 66880 h 304000"/>
                <a:gd name="connsiteX9" fmla="*/ 85866 w 915906"/>
                <a:gd name="connsiteY9" fmla="*/ 237120 h 304000"/>
                <a:gd name="connsiteX10" fmla="*/ 830042 w 915906"/>
                <a:gd name="connsiteY10" fmla="*/ 66880 h 304000"/>
                <a:gd name="connsiteX11" fmla="*/ 830042 w 915906"/>
                <a:gd name="connsiteY11" fmla="*/ 237120 h 3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5906" h="304000">
                  <a:moveTo>
                    <a:pt x="0" y="152000"/>
                  </a:moveTo>
                  <a:cubicBezTo>
                    <a:pt x="-87" y="68033"/>
                    <a:pt x="204971" y="-51"/>
                    <a:pt x="457953" y="-51"/>
                  </a:cubicBezTo>
                  <a:cubicBezTo>
                    <a:pt x="710936" y="-51"/>
                    <a:pt x="915994" y="68033"/>
                    <a:pt x="915906" y="152000"/>
                  </a:cubicBezTo>
                  <a:cubicBezTo>
                    <a:pt x="915819" y="235928"/>
                    <a:pt x="710812" y="303949"/>
                    <a:pt x="457953" y="303949"/>
                  </a:cubicBezTo>
                  <a:cubicBezTo>
                    <a:pt x="205094" y="303949"/>
                    <a:pt x="87" y="235928"/>
                    <a:pt x="0" y="152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login</a:t>
              </a:r>
            </a:p>
          </p:txBody>
        </p:sp>
        <p:sp>
          <p:nvSpPr>
            <p:cNvPr id="182" name="Use Case"/>
            <p:cNvSpPr/>
            <p:nvPr/>
          </p:nvSpPr>
          <p:spPr>
            <a:xfrm>
              <a:off x="1938623" y="3337800"/>
              <a:ext cx="915906" cy="304000"/>
            </a:xfrm>
            <a:custGeom>
              <a:avLst/>
              <a:gdLst>
                <a:gd name="connsiteX0" fmla="*/ 457953 w 915906"/>
                <a:gd name="connsiteY0" fmla="*/ 0 h 304000"/>
                <a:gd name="connsiteX1" fmla="*/ 457953 w 915906"/>
                <a:gd name="connsiteY1" fmla="*/ 304000 h 304000"/>
                <a:gd name="connsiteX2" fmla="*/ 0 w 915906"/>
                <a:gd name="connsiteY2" fmla="*/ 152000 h 304000"/>
                <a:gd name="connsiteX3" fmla="*/ 915906 w 915906"/>
                <a:gd name="connsiteY3" fmla="*/ 152000 h 304000"/>
                <a:gd name="connsiteX4" fmla="*/ 744174 w 915906"/>
                <a:gd name="connsiteY4" fmla="*/ 38000 h 304000"/>
                <a:gd name="connsiteX5" fmla="*/ 744174 w 915906"/>
                <a:gd name="connsiteY5" fmla="*/ 266000 h 304000"/>
                <a:gd name="connsiteX6" fmla="*/ 171733 w 915906"/>
                <a:gd name="connsiteY6" fmla="*/ 38000 h 304000"/>
                <a:gd name="connsiteX7" fmla="*/ 171733 w 915906"/>
                <a:gd name="connsiteY7" fmla="*/ 266000 h 304000"/>
                <a:gd name="connsiteX8" fmla="*/ 85866 w 915906"/>
                <a:gd name="connsiteY8" fmla="*/ 66880 h 304000"/>
                <a:gd name="connsiteX9" fmla="*/ 85866 w 915906"/>
                <a:gd name="connsiteY9" fmla="*/ 237120 h 304000"/>
                <a:gd name="connsiteX10" fmla="*/ 830042 w 915906"/>
                <a:gd name="connsiteY10" fmla="*/ 66880 h 304000"/>
                <a:gd name="connsiteX11" fmla="*/ 830042 w 915906"/>
                <a:gd name="connsiteY11" fmla="*/ 237120 h 3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5906" h="304000">
                  <a:moveTo>
                    <a:pt x="0" y="152000"/>
                  </a:moveTo>
                  <a:cubicBezTo>
                    <a:pt x="-87" y="68033"/>
                    <a:pt x="204971" y="-51"/>
                    <a:pt x="457953" y="-51"/>
                  </a:cubicBezTo>
                  <a:cubicBezTo>
                    <a:pt x="710936" y="-51"/>
                    <a:pt x="915994" y="68033"/>
                    <a:pt x="915906" y="152000"/>
                  </a:cubicBezTo>
                  <a:cubicBezTo>
                    <a:pt x="915819" y="235928"/>
                    <a:pt x="710812" y="303949"/>
                    <a:pt x="457953" y="303949"/>
                  </a:cubicBezTo>
                  <a:cubicBezTo>
                    <a:pt x="205094" y="303949"/>
                    <a:pt x="87" y="235928"/>
                    <a:pt x="0" y="152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Create Account</a:t>
              </a:r>
            </a:p>
          </p:txBody>
        </p:sp>
        <p:sp>
          <p:nvSpPr>
            <p:cNvPr id="183" name="Use Case"/>
            <p:cNvSpPr/>
            <p:nvPr/>
          </p:nvSpPr>
          <p:spPr>
            <a:xfrm>
              <a:off x="3355871" y="5405000"/>
              <a:ext cx="915906" cy="304000"/>
            </a:xfrm>
            <a:custGeom>
              <a:avLst/>
              <a:gdLst>
                <a:gd name="connsiteX0" fmla="*/ 457953 w 915906"/>
                <a:gd name="connsiteY0" fmla="*/ 0 h 304000"/>
                <a:gd name="connsiteX1" fmla="*/ 457953 w 915906"/>
                <a:gd name="connsiteY1" fmla="*/ 304000 h 304000"/>
                <a:gd name="connsiteX2" fmla="*/ 0 w 915906"/>
                <a:gd name="connsiteY2" fmla="*/ 152000 h 304000"/>
                <a:gd name="connsiteX3" fmla="*/ 915906 w 915906"/>
                <a:gd name="connsiteY3" fmla="*/ 152000 h 304000"/>
                <a:gd name="connsiteX4" fmla="*/ 744174 w 915906"/>
                <a:gd name="connsiteY4" fmla="*/ 38000 h 304000"/>
                <a:gd name="connsiteX5" fmla="*/ 744174 w 915906"/>
                <a:gd name="connsiteY5" fmla="*/ 266000 h 304000"/>
                <a:gd name="connsiteX6" fmla="*/ 171733 w 915906"/>
                <a:gd name="connsiteY6" fmla="*/ 38000 h 304000"/>
                <a:gd name="connsiteX7" fmla="*/ 171733 w 915906"/>
                <a:gd name="connsiteY7" fmla="*/ 266000 h 304000"/>
                <a:gd name="connsiteX8" fmla="*/ 85866 w 915906"/>
                <a:gd name="connsiteY8" fmla="*/ 66880 h 304000"/>
                <a:gd name="connsiteX9" fmla="*/ 85866 w 915906"/>
                <a:gd name="connsiteY9" fmla="*/ 237120 h 304000"/>
                <a:gd name="connsiteX10" fmla="*/ 830042 w 915906"/>
                <a:gd name="connsiteY10" fmla="*/ 66880 h 304000"/>
                <a:gd name="connsiteX11" fmla="*/ 830042 w 915906"/>
                <a:gd name="connsiteY11" fmla="*/ 237120 h 3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5906" h="304000">
                  <a:moveTo>
                    <a:pt x="0" y="152000"/>
                  </a:moveTo>
                  <a:cubicBezTo>
                    <a:pt x="-87" y="68033"/>
                    <a:pt x="204971" y="-51"/>
                    <a:pt x="457953" y="-51"/>
                  </a:cubicBezTo>
                  <a:cubicBezTo>
                    <a:pt x="710936" y="-51"/>
                    <a:pt x="915994" y="68033"/>
                    <a:pt x="915906" y="152000"/>
                  </a:cubicBezTo>
                  <a:cubicBezTo>
                    <a:pt x="915819" y="235928"/>
                    <a:pt x="710812" y="303949"/>
                    <a:pt x="457953" y="303949"/>
                  </a:cubicBezTo>
                  <a:cubicBezTo>
                    <a:pt x="205094" y="303949"/>
                    <a:pt x="87" y="235928"/>
                    <a:pt x="0" y="152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Customise </a:t>
              </a:r>
              <a:r>
                <a:rPr sz="760">
                  <a:solidFill>
                    <a:srgbClr val="303030"/>
                  </a:solidFill>
                  <a:latin typeface="Arial"/>
                </a:rPr>
                <a:t>Package</a:t>
              </a:r>
            </a:p>
          </p:txBody>
        </p:sp>
        <p:sp>
          <p:nvSpPr>
            <p:cNvPr id="184" name="Use Case"/>
            <p:cNvSpPr/>
            <p:nvPr/>
          </p:nvSpPr>
          <p:spPr>
            <a:xfrm>
              <a:off x="1946223" y="4538600"/>
              <a:ext cx="915906" cy="304000"/>
            </a:xfrm>
            <a:custGeom>
              <a:avLst/>
              <a:gdLst>
                <a:gd name="connsiteX0" fmla="*/ 457953 w 915906"/>
                <a:gd name="connsiteY0" fmla="*/ 0 h 304000"/>
                <a:gd name="connsiteX1" fmla="*/ 457953 w 915906"/>
                <a:gd name="connsiteY1" fmla="*/ 304000 h 304000"/>
                <a:gd name="connsiteX2" fmla="*/ 0 w 915906"/>
                <a:gd name="connsiteY2" fmla="*/ 152000 h 304000"/>
                <a:gd name="connsiteX3" fmla="*/ 915906 w 915906"/>
                <a:gd name="connsiteY3" fmla="*/ 152000 h 304000"/>
                <a:gd name="connsiteX4" fmla="*/ 744174 w 915906"/>
                <a:gd name="connsiteY4" fmla="*/ 38000 h 304000"/>
                <a:gd name="connsiteX5" fmla="*/ 744174 w 915906"/>
                <a:gd name="connsiteY5" fmla="*/ 266000 h 304000"/>
                <a:gd name="connsiteX6" fmla="*/ 171733 w 915906"/>
                <a:gd name="connsiteY6" fmla="*/ 38000 h 304000"/>
                <a:gd name="connsiteX7" fmla="*/ 171733 w 915906"/>
                <a:gd name="connsiteY7" fmla="*/ 266000 h 304000"/>
                <a:gd name="connsiteX8" fmla="*/ 85866 w 915906"/>
                <a:gd name="connsiteY8" fmla="*/ 66880 h 304000"/>
                <a:gd name="connsiteX9" fmla="*/ 85866 w 915906"/>
                <a:gd name="connsiteY9" fmla="*/ 237120 h 304000"/>
                <a:gd name="connsiteX10" fmla="*/ 830042 w 915906"/>
                <a:gd name="connsiteY10" fmla="*/ 66880 h 304000"/>
                <a:gd name="connsiteX11" fmla="*/ 830042 w 915906"/>
                <a:gd name="connsiteY11" fmla="*/ 237120 h 3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5906" h="304000">
                  <a:moveTo>
                    <a:pt x="0" y="152000"/>
                  </a:moveTo>
                  <a:cubicBezTo>
                    <a:pt x="-87" y="68033"/>
                    <a:pt x="204971" y="-51"/>
                    <a:pt x="457953" y="-51"/>
                  </a:cubicBezTo>
                  <a:cubicBezTo>
                    <a:pt x="710936" y="-51"/>
                    <a:pt x="915994" y="68033"/>
                    <a:pt x="915906" y="152000"/>
                  </a:cubicBezTo>
                  <a:cubicBezTo>
                    <a:pt x="915819" y="235928"/>
                    <a:pt x="710812" y="303949"/>
                    <a:pt x="457953" y="303949"/>
                  </a:cubicBezTo>
                  <a:cubicBezTo>
                    <a:pt x="205094" y="303949"/>
                    <a:pt x="87" y="235928"/>
                    <a:pt x="0" y="152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Search Places</a:t>
              </a:r>
            </a:p>
          </p:txBody>
        </p:sp>
        <p:sp>
          <p:nvSpPr>
            <p:cNvPr id="185" name="Use Case"/>
            <p:cNvSpPr/>
            <p:nvPr/>
          </p:nvSpPr>
          <p:spPr>
            <a:xfrm>
              <a:off x="1938623" y="5078200"/>
              <a:ext cx="915906" cy="304000"/>
            </a:xfrm>
            <a:custGeom>
              <a:avLst/>
              <a:gdLst>
                <a:gd name="connsiteX0" fmla="*/ 457953 w 915906"/>
                <a:gd name="connsiteY0" fmla="*/ 0 h 304000"/>
                <a:gd name="connsiteX1" fmla="*/ 457953 w 915906"/>
                <a:gd name="connsiteY1" fmla="*/ 304000 h 304000"/>
                <a:gd name="connsiteX2" fmla="*/ 0 w 915906"/>
                <a:gd name="connsiteY2" fmla="*/ 152000 h 304000"/>
                <a:gd name="connsiteX3" fmla="*/ 915906 w 915906"/>
                <a:gd name="connsiteY3" fmla="*/ 152000 h 304000"/>
                <a:gd name="connsiteX4" fmla="*/ 744174 w 915906"/>
                <a:gd name="connsiteY4" fmla="*/ 38000 h 304000"/>
                <a:gd name="connsiteX5" fmla="*/ 744174 w 915906"/>
                <a:gd name="connsiteY5" fmla="*/ 266000 h 304000"/>
                <a:gd name="connsiteX6" fmla="*/ 171733 w 915906"/>
                <a:gd name="connsiteY6" fmla="*/ 38000 h 304000"/>
                <a:gd name="connsiteX7" fmla="*/ 171733 w 915906"/>
                <a:gd name="connsiteY7" fmla="*/ 266000 h 304000"/>
                <a:gd name="connsiteX8" fmla="*/ 85866 w 915906"/>
                <a:gd name="connsiteY8" fmla="*/ 66880 h 304000"/>
                <a:gd name="connsiteX9" fmla="*/ 85866 w 915906"/>
                <a:gd name="connsiteY9" fmla="*/ 237120 h 304000"/>
                <a:gd name="connsiteX10" fmla="*/ 830042 w 915906"/>
                <a:gd name="connsiteY10" fmla="*/ 66880 h 304000"/>
                <a:gd name="connsiteX11" fmla="*/ 830042 w 915906"/>
                <a:gd name="connsiteY11" fmla="*/ 237120 h 3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5906" h="304000">
                  <a:moveTo>
                    <a:pt x="0" y="152000"/>
                  </a:moveTo>
                  <a:cubicBezTo>
                    <a:pt x="-87" y="68033"/>
                    <a:pt x="204971" y="-51"/>
                    <a:pt x="457953" y="-51"/>
                  </a:cubicBezTo>
                  <a:cubicBezTo>
                    <a:pt x="710936" y="-51"/>
                    <a:pt x="915994" y="68033"/>
                    <a:pt x="915906" y="152000"/>
                  </a:cubicBezTo>
                  <a:cubicBezTo>
                    <a:pt x="915819" y="235928"/>
                    <a:pt x="710812" y="303949"/>
                    <a:pt x="457953" y="303949"/>
                  </a:cubicBezTo>
                  <a:cubicBezTo>
                    <a:pt x="205094" y="303949"/>
                    <a:pt x="87" y="235928"/>
                    <a:pt x="0" y="152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View Pacakge</a:t>
              </a:r>
            </a:p>
          </p:txBody>
        </p:sp>
        <p:sp>
          <p:nvSpPr>
            <p:cNvPr id="186" name="Use Case"/>
            <p:cNvSpPr/>
            <p:nvPr/>
          </p:nvSpPr>
          <p:spPr>
            <a:xfrm>
              <a:off x="1938623" y="5697600"/>
              <a:ext cx="915906" cy="304000"/>
            </a:xfrm>
            <a:custGeom>
              <a:avLst/>
              <a:gdLst>
                <a:gd name="connsiteX0" fmla="*/ 457953 w 915906"/>
                <a:gd name="connsiteY0" fmla="*/ 0 h 304000"/>
                <a:gd name="connsiteX1" fmla="*/ 457953 w 915906"/>
                <a:gd name="connsiteY1" fmla="*/ 304000 h 304000"/>
                <a:gd name="connsiteX2" fmla="*/ 0 w 915906"/>
                <a:gd name="connsiteY2" fmla="*/ 152000 h 304000"/>
                <a:gd name="connsiteX3" fmla="*/ 915906 w 915906"/>
                <a:gd name="connsiteY3" fmla="*/ 152000 h 304000"/>
                <a:gd name="connsiteX4" fmla="*/ 744174 w 915906"/>
                <a:gd name="connsiteY4" fmla="*/ 38000 h 304000"/>
                <a:gd name="connsiteX5" fmla="*/ 744174 w 915906"/>
                <a:gd name="connsiteY5" fmla="*/ 266000 h 304000"/>
                <a:gd name="connsiteX6" fmla="*/ 171733 w 915906"/>
                <a:gd name="connsiteY6" fmla="*/ 38000 h 304000"/>
                <a:gd name="connsiteX7" fmla="*/ 171733 w 915906"/>
                <a:gd name="connsiteY7" fmla="*/ 266000 h 304000"/>
                <a:gd name="connsiteX8" fmla="*/ 85866 w 915906"/>
                <a:gd name="connsiteY8" fmla="*/ 66880 h 304000"/>
                <a:gd name="connsiteX9" fmla="*/ 85866 w 915906"/>
                <a:gd name="connsiteY9" fmla="*/ 237120 h 304000"/>
                <a:gd name="connsiteX10" fmla="*/ 830042 w 915906"/>
                <a:gd name="connsiteY10" fmla="*/ 66880 h 304000"/>
                <a:gd name="connsiteX11" fmla="*/ 830042 w 915906"/>
                <a:gd name="connsiteY11" fmla="*/ 237120 h 3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5906" h="304000">
                  <a:moveTo>
                    <a:pt x="0" y="152000"/>
                  </a:moveTo>
                  <a:cubicBezTo>
                    <a:pt x="-87" y="68033"/>
                    <a:pt x="204971" y="-51"/>
                    <a:pt x="457953" y="-51"/>
                  </a:cubicBezTo>
                  <a:cubicBezTo>
                    <a:pt x="710936" y="-51"/>
                    <a:pt x="915994" y="68033"/>
                    <a:pt x="915906" y="152000"/>
                  </a:cubicBezTo>
                  <a:cubicBezTo>
                    <a:pt x="915819" y="235928"/>
                    <a:pt x="710812" y="303949"/>
                    <a:pt x="457953" y="303949"/>
                  </a:cubicBezTo>
                  <a:cubicBezTo>
                    <a:pt x="205094" y="303949"/>
                    <a:pt x="87" y="235928"/>
                    <a:pt x="0" y="152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Request Guide</a:t>
              </a:r>
            </a:p>
          </p:txBody>
        </p:sp>
        <p:sp>
          <p:nvSpPr>
            <p:cNvPr id="187" name="Use Case"/>
            <p:cNvSpPr/>
            <p:nvPr/>
          </p:nvSpPr>
          <p:spPr>
            <a:xfrm>
              <a:off x="1938623" y="6320800"/>
              <a:ext cx="915906" cy="304000"/>
            </a:xfrm>
            <a:custGeom>
              <a:avLst/>
              <a:gdLst>
                <a:gd name="connsiteX0" fmla="*/ 457953 w 915906"/>
                <a:gd name="connsiteY0" fmla="*/ 0 h 304000"/>
                <a:gd name="connsiteX1" fmla="*/ 457953 w 915906"/>
                <a:gd name="connsiteY1" fmla="*/ 304000 h 304000"/>
                <a:gd name="connsiteX2" fmla="*/ 0 w 915906"/>
                <a:gd name="connsiteY2" fmla="*/ 152000 h 304000"/>
                <a:gd name="connsiteX3" fmla="*/ 915906 w 915906"/>
                <a:gd name="connsiteY3" fmla="*/ 152000 h 304000"/>
                <a:gd name="connsiteX4" fmla="*/ 744174 w 915906"/>
                <a:gd name="connsiteY4" fmla="*/ 38000 h 304000"/>
                <a:gd name="connsiteX5" fmla="*/ 744174 w 915906"/>
                <a:gd name="connsiteY5" fmla="*/ 266000 h 304000"/>
                <a:gd name="connsiteX6" fmla="*/ 171733 w 915906"/>
                <a:gd name="connsiteY6" fmla="*/ 38000 h 304000"/>
                <a:gd name="connsiteX7" fmla="*/ 171733 w 915906"/>
                <a:gd name="connsiteY7" fmla="*/ 266000 h 304000"/>
                <a:gd name="connsiteX8" fmla="*/ 85866 w 915906"/>
                <a:gd name="connsiteY8" fmla="*/ 66880 h 304000"/>
                <a:gd name="connsiteX9" fmla="*/ 85866 w 915906"/>
                <a:gd name="connsiteY9" fmla="*/ 237120 h 304000"/>
                <a:gd name="connsiteX10" fmla="*/ 830042 w 915906"/>
                <a:gd name="connsiteY10" fmla="*/ 66880 h 304000"/>
                <a:gd name="connsiteX11" fmla="*/ 830042 w 915906"/>
                <a:gd name="connsiteY11" fmla="*/ 237120 h 3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5906" h="304000">
                  <a:moveTo>
                    <a:pt x="0" y="152000"/>
                  </a:moveTo>
                  <a:cubicBezTo>
                    <a:pt x="-87" y="68033"/>
                    <a:pt x="204971" y="-51"/>
                    <a:pt x="457953" y="-51"/>
                  </a:cubicBezTo>
                  <a:cubicBezTo>
                    <a:pt x="710936" y="-51"/>
                    <a:pt x="915994" y="68033"/>
                    <a:pt x="915906" y="152000"/>
                  </a:cubicBezTo>
                  <a:cubicBezTo>
                    <a:pt x="915819" y="235928"/>
                    <a:pt x="710812" y="303949"/>
                    <a:pt x="457953" y="303949"/>
                  </a:cubicBezTo>
                  <a:cubicBezTo>
                    <a:pt x="205094" y="303949"/>
                    <a:pt x="87" y="235928"/>
                    <a:pt x="0" y="152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Book Transport</a:t>
              </a:r>
            </a:p>
          </p:txBody>
        </p:sp>
        <p:sp>
          <p:nvSpPr>
            <p:cNvPr id="188" name="Use Case"/>
            <p:cNvSpPr/>
            <p:nvPr/>
          </p:nvSpPr>
          <p:spPr>
            <a:xfrm>
              <a:off x="6798671" y="1308600"/>
              <a:ext cx="915906" cy="304000"/>
            </a:xfrm>
            <a:custGeom>
              <a:avLst/>
              <a:gdLst>
                <a:gd name="connsiteX0" fmla="*/ 457953 w 915906"/>
                <a:gd name="connsiteY0" fmla="*/ 0 h 304000"/>
                <a:gd name="connsiteX1" fmla="*/ 457953 w 915906"/>
                <a:gd name="connsiteY1" fmla="*/ 304000 h 304000"/>
                <a:gd name="connsiteX2" fmla="*/ 0 w 915906"/>
                <a:gd name="connsiteY2" fmla="*/ 152000 h 304000"/>
                <a:gd name="connsiteX3" fmla="*/ 915906 w 915906"/>
                <a:gd name="connsiteY3" fmla="*/ 152000 h 304000"/>
                <a:gd name="connsiteX4" fmla="*/ 744174 w 915906"/>
                <a:gd name="connsiteY4" fmla="*/ 38000 h 304000"/>
                <a:gd name="connsiteX5" fmla="*/ 744174 w 915906"/>
                <a:gd name="connsiteY5" fmla="*/ 266000 h 304000"/>
                <a:gd name="connsiteX6" fmla="*/ 171733 w 915906"/>
                <a:gd name="connsiteY6" fmla="*/ 38000 h 304000"/>
                <a:gd name="connsiteX7" fmla="*/ 171733 w 915906"/>
                <a:gd name="connsiteY7" fmla="*/ 266000 h 304000"/>
                <a:gd name="connsiteX8" fmla="*/ 85866 w 915906"/>
                <a:gd name="connsiteY8" fmla="*/ 66880 h 304000"/>
                <a:gd name="connsiteX9" fmla="*/ 85866 w 915906"/>
                <a:gd name="connsiteY9" fmla="*/ 237120 h 304000"/>
                <a:gd name="connsiteX10" fmla="*/ 830042 w 915906"/>
                <a:gd name="connsiteY10" fmla="*/ 66880 h 304000"/>
                <a:gd name="connsiteX11" fmla="*/ 830042 w 915906"/>
                <a:gd name="connsiteY11" fmla="*/ 237120 h 3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5906" h="304000">
                  <a:moveTo>
                    <a:pt x="0" y="152000"/>
                  </a:moveTo>
                  <a:cubicBezTo>
                    <a:pt x="-87" y="68033"/>
                    <a:pt x="204971" y="-51"/>
                    <a:pt x="457953" y="-51"/>
                  </a:cubicBezTo>
                  <a:cubicBezTo>
                    <a:pt x="710936" y="-51"/>
                    <a:pt x="915994" y="68033"/>
                    <a:pt x="915906" y="152000"/>
                  </a:cubicBezTo>
                  <a:cubicBezTo>
                    <a:pt x="915819" y="235928"/>
                    <a:pt x="710812" y="303949"/>
                    <a:pt x="457953" y="303949"/>
                  </a:cubicBezTo>
                  <a:cubicBezTo>
                    <a:pt x="205094" y="303949"/>
                    <a:pt x="87" y="235928"/>
                    <a:pt x="0" y="152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Create Account</a:t>
              </a:r>
            </a:p>
          </p:txBody>
        </p:sp>
        <p:sp>
          <p:nvSpPr>
            <p:cNvPr id="189" name="Use Case"/>
            <p:cNvSpPr/>
            <p:nvPr/>
          </p:nvSpPr>
          <p:spPr>
            <a:xfrm>
              <a:off x="6798671" y="1863400"/>
              <a:ext cx="915906" cy="304000"/>
            </a:xfrm>
            <a:custGeom>
              <a:avLst/>
              <a:gdLst>
                <a:gd name="connsiteX0" fmla="*/ 457953 w 915906"/>
                <a:gd name="connsiteY0" fmla="*/ 0 h 304000"/>
                <a:gd name="connsiteX1" fmla="*/ 457953 w 915906"/>
                <a:gd name="connsiteY1" fmla="*/ 304000 h 304000"/>
                <a:gd name="connsiteX2" fmla="*/ 0 w 915906"/>
                <a:gd name="connsiteY2" fmla="*/ 152000 h 304000"/>
                <a:gd name="connsiteX3" fmla="*/ 915906 w 915906"/>
                <a:gd name="connsiteY3" fmla="*/ 152000 h 304000"/>
                <a:gd name="connsiteX4" fmla="*/ 744174 w 915906"/>
                <a:gd name="connsiteY4" fmla="*/ 38000 h 304000"/>
                <a:gd name="connsiteX5" fmla="*/ 744174 w 915906"/>
                <a:gd name="connsiteY5" fmla="*/ 266000 h 304000"/>
                <a:gd name="connsiteX6" fmla="*/ 171733 w 915906"/>
                <a:gd name="connsiteY6" fmla="*/ 38000 h 304000"/>
                <a:gd name="connsiteX7" fmla="*/ 171733 w 915906"/>
                <a:gd name="connsiteY7" fmla="*/ 266000 h 304000"/>
                <a:gd name="connsiteX8" fmla="*/ 85866 w 915906"/>
                <a:gd name="connsiteY8" fmla="*/ 66880 h 304000"/>
                <a:gd name="connsiteX9" fmla="*/ 85866 w 915906"/>
                <a:gd name="connsiteY9" fmla="*/ 237120 h 304000"/>
                <a:gd name="connsiteX10" fmla="*/ 830042 w 915906"/>
                <a:gd name="connsiteY10" fmla="*/ 66880 h 304000"/>
                <a:gd name="connsiteX11" fmla="*/ 830042 w 915906"/>
                <a:gd name="connsiteY11" fmla="*/ 237120 h 3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5906" h="304000">
                  <a:moveTo>
                    <a:pt x="0" y="152000"/>
                  </a:moveTo>
                  <a:cubicBezTo>
                    <a:pt x="-87" y="68033"/>
                    <a:pt x="204971" y="-51"/>
                    <a:pt x="457953" y="-51"/>
                  </a:cubicBezTo>
                  <a:cubicBezTo>
                    <a:pt x="710936" y="-51"/>
                    <a:pt x="915994" y="68033"/>
                    <a:pt x="915906" y="152000"/>
                  </a:cubicBezTo>
                  <a:cubicBezTo>
                    <a:pt x="915819" y="235928"/>
                    <a:pt x="710812" y="303949"/>
                    <a:pt x="457953" y="303949"/>
                  </a:cubicBezTo>
                  <a:cubicBezTo>
                    <a:pt x="205094" y="303949"/>
                    <a:pt x="87" y="235928"/>
                    <a:pt x="0" y="152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login</a:t>
              </a:r>
            </a:p>
          </p:txBody>
        </p:sp>
        <p:sp>
          <p:nvSpPr>
            <p:cNvPr id="190" name="Use Case"/>
            <p:cNvSpPr/>
            <p:nvPr/>
          </p:nvSpPr>
          <p:spPr>
            <a:xfrm>
              <a:off x="6844271" y="2456200"/>
              <a:ext cx="915906" cy="304000"/>
            </a:xfrm>
            <a:custGeom>
              <a:avLst/>
              <a:gdLst>
                <a:gd name="connsiteX0" fmla="*/ 457953 w 915906"/>
                <a:gd name="connsiteY0" fmla="*/ 0 h 304000"/>
                <a:gd name="connsiteX1" fmla="*/ 457953 w 915906"/>
                <a:gd name="connsiteY1" fmla="*/ 304000 h 304000"/>
                <a:gd name="connsiteX2" fmla="*/ 0 w 915906"/>
                <a:gd name="connsiteY2" fmla="*/ 152000 h 304000"/>
                <a:gd name="connsiteX3" fmla="*/ 915906 w 915906"/>
                <a:gd name="connsiteY3" fmla="*/ 152000 h 304000"/>
                <a:gd name="connsiteX4" fmla="*/ 744174 w 915906"/>
                <a:gd name="connsiteY4" fmla="*/ 38000 h 304000"/>
                <a:gd name="connsiteX5" fmla="*/ 744174 w 915906"/>
                <a:gd name="connsiteY5" fmla="*/ 266000 h 304000"/>
                <a:gd name="connsiteX6" fmla="*/ 171733 w 915906"/>
                <a:gd name="connsiteY6" fmla="*/ 38000 h 304000"/>
                <a:gd name="connsiteX7" fmla="*/ 171733 w 915906"/>
                <a:gd name="connsiteY7" fmla="*/ 266000 h 304000"/>
                <a:gd name="connsiteX8" fmla="*/ 85866 w 915906"/>
                <a:gd name="connsiteY8" fmla="*/ 66880 h 304000"/>
                <a:gd name="connsiteX9" fmla="*/ 85866 w 915906"/>
                <a:gd name="connsiteY9" fmla="*/ 237120 h 304000"/>
                <a:gd name="connsiteX10" fmla="*/ 830042 w 915906"/>
                <a:gd name="connsiteY10" fmla="*/ 66880 h 304000"/>
                <a:gd name="connsiteX11" fmla="*/ 830042 w 915906"/>
                <a:gd name="connsiteY11" fmla="*/ 237120 h 3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5906" h="304000">
                  <a:moveTo>
                    <a:pt x="0" y="152000"/>
                  </a:moveTo>
                  <a:cubicBezTo>
                    <a:pt x="-87" y="68033"/>
                    <a:pt x="204971" y="-51"/>
                    <a:pt x="457953" y="-51"/>
                  </a:cubicBezTo>
                  <a:cubicBezTo>
                    <a:pt x="710936" y="-51"/>
                    <a:pt x="915994" y="68033"/>
                    <a:pt x="915906" y="152000"/>
                  </a:cubicBezTo>
                  <a:cubicBezTo>
                    <a:pt x="915819" y="235928"/>
                    <a:pt x="710812" y="303949"/>
                    <a:pt x="457953" y="303949"/>
                  </a:cubicBezTo>
                  <a:cubicBezTo>
                    <a:pt x="205094" y="303949"/>
                    <a:pt x="87" y="235928"/>
                    <a:pt x="0" y="152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View Requsts</a:t>
              </a:r>
            </a:p>
          </p:txBody>
        </p:sp>
        <p:sp>
          <p:nvSpPr>
            <p:cNvPr id="191" name="Use Case"/>
            <p:cNvSpPr/>
            <p:nvPr/>
          </p:nvSpPr>
          <p:spPr>
            <a:xfrm>
              <a:off x="5389023" y="2304200"/>
              <a:ext cx="915906" cy="304000"/>
            </a:xfrm>
            <a:custGeom>
              <a:avLst/>
              <a:gdLst>
                <a:gd name="connsiteX0" fmla="*/ 457953 w 915906"/>
                <a:gd name="connsiteY0" fmla="*/ 0 h 304000"/>
                <a:gd name="connsiteX1" fmla="*/ 457953 w 915906"/>
                <a:gd name="connsiteY1" fmla="*/ 304000 h 304000"/>
                <a:gd name="connsiteX2" fmla="*/ 0 w 915906"/>
                <a:gd name="connsiteY2" fmla="*/ 152000 h 304000"/>
                <a:gd name="connsiteX3" fmla="*/ 915906 w 915906"/>
                <a:gd name="connsiteY3" fmla="*/ 152000 h 304000"/>
                <a:gd name="connsiteX4" fmla="*/ 744174 w 915906"/>
                <a:gd name="connsiteY4" fmla="*/ 38000 h 304000"/>
                <a:gd name="connsiteX5" fmla="*/ 744174 w 915906"/>
                <a:gd name="connsiteY5" fmla="*/ 266000 h 304000"/>
                <a:gd name="connsiteX6" fmla="*/ 171733 w 915906"/>
                <a:gd name="connsiteY6" fmla="*/ 38000 h 304000"/>
                <a:gd name="connsiteX7" fmla="*/ 171733 w 915906"/>
                <a:gd name="connsiteY7" fmla="*/ 266000 h 304000"/>
                <a:gd name="connsiteX8" fmla="*/ 85866 w 915906"/>
                <a:gd name="connsiteY8" fmla="*/ 66880 h 304000"/>
                <a:gd name="connsiteX9" fmla="*/ 85866 w 915906"/>
                <a:gd name="connsiteY9" fmla="*/ 237120 h 304000"/>
                <a:gd name="connsiteX10" fmla="*/ 830042 w 915906"/>
                <a:gd name="connsiteY10" fmla="*/ 66880 h 304000"/>
                <a:gd name="connsiteX11" fmla="*/ 830042 w 915906"/>
                <a:gd name="connsiteY11" fmla="*/ 237120 h 3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5906" h="304000">
                  <a:moveTo>
                    <a:pt x="0" y="152000"/>
                  </a:moveTo>
                  <a:cubicBezTo>
                    <a:pt x="-87" y="68033"/>
                    <a:pt x="204971" y="-51"/>
                    <a:pt x="457953" y="-51"/>
                  </a:cubicBezTo>
                  <a:cubicBezTo>
                    <a:pt x="710936" y="-51"/>
                    <a:pt x="915994" y="68033"/>
                    <a:pt x="915906" y="152000"/>
                  </a:cubicBezTo>
                  <a:cubicBezTo>
                    <a:pt x="915819" y="235928"/>
                    <a:pt x="710812" y="303949"/>
                    <a:pt x="457953" y="303949"/>
                  </a:cubicBezTo>
                  <a:cubicBezTo>
                    <a:pt x="205094" y="303949"/>
                    <a:pt x="87" y="235928"/>
                    <a:pt x="0" y="152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Accept Request</a:t>
              </a:r>
            </a:p>
          </p:txBody>
        </p:sp>
        <p:sp>
          <p:nvSpPr>
            <p:cNvPr id="192" name="Use Case"/>
            <p:cNvSpPr/>
            <p:nvPr/>
          </p:nvSpPr>
          <p:spPr>
            <a:xfrm>
              <a:off x="5525823" y="2821000"/>
              <a:ext cx="915906" cy="304000"/>
            </a:xfrm>
            <a:custGeom>
              <a:avLst/>
              <a:gdLst>
                <a:gd name="connsiteX0" fmla="*/ 457953 w 915906"/>
                <a:gd name="connsiteY0" fmla="*/ 0 h 304000"/>
                <a:gd name="connsiteX1" fmla="*/ 457953 w 915906"/>
                <a:gd name="connsiteY1" fmla="*/ 304000 h 304000"/>
                <a:gd name="connsiteX2" fmla="*/ 0 w 915906"/>
                <a:gd name="connsiteY2" fmla="*/ 152000 h 304000"/>
                <a:gd name="connsiteX3" fmla="*/ 915906 w 915906"/>
                <a:gd name="connsiteY3" fmla="*/ 152000 h 304000"/>
                <a:gd name="connsiteX4" fmla="*/ 744174 w 915906"/>
                <a:gd name="connsiteY4" fmla="*/ 38000 h 304000"/>
                <a:gd name="connsiteX5" fmla="*/ 744174 w 915906"/>
                <a:gd name="connsiteY5" fmla="*/ 266000 h 304000"/>
                <a:gd name="connsiteX6" fmla="*/ 171733 w 915906"/>
                <a:gd name="connsiteY6" fmla="*/ 38000 h 304000"/>
                <a:gd name="connsiteX7" fmla="*/ 171733 w 915906"/>
                <a:gd name="connsiteY7" fmla="*/ 266000 h 304000"/>
                <a:gd name="connsiteX8" fmla="*/ 85866 w 915906"/>
                <a:gd name="connsiteY8" fmla="*/ 66880 h 304000"/>
                <a:gd name="connsiteX9" fmla="*/ 85866 w 915906"/>
                <a:gd name="connsiteY9" fmla="*/ 237120 h 304000"/>
                <a:gd name="connsiteX10" fmla="*/ 830042 w 915906"/>
                <a:gd name="connsiteY10" fmla="*/ 66880 h 304000"/>
                <a:gd name="connsiteX11" fmla="*/ 830042 w 915906"/>
                <a:gd name="connsiteY11" fmla="*/ 237120 h 3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5906" h="304000">
                  <a:moveTo>
                    <a:pt x="0" y="152000"/>
                  </a:moveTo>
                  <a:cubicBezTo>
                    <a:pt x="-87" y="68033"/>
                    <a:pt x="204971" y="-51"/>
                    <a:pt x="457953" y="-51"/>
                  </a:cubicBezTo>
                  <a:cubicBezTo>
                    <a:pt x="710936" y="-51"/>
                    <a:pt x="915994" y="68033"/>
                    <a:pt x="915906" y="152000"/>
                  </a:cubicBezTo>
                  <a:cubicBezTo>
                    <a:pt x="915819" y="235928"/>
                    <a:pt x="710812" y="303949"/>
                    <a:pt x="457953" y="303949"/>
                  </a:cubicBezTo>
                  <a:cubicBezTo>
                    <a:pt x="205094" y="303949"/>
                    <a:pt x="87" y="235928"/>
                    <a:pt x="0" y="152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Reject Request</a:t>
              </a:r>
            </a:p>
          </p:txBody>
        </p:sp>
        <p:sp>
          <p:nvSpPr>
            <p:cNvPr id="193" name="Use Case"/>
            <p:cNvSpPr/>
            <p:nvPr/>
          </p:nvSpPr>
          <p:spPr>
            <a:xfrm>
              <a:off x="6863423" y="3106000"/>
              <a:ext cx="915906" cy="304000"/>
            </a:xfrm>
            <a:custGeom>
              <a:avLst/>
              <a:gdLst>
                <a:gd name="connsiteX0" fmla="*/ 457953 w 915906"/>
                <a:gd name="connsiteY0" fmla="*/ 0 h 304000"/>
                <a:gd name="connsiteX1" fmla="*/ 457953 w 915906"/>
                <a:gd name="connsiteY1" fmla="*/ 304000 h 304000"/>
                <a:gd name="connsiteX2" fmla="*/ 0 w 915906"/>
                <a:gd name="connsiteY2" fmla="*/ 152000 h 304000"/>
                <a:gd name="connsiteX3" fmla="*/ 915906 w 915906"/>
                <a:gd name="connsiteY3" fmla="*/ 152000 h 304000"/>
                <a:gd name="connsiteX4" fmla="*/ 744174 w 915906"/>
                <a:gd name="connsiteY4" fmla="*/ 38000 h 304000"/>
                <a:gd name="connsiteX5" fmla="*/ 744174 w 915906"/>
                <a:gd name="connsiteY5" fmla="*/ 266000 h 304000"/>
                <a:gd name="connsiteX6" fmla="*/ 171733 w 915906"/>
                <a:gd name="connsiteY6" fmla="*/ 38000 h 304000"/>
                <a:gd name="connsiteX7" fmla="*/ 171733 w 915906"/>
                <a:gd name="connsiteY7" fmla="*/ 266000 h 304000"/>
                <a:gd name="connsiteX8" fmla="*/ 85866 w 915906"/>
                <a:gd name="connsiteY8" fmla="*/ 66880 h 304000"/>
                <a:gd name="connsiteX9" fmla="*/ 85866 w 915906"/>
                <a:gd name="connsiteY9" fmla="*/ 237120 h 304000"/>
                <a:gd name="connsiteX10" fmla="*/ 830042 w 915906"/>
                <a:gd name="connsiteY10" fmla="*/ 66880 h 304000"/>
                <a:gd name="connsiteX11" fmla="*/ 830042 w 915906"/>
                <a:gd name="connsiteY11" fmla="*/ 237120 h 3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5906" h="304000">
                  <a:moveTo>
                    <a:pt x="0" y="152000"/>
                  </a:moveTo>
                  <a:cubicBezTo>
                    <a:pt x="-87" y="68033"/>
                    <a:pt x="204971" y="-51"/>
                    <a:pt x="457953" y="-51"/>
                  </a:cubicBezTo>
                  <a:cubicBezTo>
                    <a:pt x="710936" y="-51"/>
                    <a:pt x="915994" y="68033"/>
                    <a:pt x="915906" y="152000"/>
                  </a:cubicBezTo>
                  <a:cubicBezTo>
                    <a:pt x="915819" y="235928"/>
                    <a:pt x="710812" y="303949"/>
                    <a:pt x="457953" y="303949"/>
                  </a:cubicBezTo>
                  <a:cubicBezTo>
                    <a:pt x="205094" y="303949"/>
                    <a:pt x="87" y="235928"/>
                    <a:pt x="0" y="152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Add Exploration </a:t>
              </a:r>
              <a:r>
                <a:rPr sz="760">
                  <a:solidFill>
                    <a:srgbClr val="303030"/>
                  </a:solidFill>
                  <a:latin typeface="Arial"/>
                </a:rPr>
                <a:t>Places</a:t>
              </a:r>
            </a:p>
          </p:txBody>
        </p:sp>
        <p:sp>
          <p:nvSpPr>
            <p:cNvPr id="194" name="Use Case"/>
            <p:cNvSpPr/>
            <p:nvPr/>
          </p:nvSpPr>
          <p:spPr>
            <a:xfrm>
              <a:off x="6863423" y="4166200"/>
              <a:ext cx="915906" cy="304000"/>
            </a:xfrm>
            <a:custGeom>
              <a:avLst/>
              <a:gdLst>
                <a:gd name="connsiteX0" fmla="*/ 457953 w 915906"/>
                <a:gd name="connsiteY0" fmla="*/ 0 h 304000"/>
                <a:gd name="connsiteX1" fmla="*/ 457953 w 915906"/>
                <a:gd name="connsiteY1" fmla="*/ 304000 h 304000"/>
                <a:gd name="connsiteX2" fmla="*/ 0 w 915906"/>
                <a:gd name="connsiteY2" fmla="*/ 152000 h 304000"/>
                <a:gd name="connsiteX3" fmla="*/ 915906 w 915906"/>
                <a:gd name="connsiteY3" fmla="*/ 152000 h 304000"/>
                <a:gd name="connsiteX4" fmla="*/ 744174 w 915906"/>
                <a:gd name="connsiteY4" fmla="*/ 38000 h 304000"/>
                <a:gd name="connsiteX5" fmla="*/ 744174 w 915906"/>
                <a:gd name="connsiteY5" fmla="*/ 266000 h 304000"/>
                <a:gd name="connsiteX6" fmla="*/ 171733 w 915906"/>
                <a:gd name="connsiteY6" fmla="*/ 38000 h 304000"/>
                <a:gd name="connsiteX7" fmla="*/ 171733 w 915906"/>
                <a:gd name="connsiteY7" fmla="*/ 266000 h 304000"/>
                <a:gd name="connsiteX8" fmla="*/ 85866 w 915906"/>
                <a:gd name="connsiteY8" fmla="*/ 66880 h 304000"/>
                <a:gd name="connsiteX9" fmla="*/ 85866 w 915906"/>
                <a:gd name="connsiteY9" fmla="*/ 237120 h 304000"/>
                <a:gd name="connsiteX10" fmla="*/ 830042 w 915906"/>
                <a:gd name="connsiteY10" fmla="*/ 66880 h 304000"/>
                <a:gd name="connsiteX11" fmla="*/ 830042 w 915906"/>
                <a:gd name="connsiteY11" fmla="*/ 237120 h 3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5906" h="304000">
                  <a:moveTo>
                    <a:pt x="0" y="152000"/>
                  </a:moveTo>
                  <a:cubicBezTo>
                    <a:pt x="-87" y="68033"/>
                    <a:pt x="204971" y="-51"/>
                    <a:pt x="457953" y="-51"/>
                  </a:cubicBezTo>
                  <a:cubicBezTo>
                    <a:pt x="710936" y="-51"/>
                    <a:pt x="915994" y="68033"/>
                    <a:pt x="915906" y="152000"/>
                  </a:cubicBezTo>
                  <a:cubicBezTo>
                    <a:pt x="915819" y="235928"/>
                    <a:pt x="710812" y="303949"/>
                    <a:pt x="457953" y="303949"/>
                  </a:cubicBezTo>
                  <a:cubicBezTo>
                    <a:pt x="205094" y="303949"/>
                    <a:pt x="87" y="235928"/>
                    <a:pt x="0" y="152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Payment for </a:t>
              </a:r>
              <a:r>
                <a:rPr sz="760">
                  <a:solidFill>
                    <a:srgbClr val="303030"/>
                  </a:solidFill>
                  <a:latin typeface="Arial"/>
                </a:rPr>
                <a:t>Guiding</a:t>
              </a:r>
            </a:p>
          </p:txBody>
        </p:sp>
        <p:sp>
          <p:nvSpPr>
            <p:cNvPr id="195" name="Use Case"/>
            <p:cNvSpPr/>
            <p:nvPr/>
          </p:nvSpPr>
          <p:spPr>
            <a:xfrm>
              <a:off x="6950671" y="4880600"/>
              <a:ext cx="915906" cy="304000"/>
            </a:xfrm>
            <a:custGeom>
              <a:avLst/>
              <a:gdLst>
                <a:gd name="connsiteX0" fmla="*/ 457953 w 915906"/>
                <a:gd name="connsiteY0" fmla="*/ 0 h 304000"/>
                <a:gd name="connsiteX1" fmla="*/ 457953 w 915906"/>
                <a:gd name="connsiteY1" fmla="*/ 304000 h 304000"/>
                <a:gd name="connsiteX2" fmla="*/ 0 w 915906"/>
                <a:gd name="connsiteY2" fmla="*/ 152000 h 304000"/>
                <a:gd name="connsiteX3" fmla="*/ 915906 w 915906"/>
                <a:gd name="connsiteY3" fmla="*/ 152000 h 304000"/>
                <a:gd name="connsiteX4" fmla="*/ 744174 w 915906"/>
                <a:gd name="connsiteY4" fmla="*/ 38000 h 304000"/>
                <a:gd name="connsiteX5" fmla="*/ 744174 w 915906"/>
                <a:gd name="connsiteY5" fmla="*/ 266000 h 304000"/>
                <a:gd name="connsiteX6" fmla="*/ 171733 w 915906"/>
                <a:gd name="connsiteY6" fmla="*/ 38000 h 304000"/>
                <a:gd name="connsiteX7" fmla="*/ 171733 w 915906"/>
                <a:gd name="connsiteY7" fmla="*/ 266000 h 304000"/>
                <a:gd name="connsiteX8" fmla="*/ 85866 w 915906"/>
                <a:gd name="connsiteY8" fmla="*/ 66880 h 304000"/>
                <a:gd name="connsiteX9" fmla="*/ 85866 w 915906"/>
                <a:gd name="connsiteY9" fmla="*/ 237120 h 304000"/>
                <a:gd name="connsiteX10" fmla="*/ 830042 w 915906"/>
                <a:gd name="connsiteY10" fmla="*/ 66880 h 304000"/>
                <a:gd name="connsiteX11" fmla="*/ 830042 w 915906"/>
                <a:gd name="connsiteY11" fmla="*/ 237120 h 3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5906" h="304000">
                  <a:moveTo>
                    <a:pt x="0" y="152000"/>
                  </a:moveTo>
                  <a:cubicBezTo>
                    <a:pt x="-87" y="68033"/>
                    <a:pt x="204971" y="-51"/>
                    <a:pt x="457953" y="-51"/>
                  </a:cubicBezTo>
                  <a:cubicBezTo>
                    <a:pt x="710936" y="-51"/>
                    <a:pt x="915994" y="68033"/>
                    <a:pt x="915906" y="152000"/>
                  </a:cubicBezTo>
                  <a:cubicBezTo>
                    <a:pt x="915819" y="235928"/>
                    <a:pt x="710812" y="303949"/>
                    <a:pt x="457953" y="303949"/>
                  </a:cubicBezTo>
                  <a:cubicBezTo>
                    <a:pt x="205094" y="303949"/>
                    <a:pt x="87" y="235928"/>
                    <a:pt x="0" y="152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Create Account</a:t>
              </a:r>
            </a:p>
          </p:txBody>
        </p:sp>
        <p:sp>
          <p:nvSpPr>
            <p:cNvPr id="196" name="Use Case"/>
            <p:cNvSpPr/>
            <p:nvPr/>
          </p:nvSpPr>
          <p:spPr>
            <a:xfrm>
              <a:off x="6950671" y="5462000"/>
              <a:ext cx="915906" cy="304000"/>
            </a:xfrm>
            <a:custGeom>
              <a:avLst/>
              <a:gdLst>
                <a:gd name="connsiteX0" fmla="*/ 457953 w 915906"/>
                <a:gd name="connsiteY0" fmla="*/ 0 h 304000"/>
                <a:gd name="connsiteX1" fmla="*/ 457953 w 915906"/>
                <a:gd name="connsiteY1" fmla="*/ 304000 h 304000"/>
                <a:gd name="connsiteX2" fmla="*/ 0 w 915906"/>
                <a:gd name="connsiteY2" fmla="*/ 152000 h 304000"/>
                <a:gd name="connsiteX3" fmla="*/ 915906 w 915906"/>
                <a:gd name="connsiteY3" fmla="*/ 152000 h 304000"/>
                <a:gd name="connsiteX4" fmla="*/ 744174 w 915906"/>
                <a:gd name="connsiteY4" fmla="*/ 38000 h 304000"/>
                <a:gd name="connsiteX5" fmla="*/ 744174 w 915906"/>
                <a:gd name="connsiteY5" fmla="*/ 266000 h 304000"/>
                <a:gd name="connsiteX6" fmla="*/ 171733 w 915906"/>
                <a:gd name="connsiteY6" fmla="*/ 38000 h 304000"/>
                <a:gd name="connsiteX7" fmla="*/ 171733 w 915906"/>
                <a:gd name="connsiteY7" fmla="*/ 266000 h 304000"/>
                <a:gd name="connsiteX8" fmla="*/ 85866 w 915906"/>
                <a:gd name="connsiteY8" fmla="*/ 66880 h 304000"/>
                <a:gd name="connsiteX9" fmla="*/ 85866 w 915906"/>
                <a:gd name="connsiteY9" fmla="*/ 237120 h 304000"/>
                <a:gd name="connsiteX10" fmla="*/ 830042 w 915906"/>
                <a:gd name="connsiteY10" fmla="*/ 66880 h 304000"/>
                <a:gd name="connsiteX11" fmla="*/ 830042 w 915906"/>
                <a:gd name="connsiteY11" fmla="*/ 237120 h 3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5906" h="304000">
                  <a:moveTo>
                    <a:pt x="0" y="152000"/>
                  </a:moveTo>
                  <a:cubicBezTo>
                    <a:pt x="-87" y="68033"/>
                    <a:pt x="204971" y="-51"/>
                    <a:pt x="457953" y="-51"/>
                  </a:cubicBezTo>
                  <a:cubicBezTo>
                    <a:pt x="710936" y="-51"/>
                    <a:pt x="915994" y="68033"/>
                    <a:pt x="915906" y="152000"/>
                  </a:cubicBezTo>
                  <a:cubicBezTo>
                    <a:pt x="915819" y="235928"/>
                    <a:pt x="710812" y="303949"/>
                    <a:pt x="457953" y="303949"/>
                  </a:cubicBezTo>
                  <a:cubicBezTo>
                    <a:pt x="205094" y="303949"/>
                    <a:pt x="87" y="235928"/>
                    <a:pt x="0" y="152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Login</a:t>
              </a:r>
            </a:p>
          </p:txBody>
        </p:sp>
        <p:sp>
          <p:nvSpPr>
            <p:cNvPr id="197" name="Use Case"/>
            <p:cNvSpPr/>
            <p:nvPr/>
          </p:nvSpPr>
          <p:spPr>
            <a:xfrm>
              <a:off x="6977423" y="6028200"/>
              <a:ext cx="915906" cy="304000"/>
            </a:xfrm>
            <a:custGeom>
              <a:avLst/>
              <a:gdLst>
                <a:gd name="connsiteX0" fmla="*/ 457953 w 915906"/>
                <a:gd name="connsiteY0" fmla="*/ 0 h 304000"/>
                <a:gd name="connsiteX1" fmla="*/ 457953 w 915906"/>
                <a:gd name="connsiteY1" fmla="*/ 304000 h 304000"/>
                <a:gd name="connsiteX2" fmla="*/ 0 w 915906"/>
                <a:gd name="connsiteY2" fmla="*/ 152000 h 304000"/>
                <a:gd name="connsiteX3" fmla="*/ 915906 w 915906"/>
                <a:gd name="connsiteY3" fmla="*/ 152000 h 304000"/>
                <a:gd name="connsiteX4" fmla="*/ 744174 w 915906"/>
                <a:gd name="connsiteY4" fmla="*/ 38000 h 304000"/>
                <a:gd name="connsiteX5" fmla="*/ 744174 w 915906"/>
                <a:gd name="connsiteY5" fmla="*/ 266000 h 304000"/>
                <a:gd name="connsiteX6" fmla="*/ 171733 w 915906"/>
                <a:gd name="connsiteY6" fmla="*/ 38000 h 304000"/>
                <a:gd name="connsiteX7" fmla="*/ 171733 w 915906"/>
                <a:gd name="connsiteY7" fmla="*/ 266000 h 304000"/>
                <a:gd name="connsiteX8" fmla="*/ 85866 w 915906"/>
                <a:gd name="connsiteY8" fmla="*/ 66880 h 304000"/>
                <a:gd name="connsiteX9" fmla="*/ 85866 w 915906"/>
                <a:gd name="connsiteY9" fmla="*/ 237120 h 304000"/>
                <a:gd name="connsiteX10" fmla="*/ 830042 w 915906"/>
                <a:gd name="connsiteY10" fmla="*/ 66880 h 304000"/>
                <a:gd name="connsiteX11" fmla="*/ 830042 w 915906"/>
                <a:gd name="connsiteY11" fmla="*/ 237120 h 3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5906" h="304000">
                  <a:moveTo>
                    <a:pt x="0" y="152000"/>
                  </a:moveTo>
                  <a:cubicBezTo>
                    <a:pt x="-87" y="68033"/>
                    <a:pt x="204971" y="-51"/>
                    <a:pt x="457953" y="-51"/>
                  </a:cubicBezTo>
                  <a:cubicBezTo>
                    <a:pt x="710936" y="-51"/>
                    <a:pt x="915994" y="68033"/>
                    <a:pt x="915906" y="152000"/>
                  </a:cubicBezTo>
                  <a:cubicBezTo>
                    <a:pt x="915819" y="235928"/>
                    <a:pt x="710812" y="303949"/>
                    <a:pt x="457953" y="303949"/>
                  </a:cubicBezTo>
                  <a:cubicBezTo>
                    <a:pt x="205094" y="303949"/>
                    <a:pt x="87" y="235928"/>
                    <a:pt x="0" y="152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Cab Details</a:t>
              </a:r>
            </a:p>
          </p:txBody>
        </p:sp>
        <p:sp>
          <p:nvSpPr>
            <p:cNvPr id="198" name="Use Case"/>
            <p:cNvSpPr/>
            <p:nvPr/>
          </p:nvSpPr>
          <p:spPr>
            <a:xfrm>
              <a:off x="6977423" y="6719800"/>
              <a:ext cx="915906" cy="304000"/>
            </a:xfrm>
            <a:custGeom>
              <a:avLst/>
              <a:gdLst>
                <a:gd name="connsiteX0" fmla="*/ 457953 w 915906"/>
                <a:gd name="connsiteY0" fmla="*/ 0 h 304000"/>
                <a:gd name="connsiteX1" fmla="*/ 457953 w 915906"/>
                <a:gd name="connsiteY1" fmla="*/ 304000 h 304000"/>
                <a:gd name="connsiteX2" fmla="*/ 0 w 915906"/>
                <a:gd name="connsiteY2" fmla="*/ 152000 h 304000"/>
                <a:gd name="connsiteX3" fmla="*/ 915906 w 915906"/>
                <a:gd name="connsiteY3" fmla="*/ 152000 h 304000"/>
                <a:gd name="connsiteX4" fmla="*/ 744174 w 915906"/>
                <a:gd name="connsiteY4" fmla="*/ 38000 h 304000"/>
                <a:gd name="connsiteX5" fmla="*/ 744174 w 915906"/>
                <a:gd name="connsiteY5" fmla="*/ 266000 h 304000"/>
                <a:gd name="connsiteX6" fmla="*/ 171733 w 915906"/>
                <a:gd name="connsiteY6" fmla="*/ 38000 h 304000"/>
                <a:gd name="connsiteX7" fmla="*/ 171733 w 915906"/>
                <a:gd name="connsiteY7" fmla="*/ 266000 h 304000"/>
                <a:gd name="connsiteX8" fmla="*/ 85866 w 915906"/>
                <a:gd name="connsiteY8" fmla="*/ 66880 h 304000"/>
                <a:gd name="connsiteX9" fmla="*/ 85866 w 915906"/>
                <a:gd name="connsiteY9" fmla="*/ 237120 h 304000"/>
                <a:gd name="connsiteX10" fmla="*/ 830042 w 915906"/>
                <a:gd name="connsiteY10" fmla="*/ 66880 h 304000"/>
                <a:gd name="connsiteX11" fmla="*/ 830042 w 915906"/>
                <a:gd name="connsiteY11" fmla="*/ 237120 h 3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5906" h="304000">
                  <a:moveTo>
                    <a:pt x="0" y="152000"/>
                  </a:moveTo>
                  <a:cubicBezTo>
                    <a:pt x="-87" y="68033"/>
                    <a:pt x="204971" y="-51"/>
                    <a:pt x="457953" y="-51"/>
                  </a:cubicBezTo>
                  <a:cubicBezTo>
                    <a:pt x="710936" y="-51"/>
                    <a:pt x="915994" y="68033"/>
                    <a:pt x="915906" y="152000"/>
                  </a:cubicBezTo>
                  <a:cubicBezTo>
                    <a:pt x="915819" y="235928"/>
                    <a:pt x="710812" y="303949"/>
                    <a:pt x="457953" y="303949"/>
                  </a:cubicBezTo>
                  <a:cubicBezTo>
                    <a:pt x="205094" y="303949"/>
                    <a:pt x="87" y="235928"/>
                    <a:pt x="0" y="152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View Request</a:t>
              </a:r>
            </a:p>
          </p:txBody>
        </p:sp>
        <p:sp>
          <p:nvSpPr>
            <p:cNvPr id="199" name="Use Case"/>
            <p:cNvSpPr/>
            <p:nvPr/>
          </p:nvSpPr>
          <p:spPr>
            <a:xfrm>
              <a:off x="5355128" y="6871800"/>
              <a:ext cx="915906" cy="304000"/>
            </a:xfrm>
            <a:custGeom>
              <a:avLst/>
              <a:gdLst>
                <a:gd name="connsiteX0" fmla="*/ 457953 w 915906"/>
                <a:gd name="connsiteY0" fmla="*/ 0 h 304000"/>
                <a:gd name="connsiteX1" fmla="*/ 457953 w 915906"/>
                <a:gd name="connsiteY1" fmla="*/ 304000 h 304000"/>
                <a:gd name="connsiteX2" fmla="*/ 0 w 915906"/>
                <a:gd name="connsiteY2" fmla="*/ 152000 h 304000"/>
                <a:gd name="connsiteX3" fmla="*/ 915906 w 915906"/>
                <a:gd name="connsiteY3" fmla="*/ 152000 h 304000"/>
                <a:gd name="connsiteX4" fmla="*/ 744174 w 915906"/>
                <a:gd name="connsiteY4" fmla="*/ 38000 h 304000"/>
                <a:gd name="connsiteX5" fmla="*/ 744174 w 915906"/>
                <a:gd name="connsiteY5" fmla="*/ 266000 h 304000"/>
                <a:gd name="connsiteX6" fmla="*/ 171733 w 915906"/>
                <a:gd name="connsiteY6" fmla="*/ 38000 h 304000"/>
                <a:gd name="connsiteX7" fmla="*/ 171733 w 915906"/>
                <a:gd name="connsiteY7" fmla="*/ 266000 h 304000"/>
                <a:gd name="connsiteX8" fmla="*/ 85866 w 915906"/>
                <a:gd name="connsiteY8" fmla="*/ 66880 h 304000"/>
                <a:gd name="connsiteX9" fmla="*/ 85866 w 915906"/>
                <a:gd name="connsiteY9" fmla="*/ 237120 h 304000"/>
                <a:gd name="connsiteX10" fmla="*/ 830042 w 915906"/>
                <a:gd name="connsiteY10" fmla="*/ 66880 h 304000"/>
                <a:gd name="connsiteX11" fmla="*/ 830042 w 915906"/>
                <a:gd name="connsiteY11" fmla="*/ 237120 h 3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5906" h="304000">
                  <a:moveTo>
                    <a:pt x="0" y="152000"/>
                  </a:moveTo>
                  <a:cubicBezTo>
                    <a:pt x="-87" y="68033"/>
                    <a:pt x="204971" y="-51"/>
                    <a:pt x="457953" y="-51"/>
                  </a:cubicBezTo>
                  <a:cubicBezTo>
                    <a:pt x="710936" y="-51"/>
                    <a:pt x="915994" y="68033"/>
                    <a:pt x="915906" y="152000"/>
                  </a:cubicBezTo>
                  <a:cubicBezTo>
                    <a:pt x="915819" y="235928"/>
                    <a:pt x="710812" y="303949"/>
                    <a:pt x="457953" y="303949"/>
                  </a:cubicBezTo>
                  <a:cubicBezTo>
                    <a:pt x="205094" y="303949"/>
                    <a:pt x="87" y="235928"/>
                    <a:pt x="0" y="152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Reject Request</a:t>
              </a:r>
            </a:p>
          </p:txBody>
        </p:sp>
        <p:sp>
          <p:nvSpPr>
            <p:cNvPr id="200" name="Use Case"/>
            <p:cNvSpPr/>
            <p:nvPr/>
          </p:nvSpPr>
          <p:spPr>
            <a:xfrm>
              <a:off x="5438728" y="6305600"/>
              <a:ext cx="915906" cy="304000"/>
            </a:xfrm>
            <a:custGeom>
              <a:avLst/>
              <a:gdLst>
                <a:gd name="connsiteX0" fmla="*/ 457953 w 915906"/>
                <a:gd name="connsiteY0" fmla="*/ 0 h 304000"/>
                <a:gd name="connsiteX1" fmla="*/ 457953 w 915906"/>
                <a:gd name="connsiteY1" fmla="*/ 304000 h 304000"/>
                <a:gd name="connsiteX2" fmla="*/ 0 w 915906"/>
                <a:gd name="connsiteY2" fmla="*/ 152000 h 304000"/>
                <a:gd name="connsiteX3" fmla="*/ 915906 w 915906"/>
                <a:gd name="connsiteY3" fmla="*/ 152000 h 304000"/>
                <a:gd name="connsiteX4" fmla="*/ 744174 w 915906"/>
                <a:gd name="connsiteY4" fmla="*/ 38000 h 304000"/>
                <a:gd name="connsiteX5" fmla="*/ 744174 w 915906"/>
                <a:gd name="connsiteY5" fmla="*/ 266000 h 304000"/>
                <a:gd name="connsiteX6" fmla="*/ 171733 w 915906"/>
                <a:gd name="connsiteY6" fmla="*/ 38000 h 304000"/>
                <a:gd name="connsiteX7" fmla="*/ 171733 w 915906"/>
                <a:gd name="connsiteY7" fmla="*/ 266000 h 304000"/>
                <a:gd name="connsiteX8" fmla="*/ 85866 w 915906"/>
                <a:gd name="connsiteY8" fmla="*/ 66880 h 304000"/>
                <a:gd name="connsiteX9" fmla="*/ 85866 w 915906"/>
                <a:gd name="connsiteY9" fmla="*/ 237120 h 304000"/>
                <a:gd name="connsiteX10" fmla="*/ 830042 w 915906"/>
                <a:gd name="connsiteY10" fmla="*/ 66880 h 304000"/>
                <a:gd name="connsiteX11" fmla="*/ 830042 w 915906"/>
                <a:gd name="connsiteY11" fmla="*/ 237120 h 3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5906" h="304000">
                  <a:moveTo>
                    <a:pt x="0" y="152000"/>
                  </a:moveTo>
                  <a:cubicBezTo>
                    <a:pt x="-87" y="68033"/>
                    <a:pt x="204971" y="-51"/>
                    <a:pt x="457953" y="-51"/>
                  </a:cubicBezTo>
                  <a:cubicBezTo>
                    <a:pt x="710936" y="-51"/>
                    <a:pt x="915994" y="68033"/>
                    <a:pt x="915906" y="152000"/>
                  </a:cubicBezTo>
                  <a:cubicBezTo>
                    <a:pt x="915819" y="235928"/>
                    <a:pt x="710812" y="303949"/>
                    <a:pt x="457953" y="303949"/>
                  </a:cubicBezTo>
                  <a:cubicBezTo>
                    <a:pt x="205094" y="303949"/>
                    <a:pt x="87" y="235928"/>
                    <a:pt x="0" y="152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Accept Request</a:t>
              </a:r>
            </a:p>
          </p:txBody>
        </p:sp>
        <p:sp>
          <p:nvSpPr>
            <p:cNvPr id="201" name="Use Case"/>
            <p:cNvSpPr/>
            <p:nvPr/>
          </p:nvSpPr>
          <p:spPr>
            <a:xfrm>
              <a:off x="7045823" y="7365800"/>
              <a:ext cx="915906" cy="304000"/>
            </a:xfrm>
            <a:custGeom>
              <a:avLst/>
              <a:gdLst>
                <a:gd name="connsiteX0" fmla="*/ 457953 w 915906"/>
                <a:gd name="connsiteY0" fmla="*/ 0 h 304000"/>
                <a:gd name="connsiteX1" fmla="*/ 457953 w 915906"/>
                <a:gd name="connsiteY1" fmla="*/ 304000 h 304000"/>
                <a:gd name="connsiteX2" fmla="*/ 0 w 915906"/>
                <a:gd name="connsiteY2" fmla="*/ 152000 h 304000"/>
                <a:gd name="connsiteX3" fmla="*/ 915906 w 915906"/>
                <a:gd name="connsiteY3" fmla="*/ 152000 h 304000"/>
                <a:gd name="connsiteX4" fmla="*/ 744174 w 915906"/>
                <a:gd name="connsiteY4" fmla="*/ 38000 h 304000"/>
                <a:gd name="connsiteX5" fmla="*/ 744174 w 915906"/>
                <a:gd name="connsiteY5" fmla="*/ 266000 h 304000"/>
                <a:gd name="connsiteX6" fmla="*/ 171733 w 915906"/>
                <a:gd name="connsiteY6" fmla="*/ 38000 h 304000"/>
                <a:gd name="connsiteX7" fmla="*/ 171733 w 915906"/>
                <a:gd name="connsiteY7" fmla="*/ 266000 h 304000"/>
                <a:gd name="connsiteX8" fmla="*/ 85866 w 915906"/>
                <a:gd name="connsiteY8" fmla="*/ 66880 h 304000"/>
                <a:gd name="connsiteX9" fmla="*/ 85866 w 915906"/>
                <a:gd name="connsiteY9" fmla="*/ 237120 h 304000"/>
                <a:gd name="connsiteX10" fmla="*/ 830042 w 915906"/>
                <a:gd name="connsiteY10" fmla="*/ 66880 h 304000"/>
                <a:gd name="connsiteX11" fmla="*/ 830042 w 915906"/>
                <a:gd name="connsiteY11" fmla="*/ 237120 h 3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5906" h="304000">
                  <a:moveTo>
                    <a:pt x="0" y="152000"/>
                  </a:moveTo>
                  <a:cubicBezTo>
                    <a:pt x="-87" y="68033"/>
                    <a:pt x="204971" y="-51"/>
                    <a:pt x="457953" y="-51"/>
                  </a:cubicBezTo>
                  <a:cubicBezTo>
                    <a:pt x="710936" y="-51"/>
                    <a:pt x="915994" y="68033"/>
                    <a:pt x="915906" y="152000"/>
                  </a:cubicBezTo>
                  <a:cubicBezTo>
                    <a:pt x="915819" y="235928"/>
                    <a:pt x="710812" y="303949"/>
                    <a:pt x="457953" y="303949"/>
                  </a:cubicBezTo>
                  <a:cubicBezTo>
                    <a:pt x="205094" y="303949"/>
                    <a:pt x="87" y="235928"/>
                    <a:pt x="0" y="152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Payment for </a:t>
              </a:r>
              <a:r>
                <a:rPr sz="760">
                  <a:solidFill>
                    <a:srgbClr val="303030"/>
                  </a:solidFill>
                  <a:latin typeface="Arial"/>
                </a:rPr>
                <a:t>Guiding</a:t>
              </a:r>
            </a:p>
          </p:txBody>
        </p:sp>
        <p:sp>
          <p:nvSpPr>
            <p:cNvPr id="202" name="Use Case"/>
            <p:cNvSpPr/>
            <p:nvPr/>
          </p:nvSpPr>
          <p:spPr>
            <a:xfrm>
              <a:off x="1938623" y="6993400"/>
              <a:ext cx="915906" cy="304000"/>
            </a:xfrm>
            <a:custGeom>
              <a:avLst/>
              <a:gdLst>
                <a:gd name="connsiteX0" fmla="*/ 457953 w 915906"/>
                <a:gd name="connsiteY0" fmla="*/ 0 h 304000"/>
                <a:gd name="connsiteX1" fmla="*/ 457953 w 915906"/>
                <a:gd name="connsiteY1" fmla="*/ 304000 h 304000"/>
                <a:gd name="connsiteX2" fmla="*/ 0 w 915906"/>
                <a:gd name="connsiteY2" fmla="*/ 152000 h 304000"/>
                <a:gd name="connsiteX3" fmla="*/ 915906 w 915906"/>
                <a:gd name="connsiteY3" fmla="*/ 152000 h 304000"/>
                <a:gd name="connsiteX4" fmla="*/ 744174 w 915906"/>
                <a:gd name="connsiteY4" fmla="*/ 38000 h 304000"/>
                <a:gd name="connsiteX5" fmla="*/ 744174 w 915906"/>
                <a:gd name="connsiteY5" fmla="*/ 266000 h 304000"/>
                <a:gd name="connsiteX6" fmla="*/ 171733 w 915906"/>
                <a:gd name="connsiteY6" fmla="*/ 38000 h 304000"/>
                <a:gd name="connsiteX7" fmla="*/ 171733 w 915906"/>
                <a:gd name="connsiteY7" fmla="*/ 266000 h 304000"/>
                <a:gd name="connsiteX8" fmla="*/ 85866 w 915906"/>
                <a:gd name="connsiteY8" fmla="*/ 66880 h 304000"/>
                <a:gd name="connsiteX9" fmla="*/ 85866 w 915906"/>
                <a:gd name="connsiteY9" fmla="*/ 237120 h 304000"/>
                <a:gd name="connsiteX10" fmla="*/ 830042 w 915906"/>
                <a:gd name="connsiteY10" fmla="*/ 66880 h 304000"/>
                <a:gd name="connsiteX11" fmla="*/ 830042 w 915906"/>
                <a:gd name="connsiteY11" fmla="*/ 237120 h 3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5906" h="304000">
                  <a:moveTo>
                    <a:pt x="0" y="152000"/>
                  </a:moveTo>
                  <a:cubicBezTo>
                    <a:pt x="-87" y="68033"/>
                    <a:pt x="204971" y="-51"/>
                    <a:pt x="457953" y="-51"/>
                  </a:cubicBezTo>
                  <a:cubicBezTo>
                    <a:pt x="710936" y="-51"/>
                    <a:pt x="915994" y="68033"/>
                    <a:pt x="915906" y="152000"/>
                  </a:cubicBezTo>
                  <a:cubicBezTo>
                    <a:pt x="915819" y="235928"/>
                    <a:pt x="710812" y="303949"/>
                    <a:pt x="457953" y="303949"/>
                  </a:cubicBezTo>
                  <a:cubicBezTo>
                    <a:pt x="205094" y="303949"/>
                    <a:pt x="87" y="235928"/>
                    <a:pt x="0" y="152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Make Payment</a:t>
              </a:r>
            </a:p>
          </p:txBody>
        </p:sp>
        <p:sp>
          <p:nvSpPr>
            <p:cNvPr id="204" name="Use Case"/>
            <p:cNvSpPr/>
            <p:nvPr/>
          </p:nvSpPr>
          <p:spPr>
            <a:xfrm>
              <a:off x="3397823" y="6871800"/>
              <a:ext cx="915906" cy="304000"/>
            </a:xfrm>
            <a:custGeom>
              <a:avLst/>
              <a:gdLst>
                <a:gd name="connsiteX0" fmla="*/ 457953 w 915906"/>
                <a:gd name="connsiteY0" fmla="*/ 0 h 304000"/>
                <a:gd name="connsiteX1" fmla="*/ 457953 w 915906"/>
                <a:gd name="connsiteY1" fmla="*/ 304000 h 304000"/>
                <a:gd name="connsiteX2" fmla="*/ 0 w 915906"/>
                <a:gd name="connsiteY2" fmla="*/ 152000 h 304000"/>
                <a:gd name="connsiteX3" fmla="*/ 915906 w 915906"/>
                <a:gd name="connsiteY3" fmla="*/ 152000 h 304000"/>
                <a:gd name="connsiteX4" fmla="*/ 744174 w 915906"/>
                <a:gd name="connsiteY4" fmla="*/ 38000 h 304000"/>
                <a:gd name="connsiteX5" fmla="*/ 744174 w 915906"/>
                <a:gd name="connsiteY5" fmla="*/ 266000 h 304000"/>
                <a:gd name="connsiteX6" fmla="*/ 171733 w 915906"/>
                <a:gd name="connsiteY6" fmla="*/ 38000 h 304000"/>
                <a:gd name="connsiteX7" fmla="*/ 171733 w 915906"/>
                <a:gd name="connsiteY7" fmla="*/ 266000 h 304000"/>
                <a:gd name="connsiteX8" fmla="*/ 85866 w 915906"/>
                <a:gd name="connsiteY8" fmla="*/ 66880 h 304000"/>
                <a:gd name="connsiteX9" fmla="*/ 85866 w 915906"/>
                <a:gd name="connsiteY9" fmla="*/ 237120 h 304000"/>
                <a:gd name="connsiteX10" fmla="*/ 830042 w 915906"/>
                <a:gd name="connsiteY10" fmla="*/ 66880 h 304000"/>
                <a:gd name="connsiteX11" fmla="*/ 830042 w 915906"/>
                <a:gd name="connsiteY11" fmla="*/ 237120 h 3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5906" h="304000">
                  <a:moveTo>
                    <a:pt x="0" y="152000"/>
                  </a:moveTo>
                  <a:cubicBezTo>
                    <a:pt x="-87" y="68033"/>
                    <a:pt x="204971" y="-51"/>
                    <a:pt x="457953" y="-51"/>
                  </a:cubicBezTo>
                  <a:cubicBezTo>
                    <a:pt x="710936" y="-51"/>
                    <a:pt x="915994" y="68033"/>
                    <a:pt x="915906" y="152000"/>
                  </a:cubicBezTo>
                  <a:cubicBezTo>
                    <a:pt x="915819" y="235928"/>
                    <a:pt x="710812" y="303949"/>
                    <a:pt x="457953" y="303949"/>
                  </a:cubicBezTo>
                  <a:cubicBezTo>
                    <a:pt x="205094" y="303949"/>
                    <a:pt x="87" y="235928"/>
                    <a:pt x="0" y="152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Net Banking</a:t>
              </a:r>
            </a:p>
          </p:txBody>
        </p:sp>
        <p:sp>
          <p:nvSpPr>
            <p:cNvPr id="205" name="Use Case"/>
            <p:cNvSpPr/>
            <p:nvPr/>
          </p:nvSpPr>
          <p:spPr>
            <a:xfrm>
              <a:off x="3413023" y="7365800"/>
              <a:ext cx="915906" cy="304000"/>
            </a:xfrm>
            <a:custGeom>
              <a:avLst/>
              <a:gdLst>
                <a:gd name="connsiteX0" fmla="*/ 457953 w 915906"/>
                <a:gd name="connsiteY0" fmla="*/ 0 h 304000"/>
                <a:gd name="connsiteX1" fmla="*/ 457953 w 915906"/>
                <a:gd name="connsiteY1" fmla="*/ 304000 h 304000"/>
                <a:gd name="connsiteX2" fmla="*/ 0 w 915906"/>
                <a:gd name="connsiteY2" fmla="*/ 152000 h 304000"/>
                <a:gd name="connsiteX3" fmla="*/ 915906 w 915906"/>
                <a:gd name="connsiteY3" fmla="*/ 152000 h 304000"/>
                <a:gd name="connsiteX4" fmla="*/ 744174 w 915906"/>
                <a:gd name="connsiteY4" fmla="*/ 38000 h 304000"/>
                <a:gd name="connsiteX5" fmla="*/ 744174 w 915906"/>
                <a:gd name="connsiteY5" fmla="*/ 266000 h 304000"/>
                <a:gd name="connsiteX6" fmla="*/ 171733 w 915906"/>
                <a:gd name="connsiteY6" fmla="*/ 38000 h 304000"/>
                <a:gd name="connsiteX7" fmla="*/ 171733 w 915906"/>
                <a:gd name="connsiteY7" fmla="*/ 266000 h 304000"/>
                <a:gd name="connsiteX8" fmla="*/ 85866 w 915906"/>
                <a:gd name="connsiteY8" fmla="*/ 66880 h 304000"/>
                <a:gd name="connsiteX9" fmla="*/ 85866 w 915906"/>
                <a:gd name="connsiteY9" fmla="*/ 237120 h 304000"/>
                <a:gd name="connsiteX10" fmla="*/ 830042 w 915906"/>
                <a:gd name="connsiteY10" fmla="*/ 66880 h 304000"/>
                <a:gd name="connsiteX11" fmla="*/ 830042 w 915906"/>
                <a:gd name="connsiteY11" fmla="*/ 237120 h 3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5906" h="304000">
                  <a:moveTo>
                    <a:pt x="0" y="152000"/>
                  </a:moveTo>
                  <a:cubicBezTo>
                    <a:pt x="-87" y="68033"/>
                    <a:pt x="204971" y="-51"/>
                    <a:pt x="457953" y="-51"/>
                  </a:cubicBezTo>
                  <a:cubicBezTo>
                    <a:pt x="710936" y="-51"/>
                    <a:pt x="915994" y="68033"/>
                    <a:pt x="915906" y="152000"/>
                  </a:cubicBezTo>
                  <a:cubicBezTo>
                    <a:pt x="915819" y="235928"/>
                    <a:pt x="710812" y="303949"/>
                    <a:pt x="457953" y="303949"/>
                  </a:cubicBezTo>
                  <a:cubicBezTo>
                    <a:pt x="205094" y="303949"/>
                    <a:pt x="87" y="235928"/>
                    <a:pt x="0" y="152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Upi Payment</a:t>
              </a:r>
            </a:p>
          </p:txBody>
        </p:sp>
        <p:cxnSp>
          <p:nvCxnSpPr>
            <p:cNvPr id="207" name="Line connector"/>
            <p:cNvCxnSpPr>
              <a:stCxn id="204" idx="3"/>
            </p:cNvCxnSpPr>
            <p:nvPr/>
          </p:nvCxnSpPr>
          <p:spPr>
            <a:xfrm rot="1649760">
              <a:off x="4281545" y="7155128"/>
              <a:ext cx="568902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208" name="Line connector"/>
            <p:cNvCxnSpPr>
              <a:stCxn id="205" idx="3"/>
            </p:cNvCxnSpPr>
            <p:nvPr/>
          </p:nvCxnSpPr>
          <p:spPr>
            <a:xfrm rot="-1517940">
              <a:off x="4302916" y="7402128"/>
              <a:ext cx="541361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209" name="Line connector"/>
            <p:cNvCxnSpPr>
              <a:endCxn id="201" idx="2"/>
            </p:cNvCxnSpPr>
            <p:nvPr/>
          </p:nvCxnSpPr>
          <p:spPr>
            <a:xfrm rot="355773">
              <a:off x="4812380" y="7402128"/>
              <a:ext cx="2239439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sp>
          <p:nvSpPr>
            <p:cNvPr id="219" name="Include"/>
            <p:cNvSpPr/>
            <p:nvPr/>
          </p:nvSpPr>
          <p:spPr>
            <a:xfrm>
              <a:off x="8346920" y="4690600"/>
              <a:ext cx="0" cy="0"/>
            </a:xfrm>
            <a:custGeom>
              <a:avLst/>
              <a:gdLst>
                <a:gd name="rtl" fmla="*/ -209000 w 0"/>
                <a:gd name="rtt" fmla="*/ -206720 h 0"/>
                <a:gd name="rtr" fmla="*/ 209000 w 0"/>
                <a:gd name="rtb" fmla="*/ 24320 h 0"/>
              </a:gdLst>
              <a:ahLst/>
              <a:cxnLst/>
              <a:rect l="rtl" t="rtt" r="rtr" b="rtb"/>
              <a:pathLst>
                <a:path w="0" h="0" fill="none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969696"/>
                </a:gs>
              </a:gsLst>
              <a:lin ang="5400000" scaled="0"/>
            </a:gradFill>
            <a:ln w="7600" cap="flat">
              <a:solidFill>
                <a:srgbClr val="000000"/>
              </a:solidFill>
              <a:custDash>
                <a:ds d="200000" sp="500000"/>
              </a:custDash>
              <a:bevel/>
              <a:tailEnd type="arrow" w="med" len="med"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FFFFFF"/>
                  </a:solidFill>
                  <a:latin typeface="Arial"/>
                </a:rPr>
                <a:t>Include</a:t>
              </a:r>
            </a:p>
          </p:txBody>
        </p:sp>
        <p:sp>
          <p:nvSpPr>
            <p:cNvPr id="228" name="Extend"/>
            <p:cNvSpPr/>
            <p:nvPr/>
          </p:nvSpPr>
          <p:spPr>
            <a:xfrm>
              <a:off x="2832361" y="7038519"/>
              <a:ext cx="565439" cy="14694"/>
            </a:xfrm>
            <a:custGeom>
              <a:avLst/>
              <a:gdLst>
                <a:gd name="rtl" fmla="*/ 85120 w 565439"/>
                <a:gd name="rtt" fmla="*/ -210669 h 14694"/>
                <a:gd name="rtr" fmla="*/ 480320 w 565439"/>
                <a:gd name="rtb" fmla="*/ 20371 h 14694"/>
              </a:gdLst>
              <a:ahLst/>
              <a:cxnLst/>
              <a:rect l="rtl" t="rtt" r="rtr" b="rtb"/>
              <a:pathLst>
                <a:path w="565439" h="14694" fill="none">
                  <a:moveTo>
                    <a:pt x="0" y="0"/>
                  </a:moveTo>
                  <a:lnTo>
                    <a:pt x="565439" y="-14694"/>
                  </a:lnTo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969696"/>
                </a:gs>
              </a:gsLst>
              <a:lin ang="5400000" scaled="0"/>
            </a:gradFill>
            <a:ln w="7600" cap="flat">
              <a:solidFill>
                <a:srgbClr val="000000"/>
              </a:solidFill>
              <a:custDash>
                <a:ds d="200000" sp="500000"/>
              </a:custDash>
              <a:bevel/>
              <a:headEnd type="arrow" w="lg" len="lg"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000000"/>
                  </a:solidFill>
                  <a:latin typeface="Arial"/>
                </a:rPr>
                <a:t>Extend</a:t>
              </a:r>
            </a:p>
          </p:txBody>
        </p:sp>
        <p:sp>
          <p:nvSpPr>
            <p:cNvPr id="229" name="Extend"/>
            <p:cNvSpPr/>
            <p:nvPr/>
          </p:nvSpPr>
          <p:spPr>
            <a:xfrm>
              <a:off x="2827331" y="7227949"/>
              <a:ext cx="585682" cy="289838"/>
            </a:xfrm>
            <a:custGeom>
              <a:avLst/>
              <a:gdLst>
                <a:gd name="rtl" fmla="*/ 95241 w 585682"/>
                <a:gd name="rtt" fmla="*/ -139303 h 289838"/>
                <a:gd name="rtr" fmla="*/ 490441 w 585682"/>
                <a:gd name="rtb" fmla="*/ 91737 h 289838"/>
              </a:gdLst>
              <a:ahLst/>
              <a:cxnLst/>
              <a:rect l="rtl" t="rtt" r="rtr" b="rtb"/>
              <a:pathLst>
                <a:path w="585682" h="289838" fill="none">
                  <a:moveTo>
                    <a:pt x="0" y="0"/>
                  </a:moveTo>
                  <a:lnTo>
                    <a:pt x="585682" y="289838"/>
                  </a:lnTo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969696"/>
                </a:gs>
              </a:gsLst>
              <a:lin ang="5400000" scaled="0"/>
            </a:gradFill>
            <a:ln w="7600" cap="flat">
              <a:solidFill>
                <a:srgbClr val="000000"/>
              </a:solidFill>
              <a:custDash>
                <a:ds d="200000" sp="500000"/>
              </a:custDash>
              <a:bevel/>
              <a:headEnd type="arrow" w="lg" len="lg"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000000"/>
                  </a:solidFill>
                  <a:latin typeface="Arial"/>
                </a:rPr>
                <a:t>Extend</a:t>
              </a:r>
            </a:p>
          </p:txBody>
        </p:sp>
        <p:sp>
          <p:nvSpPr>
            <p:cNvPr id="230" name="Include"/>
            <p:cNvSpPr/>
            <p:nvPr/>
          </p:nvSpPr>
          <p:spPr>
            <a:xfrm>
              <a:off x="2854507" y="5230200"/>
              <a:ext cx="501387" cy="326800"/>
            </a:xfrm>
            <a:custGeom>
              <a:avLst/>
              <a:gdLst>
                <a:gd name="rtl" fmla="*/ 41694 w 501387"/>
                <a:gd name="rtt" fmla="*/ -123722 h 326800"/>
                <a:gd name="rtr" fmla="*/ 459694 w 501387"/>
                <a:gd name="rtb" fmla="*/ 107318 h 326800"/>
              </a:gdLst>
              <a:ahLst/>
              <a:cxnLst/>
              <a:rect l="rtl" t="rtt" r="rtr" b="rtb"/>
              <a:pathLst>
                <a:path w="501387" h="326800" fill="none">
                  <a:moveTo>
                    <a:pt x="0" y="0"/>
                  </a:moveTo>
                  <a:lnTo>
                    <a:pt x="501387" y="326800"/>
                  </a:lnTo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969696"/>
                </a:gs>
              </a:gsLst>
              <a:lin ang="5400000" scaled="0"/>
            </a:gradFill>
            <a:ln w="7600" cap="flat">
              <a:solidFill>
                <a:srgbClr val="000000"/>
              </a:solidFill>
              <a:custDash>
                <a:ds d="200000" sp="500000"/>
              </a:custDash>
              <a:bevel/>
              <a:tailEnd type="arrow" w="med" len="med"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000000"/>
                  </a:solidFill>
                  <a:latin typeface="Arial"/>
                </a:rPr>
                <a:t>Include</a:t>
              </a:r>
            </a:p>
          </p:txBody>
        </p:sp>
        <p:sp>
          <p:nvSpPr>
            <p:cNvPr id="231" name="Include"/>
            <p:cNvSpPr/>
            <p:nvPr/>
          </p:nvSpPr>
          <p:spPr>
            <a:xfrm>
              <a:off x="7111826" y="6866962"/>
              <a:ext cx="757228" cy="409388"/>
            </a:xfrm>
            <a:custGeom>
              <a:avLst/>
              <a:gdLst>
                <a:gd name="rtl" fmla="*/ -587614 w 757228"/>
                <a:gd name="rtt" fmla="*/ -279009 h 409388"/>
                <a:gd name="rtr" fmla="*/ -169614 w 757228"/>
                <a:gd name="rtb" fmla="*/ -47969 h 409388"/>
              </a:gdLst>
              <a:ahLst/>
              <a:cxnLst/>
              <a:rect l="rtl" t="rtt" r="rtr" b="rtb"/>
              <a:pathLst>
                <a:path w="757228" h="409388" fill="none">
                  <a:moveTo>
                    <a:pt x="0" y="0"/>
                  </a:moveTo>
                  <a:lnTo>
                    <a:pt x="-757228" y="-409388"/>
                  </a:lnTo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969696"/>
                </a:gs>
              </a:gsLst>
              <a:lin ang="5400000" scaled="0"/>
            </a:gradFill>
            <a:ln w="7600" cap="flat">
              <a:solidFill>
                <a:srgbClr val="000000"/>
              </a:solidFill>
              <a:custDash>
                <a:ds d="200000" sp="500000"/>
              </a:custDash>
              <a:bevel/>
              <a:tailEnd type="arrow" w="med" len="med"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000000"/>
                  </a:solidFill>
                  <a:latin typeface="Arial"/>
                </a:rPr>
                <a:t>Include</a:t>
              </a:r>
            </a:p>
          </p:txBody>
        </p:sp>
        <p:sp>
          <p:nvSpPr>
            <p:cNvPr id="232" name="Include"/>
            <p:cNvSpPr/>
            <p:nvPr/>
          </p:nvSpPr>
          <p:spPr>
            <a:xfrm>
              <a:off x="6977411" y="6871800"/>
              <a:ext cx="706366" cy="151999"/>
            </a:xfrm>
            <a:custGeom>
              <a:avLst/>
              <a:gdLst>
                <a:gd name="rtl" fmla="*/ -562183 w 706366"/>
                <a:gd name="rtt" fmla="*/ -174744 h 151999"/>
                <a:gd name="rtr" fmla="*/ -144183 w 706366"/>
                <a:gd name="rtb" fmla="*/ 56296 h 151999"/>
              </a:gdLst>
              <a:ahLst/>
              <a:cxnLst/>
              <a:rect l="rtl" t="rtt" r="rtr" b="rtb"/>
              <a:pathLst>
                <a:path w="706366" h="151999" fill="none">
                  <a:moveTo>
                    <a:pt x="0" y="0"/>
                  </a:moveTo>
                  <a:lnTo>
                    <a:pt x="-706367" y="152000"/>
                  </a:lnTo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969696"/>
                </a:gs>
              </a:gsLst>
              <a:lin ang="5400000" scaled="0"/>
            </a:gradFill>
            <a:ln w="7600" cap="flat">
              <a:solidFill>
                <a:srgbClr val="000000"/>
              </a:solidFill>
              <a:custDash>
                <a:ds d="200000" sp="500000"/>
              </a:custDash>
              <a:bevel/>
              <a:tailEnd type="arrow" w="med" len="med"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000000"/>
                  </a:solidFill>
                  <a:latin typeface="Arial"/>
                </a:rPr>
                <a:t>Include</a:t>
              </a:r>
            </a:p>
          </p:txBody>
        </p:sp>
        <p:sp>
          <p:nvSpPr>
            <p:cNvPr id="233" name="Include"/>
            <p:cNvSpPr/>
            <p:nvPr/>
          </p:nvSpPr>
          <p:spPr>
            <a:xfrm>
              <a:off x="7016040" y="2722200"/>
              <a:ext cx="711120" cy="266000"/>
            </a:xfrm>
            <a:custGeom>
              <a:avLst/>
              <a:gdLst>
                <a:gd name="rtl" fmla="*/ -564560 w 711120"/>
                <a:gd name="rtt" fmla="*/ -259973 h 266000"/>
                <a:gd name="rtr" fmla="*/ -146560 w 711120"/>
                <a:gd name="rtb" fmla="*/ -28933 h 266000"/>
              </a:gdLst>
              <a:ahLst/>
              <a:cxnLst/>
              <a:rect l="rtl" t="rtt" r="rtr" b="rtb"/>
              <a:pathLst>
                <a:path w="711120" h="266000" fill="none">
                  <a:moveTo>
                    <a:pt x="0" y="0"/>
                  </a:moveTo>
                  <a:lnTo>
                    <a:pt x="-711120" y="-266000"/>
                  </a:lnTo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969696"/>
                </a:gs>
              </a:gsLst>
              <a:lin ang="5400000" scaled="0"/>
            </a:gradFill>
            <a:ln w="7600" cap="flat">
              <a:solidFill>
                <a:srgbClr val="000000"/>
              </a:solidFill>
              <a:custDash>
                <a:ds d="200000" sp="500000"/>
              </a:custDash>
              <a:bevel/>
              <a:tailEnd type="arrow" w="med" len="med"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000000"/>
                  </a:solidFill>
                  <a:latin typeface="Arial"/>
                </a:rPr>
                <a:t>Include</a:t>
              </a:r>
            </a:p>
          </p:txBody>
        </p:sp>
        <p:sp>
          <p:nvSpPr>
            <p:cNvPr id="234" name="Include"/>
            <p:cNvSpPr/>
            <p:nvPr/>
          </p:nvSpPr>
          <p:spPr>
            <a:xfrm>
              <a:off x="7016040" y="2722200"/>
              <a:ext cx="574320" cy="250800"/>
            </a:xfrm>
            <a:custGeom>
              <a:avLst/>
              <a:gdLst>
                <a:gd name="rtl" fmla="*/ -499960 w 574320"/>
                <a:gd name="rtt" fmla="*/ -145890 h 250800"/>
                <a:gd name="rtr" fmla="*/ -74360 w 574320"/>
                <a:gd name="rtb" fmla="*/ 85150 h 250800"/>
              </a:gdLst>
              <a:ahLst/>
              <a:cxnLst/>
              <a:rect l="rtl" t="rtt" r="rtr" b="rtb"/>
              <a:pathLst>
                <a:path w="574320" h="250800" fill="none">
                  <a:moveTo>
                    <a:pt x="0" y="0"/>
                  </a:moveTo>
                  <a:lnTo>
                    <a:pt x="-574320" y="250800"/>
                  </a:lnTo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969696"/>
                </a:gs>
              </a:gsLst>
              <a:lin ang="5400000" scaled="0"/>
            </a:gradFill>
            <a:ln w="7600" cap="flat">
              <a:solidFill>
                <a:srgbClr val="000000"/>
              </a:solidFill>
              <a:custDash>
                <a:ds d="200000" sp="500000"/>
              </a:custDash>
              <a:bevel/>
              <a:tailEnd type="arrow" w="med" len="med"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000000"/>
                  </a:solidFill>
                  <a:latin typeface="Arial"/>
                </a:rPr>
                <a:t>Include</a:t>
              </a:r>
            </a:p>
          </p:txBody>
        </p:sp>
        <p:sp>
          <p:nvSpPr>
            <p:cNvPr id="235" name="Include"/>
            <p:cNvSpPr/>
            <p:nvPr/>
          </p:nvSpPr>
          <p:spPr>
            <a:xfrm>
              <a:off x="7408624" y="5184600"/>
              <a:ext cx="0" cy="277400"/>
            </a:xfrm>
            <a:custGeom>
              <a:avLst/>
              <a:gdLst>
                <a:gd name="rtl" fmla="*/ -209000 w 0"/>
                <a:gd name="rtt" fmla="*/ -54720 h 277400"/>
                <a:gd name="rtr" fmla="*/ 209000 w 0"/>
                <a:gd name="rtb" fmla="*/ 176320 h 277400"/>
              </a:gdLst>
              <a:ahLst/>
              <a:cxnLst/>
              <a:rect l="rtl" t="rtt" r="rtr" b="rtb"/>
              <a:pathLst>
                <a:path w="0" h="277400" fill="none">
                  <a:moveTo>
                    <a:pt x="0" y="0"/>
                  </a:moveTo>
                  <a:lnTo>
                    <a:pt x="0" y="277400"/>
                  </a:lnTo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969696"/>
                </a:gs>
              </a:gsLst>
              <a:lin ang="5400000" scaled="0"/>
            </a:gradFill>
            <a:ln w="7600" cap="flat">
              <a:solidFill>
                <a:srgbClr val="000000"/>
              </a:solidFill>
              <a:custDash>
                <a:ds d="200000" sp="500000"/>
              </a:custDash>
              <a:bevel/>
              <a:tailEnd type="arrow" w="med" len="med"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000000"/>
                  </a:solidFill>
                  <a:latin typeface="Arial"/>
                </a:rPr>
                <a:t>Include</a:t>
              </a:r>
            </a:p>
          </p:txBody>
        </p:sp>
        <p:sp>
          <p:nvSpPr>
            <p:cNvPr id="236" name="Include"/>
            <p:cNvSpPr/>
            <p:nvPr/>
          </p:nvSpPr>
          <p:spPr>
            <a:xfrm>
              <a:off x="7435376" y="6332200"/>
              <a:ext cx="0" cy="387600"/>
            </a:xfrm>
            <a:custGeom>
              <a:avLst/>
              <a:gdLst>
                <a:gd name="rtl" fmla="*/ -209000 w 0"/>
                <a:gd name="rtt" fmla="*/ -54720 h 387600"/>
                <a:gd name="rtr" fmla="*/ 209000 w 0"/>
                <a:gd name="rtb" fmla="*/ 176320 h 387600"/>
              </a:gdLst>
              <a:ahLst/>
              <a:cxnLst/>
              <a:rect l="rtl" t="rtt" r="rtr" b="rtb"/>
              <a:pathLst>
                <a:path w="0" h="387600" fill="none">
                  <a:moveTo>
                    <a:pt x="0" y="0"/>
                  </a:moveTo>
                  <a:lnTo>
                    <a:pt x="0" y="387600"/>
                  </a:lnTo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969696"/>
                </a:gs>
              </a:gsLst>
              <a:lin ang="5400000" scaled="0"/>
            </a:gradFill>
            <a:ln w="7600" cap="flat">
              <a:solidFill>
                <a:srgbClr val="000000"/>
              </a:solidFill>
              <a:custDash>
                <a:ds d="200000" sp="500000"/>
              </a:custDash>
              <a:bevel/>
              <a:tailEnd type="arrow" w="med" len="med"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000000"/>
                  </a:solidFill>
                  <a:latin typeface="Arial"/>
                </a:rPr>
                <a:t>Include</a:t>
              </a:r>
            </a:p>
          </p:txBody>
        </p:sp>
        <p:sp>
          <p:nvSpPr>
            <p:cNvPr id="237" name="Include"/>
            <p:cNvSpPr/>
            <p:nvPr/>
          </p:nvSpPr>
          <p:spPr>
            <a:xfrm>
              <a:off x="7408646" y="5766000"/>
              <a:ext cx="26707" cy="262200"/>
            </a:xfrm>
            <a:custGeom>
              <a:avLst/>
              <a:gdLst>
                <a:gd name="rtl" fmla="*/ -195647 w 26707"/>
                <a:gd name="rtt" fmla="*/ -55502 h 262200"/>
                <a:gd name="rtr" fmla="*/ 222353 w 26707"/>
                <a:gd name="rtb" fmla="*/ 175538 h 262200"/>
              </a:gdLst>
              <a:ahLst/>
              <a:cxnLst/>
              <a:rect l="rtl" t="rtt" r="rtr" b="rtb"/>
              <a:pathLst>
                <a:path w="26707" h="262200" fill="none">
                  <a:moveTo>
                    <a:pt x="0" y="0"/>
                  </a:moveTo>
                  <a:lnTo>
                    <a:pt x="26707" y="262200"/>
                  </a:lnTo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969696"/>
                </a:gs>
              </a:gsLst>
              <a:lin ang="5400000" scaled="0"/>
            </a:gradFill>
            <a:ln w="7600" cap="flat">
              <a:solidFill>
                <a:srgbClr val="000000"/>
              </a:solidFill>
              <a:custDash>
                <a:ds d="200000" sp="500000"/>
              </a:custDash>
              <a:bevel/>
              <a:tailEnd type="arrow" w="med" len="med"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000000"/>
                  </a:solidFill>
                  <a:latin typeface="Arial"/>
                </a:rPr>
                <a:t>Include</a:t>
              </a:r>
            </a:p>
          </p:txBody>
        </p:sp>
        <p:sp>
          <p:nvSpPr>
            <p:cNvPr id="238" name="Include"/>
            <p:cNvSpPr/>
            <p:nvPr/>
          </p:nvSpPr>
          <p:spPr>
            <a:xfrm>
              <a:off x="2396576" y="6001600"/>
              <a:ext cx="0" cy="319200"/>
            </a:xfrm>
            <a:custGeom>
              <a:avLst/>
              <a:gdLst>
                <a:gd name="rtl" fmla="*/ -209000 w 0"/>
                <a:gd name="rtt" fmla="*/ -54720 h 319200"/>
                <a:gd name="rtr" fmla="*/ 209000 w 0"/>
                <a:gd name="rtb" fmla="*/ 176320 h 319200"/>
              </a:gdLst>
              <a:ahLst/>
              <a:cxnLst/>
              <a:rect l="rtl" t="rtt" r="rtr" b="rtb"/>
              <a:pathLst>
                <a:path w="0" h="319200" fill="none">
                  <a:moveTo>
                    <a:pt x="0" y="0"/>
                  </a:moveTo>
                  <a:lnTo>
                    <a:pt x="0" y="319200"/>
                  </a:lnTo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969696"/>
                </a:gs>
              </a:gsLst>
              <a:lin ang="5400000" scaled="0"/>
            </a:gradFill>
            <a:ln w="7600" cap="flat">
              <a:solidFill>
                <a:srgbClr val="000000"/>
              </a:solidFill>
              <a:custDash>
                <a:ds d="200000" sp="500000"/>
              </a:custDash>
              <a:bevel/>
              <a:tailEnd type="arrow" w="med" len="med"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000000"/>
                  </a:solidFill>
                  <a:latin typeface="Arial"/>
                </a:rPr>
                <a:t>Include</a:t>
              </a:r>
            </a:p>
          </p:txBody>
        </p:sp>
        <p:sp>
          <p:nvSpPr>
            <p:cNvPr id="239" name="Include"/>
            <p:cNvSpPr/>
            <p:nvPr/>
          </p:nvSpPr>
          <p:spPr>
            <a:xfrm>
              <a:off x="2396576" y="5382200"/>
              <a:ext cx="0" cy="315400"/>
            </a:xfrm>
            <a:custGeom>
              <a:avLst/>
              <a:gdLst>
                <a:gd name="rtl" fmla="*/ -209000 w 0"/>
                <a:gd name="rtt" fmla="*/ -54720 h 315400"/>
                <a:gd name="rtr" fmla="*/ 209000 w 0"/>
                <a:gd name="rtb" fmla="*/ 176320 h 315400"/>
              </a:gdLst>
              <a:ahLst/>
              <a:cxnLst/>
              <a:rect l="rtl" t="rtt" r="rtr" b="rtb"/>
              <a:pathLst>
                <a:path w="0" h="315400" fill="none">
                  <a:moveTo>
                    <a:pt x="0" y="0"/>
                  </a:moveTo>
                  <a:lnTo>
                    <a:pt x="0" y="315400"/>
                  </a:lnTo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969696"/>
                </a:gs>
              </a:gsLst>
              <a:lin ang="5400000" scaled="0"/>
            </a:gradFill>
            <a:ln w="7600" cap="flat">
              <a:solidFill>
                <a:srgbClr val="000000"/>
              </a:solidFill>
              <a:custDash>
                <a:ds d="200000" sp="500000"/>
              </a:custDash>
              <a:bevel/>
              <a:tailEnd type="arrow" w="med" len="med"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000000"/>
                  </a:solidFill>
                  <a:latin typeface="Arial"/>
                </a:rPr>
                <a:t>Include</a:t>
              </a:r>
            </a:p>
          </p:txBody>
        </p:sp>
        <p:sp>
          <p:nvSpPr>
            <p:cNvPr id="241" name="Include"/>
            <p:cNvSpPr/>
            <p:nvPr/>
          </p:nvSpPr>
          <p:spPr>
            <a:xfrm>
              <a:off x="2396576" y="4242200"/>
              <a:ext cx="7600" cy="296400"/>
            </a:xfrm>
            <a:custGeom>
              <a:avLst/>
              <a:gdLst>
                <a:gd name="rtl" fmla="*/ -205200 w 7600"/>
                <a:gd name="rtt" fmla="*/ -54770 h 296400"/>
                <a:gd name="rtr" fmla="*/ 212800 w 7600"/>
                <a:gd name="rtb" fmla="*/ 176270 h 296400"/>
              </a:gdLst>
              <a:ahLst/>
              <a:cxnLst/>
              <a:rect l="rtl" t="rtt" r="rtr" b="rtb"/>
              <a:pathLst>
                <a:path w="7600" h="296400" fill="none">
                  <a:moveTo>
                    <a:pt x="0" y="0"/>
                  </a:moveTo>
                  <a:lnTo>
                    <a:pt x="7600" y="296400"/>
                  </a:lnTo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969696"/>
                </a:gs>
              </a:gsLst>
              <a:lin ang="5400000" scaled="0"/>
            </a:gradFill>
            <a:ln w="7600" cap="flat">
              <a:solidFill>
                <a:srgbClr val="000000"/>
              </a:solidFill>
              <a:custDash>
                <a:ds d="200000" sp="500000"/>
              </a:custDash>
              <a:bevel/>
              <a:tailEnd type="arrow" w="med" len="med"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000000"/>
                  </a:solidFill>
                  <a:latin typeface="Arial"/>
                </a:rPr>
                <a:t>Include</a:t>
              </a:r>
            </a:p>
          </p:txBody>
        </p:sp>
        <p:sp>
          <p:nvSpPr>
            <p:cNvPr id="242" name="Include"/>
            <p:cNvSpPr/>
            <p:nvPr/>
          </p:nvSpPr>
          <p:spPr>
            <a:xfrm>
              <a:off x="2396576" y="3641800"/>
              <a:ext cx="0" cy="296400"/>
            </a:xfrm>
            <a:custGeom>
              <a:avLst/>
              <a:gdLst>
                <a:gd name="rtl" fmla="*/ -186632 w 0"/>
                <a:gd name="rtt" fmla="*/ 27360 h 296400"/>
                <a:gd name="rtr" fmla="*/ 231368 w 0"/>
                <a:gd name="rtb" fmla="*/ 258400 h 296400"/>
              </a:gdLst>
              <a:ahLst/>
              <a:cxnLst/>
              <a:rect l="rtl" t="rtt" r="rtr" b="rtb"/>
              <a:pathLst>
                <a:path w="0" h="296400" fill="none">
                  <a:moveTo>
                    <a:pt x="0" y="0"/>
                  </a:moveTo>
                  <a:lnTo>
                    <a:pt x="0" y="296400"/>
                  </a:lnTo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969696"/>
                </a:gs>
              </a:gsLst>
              <a:lin ang="5400000" scaled="0"/>
            </a:gradFill>
            <a:ln w="7600" cap="flat">
              <a:solidFill>
                <a:srgbClr val="000000"/>
              </a:solidFill>
              <a:custDash>
                <a:ds d="200000" sp="500000"/>
              </a:custDash>
              <a:bevel/>
              <a:tailEnd type="arrow" w="med" len="med"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000000"/>
                  </a:solidFill>
                  <a:latin typeface="Arial"/>
                </a:rPr>
                <a:t>Include</a:t>
              </a:r>
            </a:p>
          </p:txBody>
        </p:sp>
        <p:sp>
          <p:nvSpPr>
            <p:cNvPr id="243" name="Include"/>
            <p:cNvSpPr/>
            <p:nvPr/>
          </p:nvSpPr>
          <p:spPr>
            <a:xfrm>
              <a:off x="2396576" y="4865388"/>
              <a:ext cx="0" cy="212825"/>
            </a:xfrm>
            <a:custGeom>
              <a:avLst/>
              <a:gdLst>
                <a:gd name="rtl" fmla="*/ -209000 w 0"/>
                <a:gd name="rtt" fmla="*/ -54720 h 212825"/>
                <a:gd name="rtr" fmla="*/ 209000 w 0"/>
                <a:gd name="rtb" fmla="*/ 176320 h 212825"/>
              </a:gdLst>
              <a:ahLst/>
              <a:cxnLst/>
              <a:rect l="rtl" t="rtt" r="rtr" b="rtb"/>
              <a:pathLst>
                <a:path w="0" h="212825" fill="none">
                  <a:moveTo>
                    <a:pt x="0" y="0"/>
                  </a:moveTo>
                  <a:lnTo>
                    <a:pt x="0" y="212825"/>
                  </a:lnTo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969696"/>
                </a:gs>
              </a:gsLst>
              <a:lin ang="5400000" scaled="0"/>
            </a:gradFill>
            <a:ln w="7600" cap="flat">
              <a:solidFill>
                <a:srgbClr val="000000"/>
              </a:solidFill>
              <a:custDash>
                <a:ds d="200000" sp="500000"/>
              </a:custDash>
              <a:bevel/>
              <a:tailEnd type="arrow" w="med" len="med"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000000"/>
                  </a:solidFill>
                  <a:latin typeface="Arial"/>
                </a:rPr>
                <a:t>Include</a:t>
              </a:r>
            </a:p>
          </p:txBody>
        </p:sp>
        <p:sp>
          <p:nvSpPr>
            <p:cNvPr id="245" name="Include"/>
            <p:cNvSpPr/>
            <p:nvPr/>
          </p:nvSpPr>
          <p:spPr>
            <a:xfrm>
              <a:off x="7302246" y="2760200"/>
              <a:ext cx="19107" cy="345800"/>
            </a:xfrm>
            <a:custGeom>
              <a:avLst/>
              <a:gdLst>
                <a:gd name="rtl" fmla="*/ -199447 w 19107"/>
                <a:gd name="rtt" fmla="*/ -54951 h 345800"/>
                <a:gd name="rtr" fmla="*/ 218553 w 19107"/>
                <a:gd name="rtb" fmla="*/ 176089 h 345800"/>
              </a:gdLst>
              <a:ahLst/>
              <a:cxnLst/>
              <a:rect l="rtl" t="rtt" r="rtr" b="rtb"/>
              <a:pathLst>
                <a:path w="19107" h="345800" fill="none">
                  <a:moveTo>
                    <a:pt x="0" y="0"/>
                  </a:moveTo>
                  <a:lnTo>
                    <a:pt x="19107" y="345800"/>
                  </a:lnTo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969696"/>
                </a:gs>
              </a:gsLst>
              <a:lin ang="5400000" scaled="0"/>
            </a:gradFill>
            <a:ln w="7600" cap="flat">
              <a:solidFill>
                <a:srgbClr val="000000"/>
              </a:solidFill>
              <a:custDash>
                <a:ds d="200000" sp="500000"/>
              </a:custDash>
              <a:bevel/>
              <a:tailEnd type="arrow" w="med" len="med"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000000"/>
                  </a:solidFill>
                  <a:latin typeface="Arial"/>
                </a:rPr>
                <a:t>Include</a:t>
              </a:r>
            </a:p>
          </p:txBody>
        </p:sp>
        <p:sp>
          <p:nvSpPr>
            <p:cNvPr id="246" name="Include"/>
            <p:cNvSpPr/>
            <p:nvPr/>
          </p:nvSpPr>
          <p:spPr>
            <a:xfrm>
              <a:off x="7256624" y="2167400"/>
              <a:ext cx="45600" cy="288800"/>
            </a:xfrm>
            <a:custGeom>
              <a:avLst/>
              <a:gdLst>
                <a:gd name="rtl" fmla="*/ -186200 w 45600"/>
                <a:gd name="rtt" fmla="*/ -56580 h 288800"/>
                <a:gd name="rtr" fmla="*/ 231800 w 45600"/>
                <a:gd name="rtb" fmla="*/ 174460 h 288800"/>
              </a:gdLst>
              <a:ahLst/>
              <a:cxnLst/>
              <a:rect l="rtl" t="rtt" r="rtr" b="rtb"/>
              <a:pathLst>
                <a:path w="45600" h="288800" fill="none">
                  <a:moveTo>
                    <a:pt x="0" y="0"/>
                  </a:moveTo>
                  <a:lnTo>
                    <a:pt x="45600" y="288800"/>
                  </a:lnTo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969696"/>
                </a:gs>
              </a:gsLst>
              <a:lin ang="5400000" scaled="0"/>
            </a:gradFill>
            <a:ln w="7600" cap="flat">
              <a:solidFill>
                <a:srgbClr val="000000"/>
              </a:solidFill>
              <a:custDash>
                <a:ds d="200000" sp="500000"/>
              </a:custDash>
              <a:bevel/>
              <a:tailEnd type="arrow" w="med" len="med"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000000"/>
                  </a:solidFill>
                  <a:latin typeface="Arial"/>
                </a:rPr>
                <a:t>Include</a:t>
              </a:r>
            </a:p>
          </p:txBody>
        </p:sp>
        <p:sp>
          <p:nvSpPr>
            <p:cNvPr id="247" name="Include"/>
            <p:cNvSpPr/>
            <p:nvPr/>
          </p:nvSpPr>
          <p:spPr>
            <a:xfrm>
              <a:off x="7256624" y="1612600"/>
              <a:ext cx="0" cy="250800"/>
            </a:xfrm>
            <a:custGeom>
              <a:avLst/>
              <a:gdLst>
                <a:gd name="rtl" fmla="*/ -209000 w 0"/>
                <a:gd name="rtt" fmla="*/ -54720 h 250800"/>
                <a:gd name="rtr" fmla="*/ 209000 w 0"/>
                <a:gd name="rtb" fmla="*/ 176320 h 250800"/>
              </a:gdLst>
              <a:ahLst/>
              <a:cxnLst/>
              <a:rect l="rtl" t="rtt" r="rtr" b="rtb"/>
              <a:pathLst>
                <a:path w="0" h="250800" fill="none">
                  <a:moveTo>
                    <a:pt x="0" y="0"/>
                  </a:moveTo>
                  <a:lnTo>
                    <a:pt x="0" y="250800"/>
                  </a:lnTo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969696"/>
                </a:gs>
              </a:gsLst>
              <a:lin ang="5400000" scaled="0"/>
            </a:gradFill>
            <a:ln w="7600" cap="flat">
              <a:solidFill>
                <a:srgbClr val="000000"/>
              </a:solidFill>
              <a:custDash>
                <a:ds d="200000" sp="500000"/>
              </a:custDash>
              <a:bevel/>
              <a:tailEnd type="arrow" w="med" len="med"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000000"/>
                  </a:solidFill>
                  <a:latin typeface="Arial"/>
                </a:rPr>
                <a:t>Include</a:t>
              </a:r>
            </a:p>
          </p:txBody>
        </p:sp>
        <p:sp>
          <p:nvSpPr>
            <p:cNvPr id="248" name="Include"/>
            <p:cNvSpPr/>
            <p:nvPr/>
          </p:nvSpPr>
          <p:spPr>
            <a:xfrm>
              <a:off x="7503776" y="7041547"/>
              <a:ext cx="0" cy="324292"/>
            </a:xfrm>
            <a:custGeom>
              <a:avLst/>
              <a:gdLst>
                <a:gd name="rtl" fmla="*/ -209000 w 0"/>
                <a:gd name="rtt" fmla="*/ -54720 h 324292"/>
                <a:gd name="rtr" fmla="*/ 209000 w 0"/>
                <a:gd name="rtb" fmla="*/ 176320 h 324292"/>
              </a:gdLst>
              <a:ahLst/>
              <a:cxnLst/>
              <a:rect l="rtl" t="rtt" r="rtr" b="rtb"/>
              <a:pathLst>
                <a:path w="0" h="324292" fill="none">
                  <a:moveTo>
                    <a:pt x="0" y="0"/>
                  </a:moveTo>
                  <a:lnTo>
                    <a:pt x="0" y="324292"/>
                  </a:lnTo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969696"/>
                </a:gs>
              </a:gsLst>
              <a:lin ang="5400000" scaled="0"/>
            </a:gradFill>
            <a:ln w="7600" cap="flat">
              <a:solidFill>
                <a:srgbClr val="000000"/>
              </a:solidFill>
              <a:custDash>
                <a:ds d="200000" sp="500000"/>
              </a:custDash>
              <a:bevel/>
              <a:tailEnd type="arrow" w="med" len="med"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000000"/>
                  </a:solidFill>
                  <a:latin typeface="Arial"/>
                </a:rPr>
                <a:t>Include</a:t>
              </a:r>
            </a:p>
          </p:txBody>
        </p:sp>
        <p:cxnSp>
          <p:nvCxnSpPr>
            <p:cNvPr id="253" name="Line connector"/>
            <p:cNvCxnSpPr>
              <a:endCxn id="191" idx="2"/>
            </p:cNvCxnSpPr>
            <p:nvPr/>
          </p:nvCxnSpPr>
          <p:spPr>
            <a:xfrm>
              <a:off x="4659400" y="2456200"/>
              <a:ext cx="7296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254" name="Line connector"/>
            <p:cNvCxnSpPr>
              <a:stCxn id="186" idx="3"/>
            </p:cNvCxnSpPr>
            <p:nvPr/>
          </p:nvCxnSpPr>
          <p:spPr>
            <a:xfrm rot="11870">
              <a:off x="2854499" y="5852792"/>
              <a:ext cx="183429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255" name="Line connector"/>
            <p:cNvCxnSpPr/>
            <p:nvPr/>
          </p:nvCxnSpPr>
          <p:spPr>
            <a:xfrm rot="5400000">
              <a:off x="2986412" y="4128200"/>
              <a:ext cx="34048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256" name="Line connector"/>
            <p:cNvCxnSpPr>
              <a:stCxn id="187" idx="3"/>
              <a:endCxn id="200" idx="2"/>
            </p:cNvCxnSpPr>
            <p:nvPr/>
          </p:nvCxnSpPr>
          <p:spPr>
            <a:xfrm rot="-20220">
              <a:off x="2854491" y="6465200"/>
              <a:ext cx="2584266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259" name="Line connector"/>
            <p:cNvCxnSpPr>
              <a:endCxn id="194" idx="2"/>
            </p:cNvCxnSpPr>
            <p:nvPr/>
          </p:nvCxnSpPr>
          <p:spPr>
            <a:xfrm>
              <a:off x="5110362" y="4318200"/>
              <a:ext cx="1753069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260" name="Line connector"/>
            <p:cNvCxnSpPr/>
            <p:nvPr/>
          </p:nvCxnSpPr>
          <p:spPr>
            <a:xfrm rot="5400000">
              <a:off x="3618679" y="5798148"/>
              <a:ext cx="2983251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263" name="Line connector"/>
            <p:cNvCxnSpPr>
              <a:endCxn id="182" idx="2"/>
            </p:cNvCxnSpPr>
            <p:nvPr/>
          </p:nvCxnSpPr>
          <p:spPr>
            <a:xfrm rot="263923">
              <a:off x="-40318" y="3413800"/>
              <a:ext cx="1981837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264" name="Line connector"/>
            <p:cNvCxnSpPr>
              <a:endCxn id="181" idx="2"/>
            </p:cNvCxnSpPr>
            <p:nvPr/>
          </p:nvCxnSpPr>
          <p:spPr>
            <a:xfrm rot="1114584">
              <a:off x="199850" y="3805831"/>
              <a:ext cx="1785278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265" name="Line connector"/>
            <p:cNvCxnSpPr>
              <a:endCxn id="184" idx="2"/>
            </p:cNvCxnSpPr>
            <p:nvPr/>
          </p:nvCxnSpPr>
          <p:spPr>
            <a:xfrm rot="1876602">
              <a:off x="101833" y="4174309"/>
              <a:ext cx="1988912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266" name="Line connector"/>
            <p:cNvCxnSpPr>
              <a:endCxn id="185" idx="2"/>
            </p:cNvCxnSpPr>
            <p:nvPr/>
          </p:nvCxnSpPr>
          <p:spPr>
            <a:xfrm rot="2358924">
              <a:off x="-112678" y="4497408"/>
              <a:ext cx="231306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267" name="Line connector"/>
            <p:cNvCxnSpPr>
              <a:endCxn id="186" idx="2"/>
            </p:cNvCxnSpPr>
            <p:nvPr/>
          </p:nvCxnSpPr>
          <p:spPr>
            <a:xfrm rot="2823108">
              <a:off x="-429499" y="4818660"/>
              <a:ext cx="2816894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268" name="Line connector"/>
            <p:cNvCxnSpPr>
              <a:endCxn id="187" idx="2"/>
            </p:cNvCxnSpPr>
            <p:nvPr/>
          </p:nvCxnSpPr>
          <p:spPr>
            <a:xfrm rot="3124356">
              <a:off x="-710053" y="5178900"/>
              <a:ext cx="3280715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269" name="Line connector"/>
            <p:cNvCxnSpPr>
              <a:endCxn id="202" idx="2"/>
            </p:cNvCxnSpPr>
            <p:nvPr/>
          </p:nvCxnSpPr>
          <p:spPr>
            <a:xfrm rot="3406062">
              <a:off x="-1138435" y="5482748"/>
              <a:ext cx="3975408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270" name="Line connector"/>
            <p:cNvCxnSpPr>
              <a:stCxn id="188" idx="3"/>
            </p:cNvCxnSpPr>
            <p:nvPr/>
          </p:nvCxnSpPr>
          <p:spPr>
            <a:xfrm rot="2019918">
              <a:off x="7578378" y="1910771"/>
              <a:ext cx="1624181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271" name="Line connector"/>
            <p:cNvCxnSpPr>
              <a:stCxn id="189" idx="3"/>
            </p:cNvCxnSpPr>
            <p:nvPr/>
          </p:nvCxnSpPr>
          <p:spPr>
            <a:xfrm rot="1291716">
              <a:off x="7666366" y="2269240"/>
              <a:ext cx="1383451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272" name="Line connector"/>
            <p:cNvCxnSpPr>
              <a:stCxn id="190" idx="3"/>
            </p:cNvCxnSpPr>
            <p:nvPr/>
          </p:nvCxnSpPr>
          <p:spPr>
            <a:xfrm rot="391188">
              <a:off x="7756185" y="2679131"/>
              <a:ext cx="1249417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273" name="Line connector"/>
            <p:cNvCxnSpPr>
              <a:stCxn id="193" idx="3"/>
            </p:cNvCxnSpPr>
            <p:nvPr/>
          </p:nvCxnSpPr>
          <p:spPr>
            <a:xfrm rot="-1104180">
              <a:off x="7744306" y="3042031"/>
              <a:ext cx="1368175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274" name="Line connector"/>
            <p:cNvCxnSpPr>
              <a:stCxn id="282" idx="3"/>
            </p:cNvCxnSpPr>
            <p:nvPr/>
          </p:nvCxnSpPr>
          <p:spPr>
            <a:xfrm rot="-2040390">
              <a:off x="7662320" y="3358069"/>
              <a:ext cx="1630641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275" name="Line connector"/>
            <p:cNvCxnSpPr>
              <a:stCxn id="195" idx="3"/>
            </p:cNvCxnSpPr>
            <p:nvPr/>
          </p:nvCxnSpPr>
          <p:spPr>
            <a:xfrm rot="2017716">
              <a:off x="7746001" y="5431600"/>
              <a:ext cx="1440937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276" name="Line connector"/>
            <p:cNvCxnSpPr>
              <a:stCxn id="196" idx="3"/>
            </p:cNvCxnSpPr>
            <p:nvPr/>
          </p:nvCxnSpPr>
          <p:spPr>
            <a:xfrm rot="976644">
              <a:off x="7839492" y="5803392"/>
              <a:ext cx="1351234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277" name="Line connector"/>
            <p:cNvCxnSpPr>
              <a:stCxn id="197" idx="3"/>
            </p:cNvCxnSpPr>
            <p:nvPr/>
          </p:nvCxnSpPr>
          <p:spPr>
            <a:xfrm rot="-465502">
              <a:off x="7887274" y="6090900"/>
              <a:ext cx="1323008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278" name="Line connector"/>
            <p:cNvCxnSpPr>
              <a:stCxn id="198" idx="10"/>
            </p:cNvCxnSpPr>
            <p:nvPr/>
          </p:nvCxnSpPr>
          <p:spPr>
            <a:xfrm rot="-1498740">
              <a:off x="7737458" y="6470748"/>
              <a:ext cx="1496174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279" name="Line connector"/>
            <p:cNvCxnSpPr>
              <a:stCxn id="201" idx="3"/>
            </p:cNvCxnSpPr>
            <p:nvPr/>
          </p:nvCxnSpPr>
          <p:spPr>
            <a:xfrm rot="-2700000">
              <a:off x="7712768" y="6916792"/>
              <a:ext cx="1699831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sp>
          <p:nvSpPr>
            <p:cNvPr id="280" name="Use Case"/>
            <p:cNvSpPr/>
            <p:nvPr/>
          </p:nvSpPr>
          <p:spPr>
            <a:xfrm>
              <a:off x="1938623" y="7517800"/>
              <a:ext cx="915906" cy="304000"/>
            </a:xfrm>
            <a:custGeom>
              <a:avLst/>
              <a:gdLst>
                <a:gd name="connsiteX0" fmla="*/ 457953 w 915906"/>
                <a:gd name="connsiteY0" fmla="*/ 0 h 304000"/>
                <a:gd name="connsiteX1" fmla="*/ 457953 w 915906"/>
                <a:gd name="connsiteY1" fmla="*/ 304000 h 304000"/>
                <a:gd name="connsiteX2" fmla="*/ 0 w 915906"/>
                <a:gd name="connsiteY2" fmla="*/ 152000 h 304000"/>
                <a:gd name="connsiteX3" fmla="*/ 915906 w 915906"/>
                <a:gd name="connsiteY3" fmla="*/ 152000 h 304000"/>
                <a:gd name="connsiteX4" fmla="*/ 744174 w 915906"/>
                <a:gd name="connsiteY4" fmla="*/ 38000 h 304000"/>
                <a:gd name="connsiteX5" fmla="*/ 744174 w 915906"/>
                <a:gd name="connsiteY5" fmla="*/ 266000 h 304000"/>
                <a:gd name="connsiteX6" fmla="*/ 171733 w 915906"/>
                <a:gd name="connsiteY6" fmla="*/ 38000 h 304000"/>
                <a:gd name="connsiteX7" fmla="*/ 171733 w 915906"/>
                <a:gd name="connsiteY7" fmla="*/ 266000 h 304000"/>
                <a:gd name="connsiteX8" fmla="*/ 85866 w 915906"/>
                <a:gd name="connsiteY8" fmla="*/ 66880 h 304000"/>
                <a:gd name="connsiteX9" fmla="*/ 85866 w 915906"/>
                <a:gd name="connsiteY9" fmla="*/ 237120 h 304000"/>
                <a:gd name="connsiteX10" fmla="*/ 830042 w 915906"/>
                <a:gd name="connsiteY10" fmla="*/ 66880 h 304000"/>
                <a:gd name="connsiteX11" fmla="*/ 830042 w 915906"/>
                <a:gd name="connsiteY11" fmla="*/ 237120 h 3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5906" h="304000">
                  <a:moveTo>
                    <a:pt x="0" y="152000"/>
                  </a:moveTo>
                  <a:cubicBezTo>
                    <a:pt x="-87" y="68033"/>
                    <a:pt x="204971" y="-51"/>
                    <a:pt x="457953" y="-51"/>
                  </a:cubicBezTo>
                  <a:cubicBezTo>
                    <a:pt x="710936" y="-51"/>
                    <a:pt x="915994" y="68033"/>
                    <a:pt x="915906" y="152000"/>
                  </a:cubicBezTo>
                  <a:cubicBezTo>
                    <a:pt x="915819" y="235928"/>
                    <a:pt x="710812" y="303949"/>
                    <a:pt x="457953" y="303949"/>
                  </a:cubicBezTo>
                  <a:cubicBezTo>
                    <a:pt x="205094" y="303949"/>
                    <a:pt x="87" y="235928"/>
                    <a:pt x="0" y="152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Feedback</a:t>
              </a:r>
            </a:p>
          </p:txBody>
        </p:sp>
        <p:cxnSp>
          <p:nvCxnSpPr>
            <p:cNvPr id="281" name="Line connector"/>
            <p:cNvCxnSpPr>
              <a:endCxn id="280" idx="2"/>
            </p:cNvCxnSpPr>
            <p:nvPr/>
          </p:nvCxnSpPr>
          <p:spPr>
            <a:xfrm rot="3559752">
              <a:off x="-1526232" y="5696308"/>
              <a:ext cx="4588857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sp>
          <p:nvSpPr>
            <p:cNvPr id="282" name="Use Case"/>
            <p:cNvSpPr/>
            <p:nvPr/>
          </p:nvSpPr>
          <p:spPr>
            <a:xfrm>
              <a:off x="6885843" y="3662069"/>
              <a:ext cx="915906" cy="304000"/>
            </a:xfrm>
            <a:custGeom>
              <a:avLst/>
              <a:gdLst>
                <a:gd name="connsiteX0" fmla="*/ 457953 w 915906"/>
                <a:gd name="connsiteY0" fmla="*/ 0 h 304000"/>
                <a:gd name="connsiteX1" fmla="*/ 457953 w 915906"/>
                <a:gd name="connsiteY1" fmla="*/ 304000 h 304000"/>
                <a:gd name="connsiteX2" fmla="*/ 0 w 915906"/>
                <a:gd name="connsiteY2" fmla="*/ 152000 h 304000"/>
                <a:gd name="connsiteX3" fmla="*/ 915906 w 915906"/>
                <a:gd name="connsiteY3" fmla="*/ 152000 h 304000"/>
                <a:gd name="connsiteX4" fmla="*/ 744174 w 915906"/>
                <a:gd name="connsiteY4" fmla="*/ 38000 h 304000"/>
                <a:gd name="connsiteX5" fmla="*/ 744174 w 915906"/>
                <a:gd name="connsiteY5" fmla="*/ 266000 h 304000"/>
                <a:gd name="connsiteX6" fmla="*/ 171733 w 915906"/>
                <a:gd name="connsiteY6" fmla="*/ 38000 h 304000"/>
                <a:gd name="connsiteX7" fmla="*/ 171733 w 915906"/>
                <a:gd name="connsiteY7" fmla="*/ 266000 h 304000"/>
                <a:gd name="connsiteX8" fmla="*/ 85866 w 915906"/>
                <a:gd name="connsiteY8" fmla="*/ 66880 h 304000"/>
                <a:gd name="connsiteX9" fmla="*/ 85866 w 915906"/>
                <a:gd name="connsiteY9" fmla="*/ 237120 h 304000"/>
                <a:gd name="connsiteX10" fmla="*/ 830042 w 915906"/>
                <a:gd name="connsiteY10" fmla="*/ 66880 h 304000"/>
                <a:gd name="connsiteX11" fmla="*/ 830042 w 915906"/>
                <a:gd name="connsiteY11" fmla="*/ 237120 h 3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5906" h="304000">
                  <a:moveTo>
                    <a:pt x="0" y="152000"/>
                  </a:moveTo>
                  <a:cubicBezTo>
                    <a:pt x="-87" y="68033"/>
                    <a:pt x="204971" y="-51"/>
                    <a:pt x="457953" y="-51"/>
                  </a:cubicBezTo>
                  <a:cubicBezTo>
                    <a:pt x="710936" y="-51"/>
                    <a:pt x="915994" y="68033"/>
                    <a:pt x="915906" y="152000"/>
                  </a:cubicBezTo>
                  <a:cubicBezTo>
                    <a:pt x="915819" y="235928"/>
                    <a:pt x="710812" y="303949"/>
                    <a:pt x="457953" y="303949"/>
                  </a:cubicBezTo>
                  <a:cubicBezTo>
                    <a:pt x="205094" y="303949"/>
                    <a:pt x="87" y="235928"/>
                    <a:pt x="0" y="152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Feedback</a:t>
              </a:r>
            </a:p>
          </p:txBody>
        </p:sp>
        <p:sp>
          <p:nvSpPr>
            <p:cNvPr id="283" name="Include"/>
            <p:cNvSpPr/>
            <p:nvPr/>
          </p:nvSpPr>
          <p:spPr>
            <a:xfrm>
              <a:off x="7321327" y="3409998"/>
              <a:ext cx="22442" cy="252067"/>
            </a:xfrm>
            <a:custGeom>
              <a:avLst/>
              <a:gdLst>
                <a:gd name="rtl" fmla="*/ -201579 w 22442"/>
                <a:gd name="rtt" fmla="*/ -55319 h 252067"/>
                <a:gd name="rtr" fmla="*/ 224021 w 22442"/>
                <a:gd name="rtb" fmla="*/ 175721 h 252067"/>
              </a:gdLst>
              <a:ahLst/>
              <a:cxnLst/>
              <a:rect l="rtl" t="rtt" r="rtr" b="rtb"/>
              <a:pathLst>
                <a:path w="22442" h="252067" fill="none">
                  <a:moveTo>
                    <a:pt x="0" y="0"/>
                  </a:moveTo>
                  <a:lnTo>
                    <a:pt x="22442" y="252067"/>
                  </a:lnTo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969696"/>
                </a:gs>
              </a:gsLst>
              <a:lin ang="5400000" scaled="0"/>
            </a:gradFill>
            <a:ln w="7600" cap="flat">
              <a:solidFill>
                <a:srgbClr val="000000"/>
              </a:solidFill>
              <a:custDash>
                <a:ds d="200000" sp="500000"/>
              </a:custDash>
              <a:bevel/>
              <a:tailEnd type="arrow" w="med" len="med"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000000"/>
                  </a:solidFill>
                  <a:latin typeface="Arial"/>
                </a:rPr>
                <a:t>Include</a:t>
              </a:r>
            </a:p>
          </p:txBody>
        </p:sp>
        <p:sp>
          <p:nvSpPr>
            <p:cNvPr id="285" name="Include"/>
            <p:cNvSpPr/>
            <p:nvPr/>
          </p:nvSpPr>
          <p:spPr>
            <a:xfrm>
              <a:off x="7343769" y="3966064"/>
              <a:ext cx="22442" cy="200133"/>
            </a:xfrm>
            <a:custGeom>
              <a:avLst/>
              <a:gdLst>
                <a:gd name="rtl" fmla="*/ -224021 w 22442"/>
                <a:gd name="rtt" fmla="*/ -55667 h 200133"/>
                <a:gd name="rtr" fmla="*/ 201579 w 22442"/>
                <a:gd name="rtb" fmla="*/ 175373 h 200133"/>
              </a:gdLst>
              <a:ahLst/>
              <a:cxnLst/>
              <a:rect l="rtl" t="rtt" r="rtr" b="rtb"/>
              <a:pathLst>
                <a:path w="22442" h="200133" fill="none">
                  <a:moveTo>
                    <a:pt x="0" y="0"/>
                  </a:moveTo>
                  <a:lnTo>
                    <a:pt x="-22442" y="200133"/>
                  </a:lnTo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969696"/>
                </a:gs>
              </a:gsLst>
              <a:lin ang="5400000" scaled="0"/>
            </a:gradFill>
            <a:ln w="7600" cap="flat">
              <a:solidFill>
                <a:srgbClr val="000000"/>
              </a:solidFill>
              <a:custDash>
                <a:ds d="200000" sp="500000"/>
              </a:custDash>
              <a:bevel/>
              <a:tailEnd type="arrow" w="med" len="med"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000000"/>
                  </a:solidFill>
                  <a:latin typeface="Arial"/>
                </a:rPr>
                <a:t>Include</a:t>
              </a:r>
            </a:p>
          </p:txBody>
        </p:sp>
        <p:cxnSp>
          <p:nvCxnSpPr>
            <p:cNvPr id="286" name="Line connector"/>
            <p:cNvCxnSpPr>
              <a:stCxn id="194" idx="10"/>
            </p:cNvCxnSpPr>
            <p:nvPr/>
          </p:nvCxnSpPr>
          <p:spPr>
            <a:xfrm rot="-2354988">
              <a:off x="7469667" y="3605578"/>
              <a:ext cx="198357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sp>
          <p:nvSpPr>
            <p:cNvPr id="287" name="Use Case"/>
            <p:cNvSpPr/>
            <p:nvPr/>
          </p:nvSpPr>
          <p:spPr>
            <a:xfrm>
              <a:off x="7045823" y="7821800"/>
              <a:ext cx="915906" cy="304000"/>
            </a:xfrm>
            <a:custGeom>
              <a:avLst/>
              <a:gdLst>
                <a:gd name="connsiteX0" fmla="*/ 457953 w 915906"/>
                <a:gd name="connsiteY0" fmla="*/ 0 h 304000"/>
                <a:gd name="connsiteX1" fmla="*/ 457953 w 915906"/>
                <a:gd name="connsiteY1" fmla="*/ 304000 h 304000"/>
                <a:gd name="connsiteX2" fmla="*/ 0 w 915906"/>
                <a:gd name="connsiteY2" fmla="*/ 152000 h 304000"/>
                <a:gd name="connsiteX3" fmla="*/ 915906 w 915906"/>
                <a:gd name="connsiteY3" fmla="*/ 152000 h 304000"/>
                <a:gd name="connsiteX4" fmla="*/ 744174 w 915906"/>
                <a:gd name="connsiteY4" fmla="*/ 38000 h 304000"/>
                <a:gd name="connsiteX5" fmla="*/ 744174 w 915906"/>
                <a:gd name="connsiteY5" fmla="*/ 266000 h 304000"/>
                <a:gd name="connsiteX6" fmla="*/ 171733 w 915906"/>
                <a:gd name="connsiteY6" fmla="*/ 38000 h 304000"/>
                <a:gd name="connsiteX7" fmla="*/ 171733 w 915906"/>
                <a:gd name="connsiteY7" fmla="*/ 266000 h 304000"/>
                <a:gd name="connsiteX8" fmla="*/ 85866 w 915906"/>
                <a:gd name="connsiteY8" fmla="*/ 66880 h 304000"/>
                <a:gd name="connsiteX9" fmla="*/ 85866 w 915906"/>
                <a:gd name="connsiteY9" fmla="*/ 237120 h 304000"/>
                <a:gd name="connsiteX10" fmla="*/ 830042 w 915906"/>
                <a:gd name="connsiteY10" fmla="*/ 66880 h 304000"/>
                <a:gd name="connsiteX11" fmla="*/ 830042 w 915906"/>
                <a:gd name="connsiteY11" fmla="*/ 237120 h 3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5906" h="304000">
                  <a:moveTo>
                    <a:pt x="0" y="152000"/>
                  </a:moveTo>
                  <a:cubicBezTo>
                    <a:pt x="-87" y="68033"/>
                    <a:pt x="204971" y="-51"/>
                    <a:pt x="457953" y="-51"/>
                  </a:cubicBezTo>
                  <a:cubicBezTo>
                    <a:pt x="710936" y="-51"/>
                    <a:pt x="915994" y="68033"/>
                    <a:pt x="915906" y="152000"/>
                  </a:cubicBezTo>
                  <a:cubicBezTo>
                    <a:pt x="915819" y="235928"/>
                    <a:pt x="710812" y="303949"/>
                    <a:pt x="457953" y="303949"/>
                  </a:cubicBezTo>
                  <a:cubicBezTo>
                    <a:pt x="205094" y="303949"/>
                    <a:pt x="87" y="235928"/>
                    <a:pt x="0" y="152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Feedback</a:t>
              </a:r>
            </a:p>
          </p:txBody>
        </p:sp>
        <p:cxnSp>
          <p:nvCxnSpPr>
            <p:cNvPr id="288" name="Line connector"/>
            <p:cNvCxnSpPr>
              <a:stCxn id="287" idx="11"/>
            </p:cNvCxnSpPr>
            <p:nvPr/>
          </p:nvCxnSpPr>
          <p:spPr>
            <a:xfrm rot="-2925402">
              <a:off x="7517882" y="7269052"/>
              <a:ext cx="2101012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sp>
          <p:nvSpPr>
            <p:cNvPr id="298" name="Text 298"/>
            <p:cNvSpPr txBox="1"/>
            <p:nvPr/>
          </p:nvSpPr>
          <p:spPr>
            <a:xfrm>
              <a:off x="-240069" y="-1465400"/>
              <a:ext cx="8917308" cy="972800"/>
            </a:xfrm>
            <a:prstGeom prst="rect">
              <a:avLst/>
            </a:prstGeom>
            <a:noFill/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2128">
                  <a:solidFill>
                    <a:srgbClr val="303030"/>
                  </a:solidFill>
                  <a:latin typeface="Arial"/>
                </a:rPr>
                <a:t>Usercase Diagram For Smart Tourist Guiding System</a:t>
              </a:r>
            </a:p>
          </p:txBody>
        </p:sp>
        <p:sp>
          <p:nvSpPr>
            <p:cNvPr id="291" name="Include"/>
            <p:cNvSpPr/>
            <p:nvPr/>
          </p:nvSpPr>
          <p:spPr>
            <a:xfrm>
              <a:off x="2396576" y="6624800"/>
              <a:ext cx="0" cy="387600"/>
            </a:xfrm>
            <a:custGeom>
              <a:avLst/>
              <a:gdLst>
                <a:gd name="rtl" fmla="*/ -209000 w 0"/>
                <a:gd name="rtt" fmla="*/ -54720 h 387600"/>
                <a:gd name="rtr" fmla="*/ 209000 w 0"/>
                <a:gd name="rtb" fmla="*/ 176320 h 387600"/>
              </a:gdLst>
              <a:ahLst/>
              <a:cxnLst/>
              <a:rect l="rtl" t="rtt" r="rtr" b="rtb"/>
              <a:pathLst>
                <a:path w="0" h="387600" fill="none">
                  <a:moveTo>
                    <a:pt x="0" y="0"/>
                  </a:moveTo>
                  <a:lnTo>
                    <a:pt x="0" y="387600"/>
                  </a:lnTo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969696"/>
                </a:gs>
              </a:gsLst>
              <a:lin ang="5400000" scaled="0"/>
            </a:gradFill>
            <a:ln w="7600" cap="flat">
              <a:solidFill>
                <a:srgbClr val="000000"/>
              </a:solidFill>
              <a:custDash>
                <a:ds d="200000" sp="500000"/>
              </a:custDash>
              <a:bevel/>
              <a:tailEnd type="arrow" w="med" len="med"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000000"/>
                  </a:solidFill>
                  <a:latin typeface="Arial"/>
                </a:rPr>
                <a:t>Include</a:t>
              </a:r>
            </a:p>
          </p:txBody>
        </p:sp>
        <p:sp>
          <p:nvSpPr>
            <p:cNvPr id="299" name="lines"/>
            <p:cNvSpPr/>
            <p:nvPr/>
          </p:nvSpPr>
          <p:spPr>
            <a:xfrm>
              <a:off x="-409801" y="-147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0" name="lines"/>
            <p:cNvSpPr/>
            <p:nvPr/>
          </p:nvSpPr>
          <p:spPr>
            <a:xfrm>
              <a:off x="46199" y="-147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1" name="lines"/>
            <p:cNvSpPr/>
            <p:nvPr/>
          </p:nvSpPr>
          <p:spPr>
            <a:xfrm>
              <a:off x="-409801" y="-101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2" name="lines"/>
            <p:cNvSpPr/>
            <p:nvPr/>
          </p:nvSpPr>
          <p:spPr>
            <a:xfrm>
              <a:off x="502199" y="-147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3" name="lines"/>
            <p:cNvSpPr/>
            <p:nvPr/>
          </p:nvSpPr>
          <p:spPr>
            <a:xfrm>
              <a:off x="46199" y="-101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4" name="lines"/>
            <p:cNvSpPr/>
            <p:nvPr/>
          </p:nvSpPr>
          <p:spPr>
            <a:xfrm>
              <a:off x="-409801" y="-56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5" name="lines"/>
            <p:cNvSpPr/>
            <p:nvPr/>
          </p:nvSpPr>
          <p:spPr>
            <a:xfrm>
              <a:off x="958199" y="-147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6" name="lines"/>
            <p:cNvSpPr/>
            <p:nvPr/>
          </p:nvSpPr>
          <p:spPr>
            <a:xfrm>
              <a:off x="502199" y="-101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7" name="lines"/>
            <p:cNvSpPr/>
            <p:nvPr/>
          </p:nvSpPr>
          <p:spPr>
            <a:xfrm>
              <a:off x="46199" y="-56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8" name="lines"/>
            <p:cNvSpPr/>
            <p:nvPr/>
          </p:nvSpPr>
          <p:spPr>
            <a:xfrm>
              <a:off x="-409801" y="-105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9" name="lines"/>
            <p:cNvSpPr/>
            <p:nvPr/>
          </p:nvSpPr>
          <p:spPr>
            <a:xfrm>
              <a:off x="1414199" y="-147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0" name="lines"/>
            <p:cNvSpPr/>
            <p:nvPr/>
          </p:nvSpPr>
          <p:spPr>
            <a:xfrm>
              <a:off x="958199" y="-101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1" name="lines"/>
            <p:cNvSpPr/>
            <p:nvPr/>
          </p:nvSpPr>
          <p:spPr>
            <a:xfrm>
              <a:off x="502199" y="-56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2" name="lines"/>
            <p:cNvSpPr/>
            <p:nvPr/>
          </p:nvSpPr>
          <p:spPr>
            <a:xfrm>
              <a:off x="46199" y="-105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3" name="lines"/>
            <p:cNvSpPr/>
            <p:nvPr/>
          </p:nvSpPr>
          <p:spPr>
            <a:xfrm>
              <a:off x="-409801" y="35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4" name="lines"/>
            <p:cNvSpPr/>
            <p:nvPr/>
          </p:nvSpPr>
          <p:spPr>
            <a:xfrm>
              <a:off x="1870199" y="-147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5" name="lines"/>
            <p:cNvSpPr/>
            <p:nvPr/>
          </p:nvSpPr>
          <p:spPr>
            <a:xfrm>
              <a:off x="1414199" y="-101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6" name="lines"/>
            <p:cNvSpPr/>
            <p:nvPr/>
          </p:nvSpPr>
          <p:spPr>
            <a:xfrm>
              <a:off x="958199" y="-56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7" name="lines"/>
            <p:cNvSpPr/>
            <p:nvPr/>
          </p:nvSpPr>
          <p:spPr>
            <a:xfrm>
              <a:off x="502199" y="-105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8" name="lines"/>
            <p:cNvSpPr/>
            <p:nvPr/>
          </p:nvSpPr>
          <p:spPr>
            <a:xfrm>
              <a:off x="46199" y="35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9" name="lines"/>
            <p:cNvSpPr/>
            <p:nvPr/>
          </p:nvSpPr>
          <p:spPr>
            <a:xfrm>
              <a:off x="-409801" y="80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0" name="lines"/>
            <p:cNvSpPr/>
            <p:nvPr/>
          </p:nvSpPr>
          <p:spPr>
            <a:xfrm>
              <a:off x="2326199" y="-147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1" name="lines"/>
            <p:cNvSpPr/>
            <p:nvPr/>
          </p:nvSpPr>
          <p:spPr>
            <a:xfrm>
              <a:off x="1870199" y="-101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2" name="lines"/>
            <p:cNvSpPr/>
            <p:nvPr/>
          </p:nvSpPr>
          <p:spPr>
            <a:xfrm>
              <a:off x="1414199" y="-56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3" name="lines"/>
            <p:cNvSpPr/>
            <p:nvPr/>
          </p:nvSpPr>
          <p:spPr>
            <a:xfrm>
              <a:off x="958199" y="-105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4" name="lines"/>
            <p:cNvSpPr/>
            <p:nvPr/>
          </p:nvSpPr>
          <p:spPr>
            <a:xfrm>
              <a:off x="502199" y="35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5" name="lines"/>
            <p:cNvSpPr/>
            <p:nvPr/>
          </p:nvSpPr>
          <p:spPr>
            <a:xfrm>
              <a:off x="46199" y="80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6" name="lines"/>
            <p:cNvSpPr/>
            <p:nvPr/>
          </p:nvSpPr>
          <p:spPr>
            <a:xfrm>
              <a:off x="-409801" y="126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7" name="lines"/>
            <p:cNvSpPr/>
            <p:nvPr/>
          </p:nvSpPr>
          <p:spPr>
            <a:xfrm>
              <a:off x="2782199" y="-147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8" name="lines"/>
            <p:cNvSpPr/>
            <p:nvPr/>
          </p:nvSpPr>
          <p:spPr>
            <a:xfrm>
              <a:off x="2326199" y="-101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9" name="lines"/>
            <p:cNvSpPr/>
            <p:nvPr/>
          </p:nvSpPr>
          <p:spPr>
            <a:xfrm>
              <a:off x="1870199" y="-56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0" name="lines"/>
            <p:cNvSpPr/>
            <p:nvPr/>
          </p:nvSpPr>
          <p:spPr>
            <a:xfrm>
              <a:off x="1414199" y="-105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1" name="lines"/>
            <p:cNvSpPr/>
            <p:nvPr/>
          </p:nvSpPr>
          <p:spPr>
            <a:xfrm>
              <a:off x="958199" y="35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2" name="lines"/>
            <p:cNvSpPr/>
            <p:nvPr/>
          </p:nvSpPr>
          <p:spPr>
            <a:xfrm>
              <a:off x="502199" y="80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3" name="lines"/>
            <p:cNvSpPr/>
            <p:nvPr/>
          </p:nvSpPr>
          <p:spPr>
            <a:xfrm>
              <a:off x="46199" y="126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4" name="lines"/>
            <p:cNvSpPr/>
            <p:nvPr/>
          </p:nvSpPr>
          <p:spPr>
            <a:xfrm>
              <a:off x="-409801" y="1719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5" name="lines"/>
            <p:cNvSpPr/>
            <p:nvPr/>
          </p:nvSpPr>
          <p:spPr>
            <a:xfrm>
              <a:off x="3238199" y="-147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6" name="lines"/>
            <p:cNvSpPr/>
            <p:nvPr/>
          </p:nvSpPr>
          <p:spPr>
            <a:xfrm>
              <a:off x="2782199" y="-101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7" name="lines"/>
            <p:cNvSpPr/>
            <p:nvPr/>
          </p:nvSpPr>
          <p:spPr>
            <a:xfrm>
              <a:off x="2326199" y="-56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8" name="lines"/>
            <p:cNvSpPr/>
            <p:nvPr/>
          </p:nvSpPr>
          <p:spPr>
            <a:xfrm>
              <a:off x="1870199" y="-105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9" name="lines"/>
            <p:cNvSpPr/>
            <p:nvPr/>
          </p:nvSpPr>
          <p:spPr>
            <a:xfrm>
              <a:off x="1414199" y="35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0" name="lines"/>
            <p:cNvSpPr/>
            <p:nvPr/>
          </p:nvSpPr>
          <p:spPr>
            <a:xfrm>
              <a:off x="958199" y="80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1" name="lines"/>
            <p:cNvSpPr/>
            <p:nvPr/>
          </p:nvSpPr>
          <p:spPr>
            <a:xfrm>
              <a:off x="502199" y="126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2" name="lines"/>
            <p:cNvSpPr/>
            <p:nvPr/>
          </p:nvSpPr>
          <p:spPr>
            <a:xfrm>
              <a:off x="46199" y="1719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3" name="lines"/>
            <p:cNvSpPr/>
            <p:nvPr/>
          </p:nvSpPr>
          <p:spPr>
            <a:xfrm>
              <a:off x="-409801" y="2175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4" name="lines"/>
            <p:cNvSpPr/>
            <p:nvPr/>
          </p:nvSpPr>
          <p:spPr>
            <a:xfrm>
              <a:off x="3694199" y="-147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5" name="lines"/>
            <p:cNvSpPr/>
            <p:nvPr/>
          </p:nvSpPr>
          <p:spPr>
            <a:xfrm>
              <a:off x="3238199" y="-101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6" name="lines"/>
            <p:cNvSpPr/>
            <p:nvPr/>
          </p:nvSpPr>
          <p:spPr>
            <a:xfrm>
              <a:off x="2782199" y="-56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7" name="lines"/>
            <p:cNvSpPr/>
            <p:nvPr/>
          </p:nvSpPr>
          <p:spPr>
            <a:xfrm>
              <a:off x="2326199" y="-105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8" name="lines"/>
            <p:cNvSpPr/>
            <p:nvPr/>
          </p:nvSpPr>
          <p:spPr>
            <a:xfrm>
              <a:off x="1870199" y="35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9" name="lines"/>
            <p:cNvSpPr/>
            <p:nvPr/>
          </p:nvSpPr>
          <p:spPr>
            <a:xfrm>
              <a:off x="1414199" y="80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0" name="lines"/>
            <p:cNvSpPr/>
            <p:nvPr/>
          </p:nvSpPr>
          <p:spPr>
            <a:xfrm>
              <a:off x="958199" y="126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1" name="lines"/>
            <p:cNvSpPr/>
            <p:nvPr/>
          </p:nvSpPr>
          <p:spPr>
            <a:xfrm>
              <a:off x="502199" y="1719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2" name="lines"/>
            <p:cNvSpPr/>
            <p:nvPr/>
          </p:nvSpPr>
          <p:spPr>
            <a:xfrm>
              <a:off x="46199" y="2175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3" name="lines"/>
            <p:cNvSpPr/>
            <p:nvPr/>
          </p:nvSpPr>
          <p:spPr>
            <a:xfrm>
              <a:off x="-409801" y="263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4" name="lines"/>
            <p:cNvSpPr/>
            <p:nvPr/>
          </p:nvSpPr>
          <p:spPr>
            <a:xfrm>
              <a:off x="4150199" y="-147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5" name="lines"/>
            <p:cNvSpPr/>
            <p:nvPr/>
          </p:nvSpPr>
          <p:spPr>
            <a:xfrm>
              <a:off x="3694199" y="-101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6" name="lines"/>
            <p:cNvSpPr/>
            <p:nvPr/>
          </p:nvSpPr>
          <p:spPr>
            <a:xfrm>
              <a:off x="3238199" y="-56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7" name="lines"/>
            <p:cNvSpPr/>
            <p:nvPr/>
          </p:nvSpPr>
          <p:spPr>
            <a:xfrm>
              <a:off x="2782199" y="-105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8" name="lines"/>
            <p:cNvSpPr/>
            <p:nvPr/>
          </p:nvSpPr>
          <p:spPr>
            <a:xfrm>
              <a:off x="2326199" y="35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9" name="lines"/>
            <p:cNvSpPr/>
            <p:nvPr/>
          </p:nvSpPr>
          <p:spPr>
            <a:xfrm>
              <a:off x="1870199" y="80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0" name="lines"/>
            <p:cNvSpPr/>
            <p:nvPr/>
          </p:nvSpPr>
          <p:spPr>
            <a:xfrm>
              <a:off x="1414199" y="126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1" name="lines"/>
            <p:cNvSpPr/>
            <p:nvPr/>
          </p:nvSpPr>
          <p:spPr>
            <a:xfrm>
              <a:off x="958199" y="1719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2" name="lines"/>
            <p:cNvSpPr/>
            <p:nvPr/>
          </p:nvSpPr>
          <p:spPr>
            <a:xfrm>
              <a:off x="502199" y="2175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3" name="lines"/>
            <p:cNvSpPr/>
            <p:nvPr/>
          </p:nvSpPr>
          <p:spPr>
            <a:xfrm>
              <a:off x="46199" y="263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4" name="lines"/>
            <p:cNvSpPr/>
            <p:nvPr/>
          </p:nvSpPr>
          <p:spPr>
            <a:xfrm>
              <a:off x="-409801" y="308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5" name="lines"/>
            <p:cNvSpPr/>
            <p:nvPr/>
          </p:nvSpPr>
          <p:spPr>
            <a:xfrm>
              <a:off x="4606199" y="-147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6" name="lines"/>
            <p:cNvSpPr/>
            <p:nvPr/>
          </p:nvSpPr>
          <p:spPr>
            <a:xfrm>
              <a:off x="4150199" y="-101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7" name="lines"/>
            <p:cNvSpPr/>
            <p:nvPr/>
          </p:nvSpPr>
          <p:spPr>
            <a:xfrm>
              <a:off x="3694199" y="-56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8" name="lines"/>
            <p:cNvSpPr/>
            <p:nvPr/>
          </p:nvSpPr>
          <p:spPr>
            <a:xfrm>
              <a:off x="3238199" y="-105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9" name="lines"/>
            <p:cNvSpPr/>
            <p:nvPr/>
          </p:nvSpPr>
          <p:spPr>
            <a:xfrm>
              <a:off x="2782199" y="35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0" name="lines"/>
            <p:cNvSpPr/>
            <p:nvPr/>
          </p:nvSpPr>
          <p:spPr>
            <a:xfrm>
              <a:off x="2326199" y="80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1" name="lines"/>
            <p:cNvSpPr/>
            <p:nvPr/>
          </p:nvSpPr>
          <p:spPr>
            <a:xfrm>
              <a:off x="1870199" y="126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2" name="lines"/>
            <p:cNvSpPr/>
            <p:nvPr/>
          </p:nvSpPr>
          <p:spPr>
            <a:xfrm>
              <a:off x="1414199" y="1719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3" name="lines"/>
            <p:cNvSpPr/>
            <p:nvPr/>
          </p:nvSpPr>
          <p:spPr>
            <a:xfrm>
              <a:off x="958199" y="2175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4" name="lines"/>
            <p:cNvSpPr/>
            <p:nvPr/>
          </p:nvSpPr>
          <p:spPr>
            <a:xfrm>
              <a:off x="502199" y="263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5" name="lines"/>
            <p:cNvSpPr/>
            <p:nvPr/>
          </p:nvSpPr>
          <p:spPr>
            <a:xfrm>
              <a:off x="46199" y="308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6" name="lines"/>
            <p:cNvSpPr/>
            <p:nvPr/>
          </p:nvSpPr>
          <p:spPr>
            <a:xfrm>
              <a:off x="-409801" y="354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7" name="lines"/>
            <p:cNvSpPr/>
            <p:nvPr/>
          </p:nvSpPr>
          <p:spPr>
            <a:xfrm>
              <a:off x="5062199" y="-147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8" name="lines"/>
            <p:cNvSpPr/>
            <p:nvPr/>
          </p:nvSpPr>
          <p:spPr>
            <a:xfrm>
              <a:off x="4606199" y="-101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9" name="lines"/>
            <p:cNvSpPr/>
            <p:nvPr/>
          </p:nvSpPr>
          <p:spPr>
            <a:xfrm>
              <a:off x="4150199" y="-56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0" name="lines"/>
            <p:cNvSpPr/>
            <p:nvPr/>
          </p:nvSpPr>
          <p:spPr>
            <a:xfrm>
              <a:off x="3694199" y="-105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1" name="lines"/>
            <p:cNvSpPr/>
            <p:nvPr/>
          </p:nvSpPr>
          <p:spPr>
            <a:xfrm>
              <a:off x="3238199" y="35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2" name="lines"/>
            <p:cNvSpPr/>
            <p:nvPr/>
          </p:nvSpPr>
          <p:spPr>
            <a:xfrm>
              <a:off x="2782199" y="80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3" name="lines"/>
            <p:cNvSpPr/>
            <p:nvPr/>
          </p:nvSpPr>
          <p:spPr>
            <a:xfrm>
              <a:off x="2326199" y="126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4" name="lines"/>
            <p:cNvSpPr/>
            <p:nvPr/>
          </p:nvSpPr>
          <p:spPr>
            <a:xfrm>
              <a:off x="1870199" y="1719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5" name="lines"/>
            <p:cNvSpPr/>
            <p:nvPr/>
          </p:nvSpPr>
          <p:spPr>
            <a:xfrm>
              <a:off x="1414199" y="2175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6" name="lines"/>
            <p:cNvSpPr/>
            <p:nvPr/>
          </p:nvSpPr>
          <p:spPr>
            <a:xfrm>
              <a:off x="958199" y="263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7" name="lines"/>
            <p:cNvSpPr/>
            <p:nvPr/>
          </p:nvSpPr>
          <p:spPr>
            <a:xfrm>
              <a:off x="502199" y="308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8" name="lines"/>
            <p:cNvSpPr/>
            <p:nvPr/>
          </p:nvSpPr>
          <p:spPr>
            <a:xfrm>
              <a:off x="46199" y="354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9" name="lines"/>
            <p:cNvSpPr/>
            <p:nvPr/>
          </p:nvSpPr>
          <p:spPr>
            <a:xfrm>
              <a:off x="-409801" y="3999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0" name="lines"/>
            <p:cNvSpPr/>
            <p:nvPr/>
          </p:nvSpPr>
          <p:spPr>
            <a:xfrm>
              <a:off x="5518199" y="-147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1" name="lines"/>
            <p:cNvSpPr/>
            <p:nvPr/>
          </p:nvSpPr>
          <p:spPr>
            <a:xfrm>
              <a:off x="5062199" y="-101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2" name="lines"/>
            <p:cNvSpPr/>
            <p:nvPr/>
          </p:nvSpPr>
          <p:spPr>
            <a:xfrm>
              <a:off x="4606199" y="-56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3" name="lines"/>
            <p:cNvSpPr/>
            <p:nvPr/>
          </p:nvSpPr>
          <p:spPr>
            <a:xfrm>
              <a:off x="4150199" y="-105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4" name="lines"/>
            <p:cNvSpPr/>
            <p:nvPr/>
          </p:nvSpPr>
          <p:spPr>
            <a:xfrm>
              <a:off x="3694199" y="35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5" name="lines"/>
            <p:cNvSpPr/>
            <p:nvPr/>
          </p:nvSpPr>
          <p:spPr>
            <a:xfrm>
              <a:off x="3238199" y="80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6" name="lines"/>
            <p:cNvSpPr/>
            <p:nvPr/>
          </p:nvSpPr>
          <p:spPr>
            <a:xfrm>
              <a:off x="2782199" y="126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7" name="lines"/>
            <p:cNvSpPr/>
            <p:nvPr/>
          </p:nvSpPr>
          <p:spPr>
            <a:xfrm>
              <a:off x="2326199" y="1719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8" name="lines"/>
            <p:cNvSpPr/>
            <p:nvPr/>
          </p:nvSpPr>
          <p:spPr>
            <a:xfrm>
              <a:off x="1870199" y="2175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9" name="lines"/>
            <p:cNvSpPr/>
            <p:nvPr/>
          </p:nvSpPr>
          <p:spPr>
            <a:xfrm>
              <a:off x="1414199" y="263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0" name="lines"/>
            <p:cNvSpPr/>
            <p:nvPr/>
          </p:nvSpPr>
          <p:spPr>
            <a:xfrm>
              <a:off x="958199" y="308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1" name="lines"/>
            <p:cNvSpPr/>
            <p:nvPr/>
          </p:nvSpPr>
          <p:spPr>
            <a:xfrm>
              <a:off x="502199" y="354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2" name="lines"/>
            <p:cNvSpPr/>
            <p:nvPr/>
          </p:nvSpPr>
          <p:spPr>
            <a:xfrm>
              <a:off x="46199" y="3999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3" name="lines"/>
            <p:cNvSpPr/>
            <p:nvPr/>
          </p:nvSpPr>
          <p:spPr>
            <a:xfrm>
              <a:off x="-409801" y="4455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4" name="lines"/>
            <p:cNvSpPr/>
            <p:nvPr/>
          </p:nvSpPr>
          <p:spPr>
            <a:xfrm>
              <a:off x="5974199" y="-147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5" name="lines"/>
            <p:cNvSpPr/>
            <p:nvPr/>
          </p:nvSpPr>
          <p:spPr>
            <a:xfrm>
              <a:off x="5518199" y="-101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6" name="lines"/>
            <p:cNvSpPr/>
            <p:nvPr/>
          </p:nvSpPr>
          <p:spPr>
            <a:xfrm>
              <a:off x="5062199" y="-56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7" name="lines"/>
            <p:cNvSpPr/>
            <p:nvPr/>
          </p:nvSpPr>
          <p:spPr>
            <a:xfrm>
              <a:off x="4606199" y="-105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8" name="lines"/>
            <p:cNvSpPr/>
            <p:nvPr/>
          </p:nvSpPr>
          <p:spPr>
            <a:xfrm>
              <a:off x="4150199" y="35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9" name="lines"/>
            <p:cNvSpPr/>
            <p:nvPr/>
          </p:nvSpPr>
          <p:spPr>
            <a:xfrm>
              <a:off x="3694199" y="80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0" name="lines"/>
            <p:cNvSpPr/>
            <p:nvPr/>
          </p:nvSpPr>
          <p:spPr>
            <a:xfrm>
              <a:off x="3238199" y="126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1" name="lines"/>
            <p:cNvSpPr/>
            <p:nvPr/>
          </p:nvSpPr>
          <p:spPr>
            <a:xfrm>
              <a:off x="2782199" y="1719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2" name="lines"/>
            <p:cNvSpPr/>
            <p:nvPr/>
          </p:nvSpPr>
          <p:spPr>
            <a:xfrm>
              <a:off x="2326199" y="2175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3" name="lines"/>
            <p:cNvSpPr/>
            <p:nvPr/>
          </p:nvSpPr>
          <p:spPr>
            <a:xfrm>
              <a:off x="1870199" y="263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4" name="lines"/>
            <p:cNvSpPr/>
            <p:nvPr/>
          </p:nvSpPr>
          <p:spPr>
            <a:xfrm>
              <a:off x="1414199" y="308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5" name="lines"/>
            <p:cNvSpPr/>
            <p:nvPr/>
          </p:nvSpPr>
          <p:spPr>
            <a:xfrm>
              <a:off x="958199" y="354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6" name="lines"/>
            <p:cNvSpPr/>
            <p:nvPr/>
          </p:nvSpPr>
          <p:spPr>
            <a:xfrm>
              <a:off x="502199" y="3999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7" name="lines"/>
            <p:cNvSpPr/>
            <p:nvPr/>
          </p:nvSpPr>
          <p:spPr>
            <a:xfrm>
              <a:off x="46199" y="4455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8" name="lines"/>
            <p:cNvSpPr/>
            <p:nvPr/>
          </p:nvSpPr>
          <p:spPr>
            <a:xfrm>
              <a:off x="-409801" y="491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9" name="lines"/>
            <p:cNvSpPr/>
            <p:nvPr/>
          </p:nvSpPr>
          <p:spPr>
            <a:xfrm>
              <a:off x="6430199" y="-147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0" name="lines"/>
            <p:cNvSpPr/>
            <p:nvPr/>
          </p:nvSpPr>
          <p:spPr>
            <a:xfrm>
              <a:off x="5974199" y="-101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1" name="lines"/>
            <p:cNvSpPr/>
            <p:nvPr/>
          </p:nvSpPr>
          <p:spPr>
            <a:xfrm>
              <a:off x="5518199" y="-56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2" name="lines"/>
            <p:cNvSpPr/>
            <p:nvPr/>
          </p:nvSpPr>
          <p:spPr>
            <a:xfrm>
              <a:off x="5062199" y="-105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3" name="lines"/>
            <p:cNvSpPr/>
            <p:nvPr/>
          </p:nvSpPr>
          <p:spPr>
            <a:xfrm>
              <a:off x="4606199" y="35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4" name="lines"/>
            <p:cNvSpPr/>
            <p:nvPr/>
          </p:nvSpPr>
          <p:spPr>
            <a:xfrm>
              <a:off x="4150199" y="80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5" name="lines"/>
            <p:cNvSpPr/>
            <p:nvPr/>
          </p:nvSpPr>
          <p:spPr>
            <a:xfrm>
              <a:off x="3694199" y="126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6" name="lines"/>
            <p:cNvSpPr/>
            <p:nvPr/>
          </p:nvSpPr>
          <p:spPr>
            <a:xfrm>
              <a:off x="3238199" y="1719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7" name="lines"/>
            <p:cNvSpPr/>
            <p:nvPr/>
          </p:nvSpPr>
          <p:spPr>
            <a:xfrm>
              <a:off x="2782199" y="2175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8" name="lines"/>
            <p:cNvSpPr/>
            <p:nvPr/>
          </p:nvSpPr>
          <p:spPr>
            <a:xfrm>
              <a:off x="2326199" y="263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9" name="lines"/>
            <p:cNvSpPr/>
            <p:nvPr/>
          </p:nvSpPr>
          <p:spPr>
            <a:xfrm>
              <a:off x="1870199" y="308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0" name="lines"/>
            <p:cNvSpPr/>
            <p:nvPr/>
          </p:nvSpPr>
          <p:spPr>
            <a:xfrm>
              <a:off x="1414199" y="354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1" name="lines"/>
            <p:cNvSpPr/>
            <p:nvPr/>
          </p:nvSpPr>
          <p:spPr>
            <a:xfrm>
              <a:off x="958199" y="3999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2" name="lines"/>
            <p:cNvSpPr/>
            <p:nvPr/>
          </p:nvSpPr>
          <p:spPr>
            <a:xfrm>
              <a:off x="502199" y="4455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3" name="lines"/>
            <p:cNvSpPr/>
            <p:nvPr/>
          </p:nvSpPr>
          <p:spPr>
            <a:xfrm>
              <a:off x="46199" y="491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4" name="lines"/>
            <p:cNvSpPr/>
            <p:nvPr/>
          </p:nvSpPr>
          <p:spPr>
            <a:xfrm>
              <a:off x="-409801" y="536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5" name="lines"/>
            <p:cNvSpPr/>
            <p:nvPr/>
          </p:nvSpPr>
          <p:spPr>
            <a:xfrm>
              <a:off x="6886199" y="-147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6" name="lines"/>
            <p:cNvSpPr/>
            <p:nvPr/>
          </p:nvSpPr>
          <p:spPr>
            <a:xfrm>
              <a:off x="6430199" y="-101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7" name="lines"/>
            <p:cNvSpPr/>
            <p:nvPr/>
          </p:nvSpPr>
          <p:spPr>
            <a:xfrm>
              <a:off x="5974199" y="-56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8" name="lines"/>
            <p:cNvSpPr/>
            <p:nvPr/>
          </p:nvSpPr>
          <p:spPr>
            <a:xfrm>
              <a:off x="5518199" y="-105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9" name="lines"/>
            <p:cNvSpPr/>
            <p:nvPr/>
          </p:nvSpPr>
          <p:spPr>
            <a:xfrm>
              <a:off x="5062199" y="35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0" name="lines"/>
            <p:cNvSpPr/>
            <p:nvPr/>
          </p:nvSpPr>
          <p:spPr>
            <a:xfrm>
              <a:off x="4606199" y="80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1" name="lines"/>
            <p:cNvSpPr/>
            <p:nvPr/>
          </p:nvSpPr>
          <p:spPr>
            <a:xfrm>
              <a:off x="4150199" y="126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2" name="lines"/>
            <p:cNvSpPr/>
            <p:nvPr/>
          </p:nvSpPr>
          <p:spPr>
            <a:xfrm>
              <a:off x="3694199" y="1719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3" name="lines"/>
            <p:cNvSpPr/>
            <p:nvPr/>
          </p:nvSpPr>
          <p:spPr>
            <a:xfrm>
              <a:off x="3238199" y="2175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4" name="lines"/>
            <p:cNvSpPr/>
            <p:nvPr/>
          </p:nvSpPr>
          <p:spPr>
            <a:xfrm>
              <a:off x="2782199" y="263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5" name="lines"/>
            <p:cNvSpPr/>
            <p:nvPr/>
          </p:nvSpPr>
          <p:spPr>
            <a:xfrm>
              <a:off x="2326199" y="308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6" name="lines"/>
            <p:cNvSpPr/>
            <p:nvPr/>
          </p:nvSpPr>
          <p:spPr>
            <a:xfrm>
              <a:off x="1870199" y="354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7" name="lines"/>
            <p:cNvSpPr/>
            <p:nvPr/>
          </p:nvSpPr>
          <p:spPr>
            <a:xfrm>
              <a:off x="1414199" y="3999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8" name="lines"/>
            <p:cNvSpPr/>
            <p:nvPr/>
          </p:nvSpPr>
          <p:spPr>
            <a:xfrm>
              <a:off x="958199" y="4455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9" name="lines"/>
            <p:cNvSpPr/>
            <p:nvPr/>
          </p:nvSpPr>
          <p:spPr>
            <a:xfrm>
              <a:off x="502199" y="491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0" name="lines"/>
            <p:cNvSpPr/>
            <p:nvPr/>
          </p:nvSpPr>
          <p:spPr>
            <a:xfrm>
              <a:off x="46199" y="536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1" name="lines"/>
            <p:cNvSpPr/>
            <p:nvPr/>
          </p:nvSpPr>
          <p:spPr>
            <a:xfrm>
              <a:off x="-409801" y="582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2" name="lines"/>
            <p:cNvSpPr/>
            <p:nvPr/>
          </p:nvSpPr>
          <p:spPr>
            <a:xfrm>
              <a:off x="7342199" y="-147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3" name="lines"/>
            <p:cNvSpPr/>
            <p:nvPr/>
          </p:nvSpPr>
          <p:spPr>
            <a:xfrm>
              <a:off x="6886199" y="-101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4" name="lines"/>
            <p:cNvSpPr/>
            <p:nvPr/>
          </p:nvSpPr>
          <p:spPr>
            <a:xfrm>
              <a:off x="6430199" y="-56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5" name="lines"/>
            <p:cNvSpPr/>
            <p:nvPr/>
          </p:nvSpPr>
          <p:spPr>
            <a:xfrm>
              <a:off x="5974199" y="-105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6" name="lines"/>
            <p:cNvSpPr/>
            <p:nvPr/>
          </p:nvSpPr>
          <p:spPr>
            <a:xfrm>
              <a:off x="5518199" y="35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7" name="lines"/>
            <p:cNvSpPr/>
            <p:nvPr/>
          </p:nvSpPr>
          <p:spPr>
            <a:xfrm>
              <a:off x="5062199" y="80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8" name="lines"/>
            <p:cNvSpPr/>
            <p:nvPr/>
          </p:nvSpPr>
          <p:spPr>
            <a:xfrm>
              <a:off x="4606199" y="126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9" name="lines"/>
            <p:cNvSpPr/>
            <p:nvPr/>
          </p:nvSpPr>
          <p:spPr>
            <a:xfrm>
              <a:off x="4150199" y="1719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0" name="lines"/>
            <p:cNvSpPr/>
            <p:nvPr/>
          </p:nvSpPr>
          <p:spPr>
            <a:xfrm>
              <a:off x="3694199" y="2175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1" name="lines"/>
            <p:cNvSpPr/>
            <p:nvPr/>
          </p:nvSpPr>
          <p:spPr>
            <a:xfrm>
              <a:off x="3238199" y="263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2" name="lines"/>
            <p:cNvSpPr/>
            <p:nvPr/>
          </p:nvSpPr>
          <p:spPr>
            <a:xfrm>
              <a:off x="2782199" y="308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3" name="lines"/>
            <p:cNvSpPr/>
            <p:nvPr/>
          </p:nvSpPr>
          <p:spPr>
            <a:xfrm>
              <a:off x="2326199" y="354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4" name="lines"/>
            <p:cNvSpPr/>
            <p:nvPr/>
          </p:nvSpPr>
          <p:spPr>
            <a:xfrm>
              <a:off x="1870199" y="3999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5" name="lines"/>
            <p:cNvSpPr/>
            <p:nvPr/>
          </p:nvSpPr>
          <p:spPr>
            <a:xfrm>
              <a:off x="1414199" y="4455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6" name="lines"/>
            <p:cNvSpPr/>
            <p:nvPr/>
          </p:nvSpPr>
          <p:spPr>
            <a:xfrm>
              <a:off x="958199" y="491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7" name="lines"/>
            <p:cNvSpPr/>
            <p:nvPr/>
          </p:nvSpPr>
          <p:spPr>
            <a:xfrm>
              <a:off x="502199" y="536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8" name="lines"/>
            <p:cNvSpPr/>
            <p:nvPr/>
          </p:nvSpPr>
          <p:spPr>
            <a:xfrm>
              <a:off x="46199" y="582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9" name="lines"/>
            <p:cNvSpPr/>
            <p:nvPr/>
          </p:nvSpPr>
          <p:spPr>
            <a:xfrm>
              <a:off x="-409801" y="6279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70" name="lines"/>
            <p:cNvSpPr/>
            <p:nvPr/>
          </p:nvSpPr>
          <p:spPr>
            <a:xfrm>
              <a:off x="7798199" y="-147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71" name="lines"/>
            <p:cNvSpPr/>
            <p:nvPr/>
          </p:nvSpPr>
          <p:spPr>
            <a:xfrm>
              <a:off x="7342199" y="-101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72" name="lines"/>
            <p:cNvSpPr/>
            <p:nvPr/>
          </p:nvSpPr>
          <p:spPr>
            <a:xfrm>
              <a:off x="6886199" y="-56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73" name="lines"/>
            <p:cNvSpPr/>
            <p:nvPr/>
          </p:nvSpPr>
          <p:spPr>
            <a:xfrm>
              <a:off x="6430199" y="-105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74" name="lines"/>
            <p:cNvSpPr/>
            <p:nvPr/>
          </p:nvSpPr>
          <p:spPr>
            <a:xfrm>
              <a:off x="5974199" y="35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75" name="lines"/>
            <p:cNvSpPr/>
            <p:nvPr/>
          </p:nvSpPr>
          <p:spPr>
            <a:xfrm>
              <a:off x="5518199" y="80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76" name="lines"/>
            <p:cNvSpPr/>
            <p:nvPr/>
          </p:nvSpPr>
          <p:spPr>
            <a:xfrm>
              <a:off x="5062199" y="126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77" name="lines"/>
            <p:cNvSpPr/>
            <p:nvPr/>
          </p:nvSpPr>
          <p:spPr>
            <a:xfrm>
              <a:off x="4606199" y="1719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78" name="lines"/>
            <p:cNvSpPr/>
            <p:nvPr/>
          </p:nvSpPr>
          <p:spPr>
            <a:xfrm>
              <a:off x="4150199" y="2175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79" name="lines"/>
            <p:cNvSpPr/>
            <p:nvPr/>
          </p:nvSpPr>
          <p:spPr>
            <a:xfrm>
              <a:off x="3694199" y="263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80" name="lines"/>
            <p:cNvSpPr/>
            <p:nvPr/>
          </p:nvSpPr>
          <p:spPr>
            <a:xfrm>
              <a:off x="3238199" y="308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81" name="lines"/>
            <p:cNvSpPr/>
            <p:nvPr/>
          </p:nvSpPr>
          <p:spPr>
            <a:xfrm>
              <a:off x="2782199" y="354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82" name="lines"/>
            <p:cNvSpPr/>
            <p:nvPr/>
          </p:nvSpPr>
          <p:spPr>
            <a:xfrm>
              <a:off x="2326199" y="3999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83" name="lines"/>
            <p:cNvSpPr/>
            <p:nvPr/>
          </p:nvSpPr>
          <p:spPr>
            <a:xfrm>
              <a:off x="1870199" y="4455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84" name="lines"/>
            <p:cNvSpPr/>
            <p:nvPr/>
          </p:nvSpPr>
          <p:spPr>
            <a:xfrm>
              <a:off x="1414199" y="491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85" name="lines"/>
            <p:cNvSpPr/>
            <p:nvPr/>
          </p:nvSpPr>
          <p:spPr>
            <a:xfrm>
              <a:off x="958199" y="536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86" name="lines"/>
            <p:cNvSpPr/>
            <p:nvPr/>
          </p:nvSpPr>
          <p:spPr>
            <a:xfrm>
              <a:off x="502199" y="582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87" name="lines"/>
            <p:cNvSpPr/>
            <p:nvPr/>
          </p:nvSpPr>
          <p:spPr>
            <a:xfrm>
              <a:off x="46199" y="6279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88" name="lines"/>
            <p:cNvSpPr/>
            <p:nvPr/>
          </p:nvSpPr>
          <p:spPr>
            <a:xfrm>
              <a:off x="-409801" y="6735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89" name="lines"/>
            <p:cNvSpPr/>
            <p:nvPr/>
          </p:nvSpPr>
          <p:spPr>
            <a:xfrm>
              <a:off x="8254199" y="-147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90" name="lines"/>
            <p:cNvSpPr/>
            <p:nvPr/>
          </p:nvSpPr>
          <p:spPr>
            <a:xfrm>
              <a:off x="7798199" y="-101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91" name="lines"/>
            <p:cNvSpPr/>
            <p:nvPr/>
          </p:nvSpPr>
          <p:spPr>
            <a:xfrm>
              <a:off x="7342199" y="-56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92" name="lines"/>
            <p:cNvSpPr/>
            <p:nvPr/>
          </p:nvSpPr>
          <p:spPr>
            <a:xfrm>
              <a:off x="6886199" y="-105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93" name="lines"/>
            <p:cNvSpPr/>
            <p:nvPr/>
          </p:nvSpPr>
          <p:spPr>
            <a:xfrm>
              <a:off x="6430199" y="35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94" name="lines"/>
            <p:cNvSpPr/>
            <p:nvPr/>
          </p:nvSpPr>
          <p:spPr>
            <a:xfrm>
              <a:off x="5974199" y="80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95" name="lines"/>
            <p:cNvSpPr/>
            <p:nvPr/>
          </p:nvSpPr>
          <p:spPr>
            <a:xfrm>
              <a:off x="5518199" y="126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96" name="lines"/>
            <p:cNvSpPr/>
            <p:nvPr/>
          </p:nvSpPr>
          <p:spPr>
            <a:xfrm>
              <a:off x="5062199" y="1719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97" name="lines"/>
            <p:cNvSpPr/>
            <p:nvPr/>
          </p:nvSpPr>
          <p:spPr>
            <a:xfrm>
              <a:off x="4606199" y="2175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98" name="lines"/>
            <p:cNvSpPr/>
            <p:nvPr/>
          </p:nvSpPr>
          <p:spPr>
            <a:xfrm>
              <a:off x="4150199" y="263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99" name="lines"/>
            <p:cNvSpPr/>
            <p:nvPr/>
          </p:nvSpPr>
          <p:spPr>
            <a:xfrm>
              <a:off x="3694199" y="308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00" name="lines"/>
            <p:cNvSpPr/>
            <p:nvPr/>
          </p:nvSpPr>
          <p:spPr>
            <a:xfrm>
              <a:off x="3238199" y="354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01" name="lines"/>
            <p:cNvSpPr/>
            <p:nvPr/>
          </p:nvSpPr>
          <p:spPr>
            <a:xfrm>
              <a:off x="2782199" y="3999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02" name="lines"/>
            <p:cNvSpPr/>
            <p:nvPr/>
          </p:nvSpPr>
          <p:spPr>
            <a:xfrm>
              <a:off x="2326199" y="4455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03" name="lines"/>
            <p:cNvSpPr/>
            <p:nvPr/>
          </p:nvSpPr>
          <p:spPr>
            <a:xfrm>
              <a:off x="1870199" y="491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04" name="lines"/>
            <p:cNvSpPr/>
            <p:nvPr/>
          </p:nvSpPr>
          <p:spPr>
            <a:xfrm>
              <a:off x="1414199" y="536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05" name="lines"/>
            <p:cNvSpPr/>
            <p:nvPr/>
          </p:nvSpPr>
          <p:spPr>
            <a:xfrm>
              <a:off x="958199" y="582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06" name="lines"/>
            <p:cNvSpPr/>
            <p:nvPr/>
          </p:nvSpPr>
          <p:spPr>
            <a:xfrm>
              <a:off x="502199" y="6279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07" name="lines"/>
            <p:cNvSpPr/>
            <p:nvPr/>
          </p:nvSpPr>
          <p:spPr>
            <a:xfrm>
              <a:off x="46199" y="6735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08" name="lines"/>
            <p:cNvSpPr/>
            <p:nvPr/>
          </p:nvSpPr>
          <p:spPr>
            <a:xfrm>
              <a:off x="-409801" y="719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09" name="lines"/>
            <p:cNvSpPr/>
            <p:nvPr/>
          </p:nvSpPr>
          <p:spPr>
            <a:xfrm>
              <a:off x="8710199" y="-147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10" name="lines"/>
            <p:cNvSpPr/>
            <p:nvPr/>
          </p:nvSpPr>
          <p:spPr>
            <a:xfrm>
              <a:off x="8254199" y="-101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11" name="lines"/>
            <p:cNvSpPr/>
            <p:nvPr/>
          </p:nvSpPr>
          <p:spPr>
            <a:xfrm>
              <a:off x="7798199" y="-56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12" name="lines"/>
            <p:cNvSpPr/>
            <p:nvPr/>
          </p:nvSpPr>
          <p:spPr>
            <a:xfrm>
              <a:off x="7342199" y="-105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13" name="lines"/>
            <p:cNvSpPr/>
            <p:nvPr/>
          </p:nvSpPr>
          <p:spPr>
            <a:xfrm>
              <a:off x="6886199" y="35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14" name="lines"/>
            <p:cNvSpPr/>
            <p:nvPr/>
          </p:nvSpPr>
          <p:spPr>
            <a:xfrm>
              <a:off x="6430199" y="80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15" name="lines"/>
            <p:cNvSpPr/>
            <p:nvPr/>
          </p:nvSpPr>
          <p:spPr>
            <a:xfrm>
              <a:off x="5974199" y="126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16" name="lines"/>
            <p:cNvSpPr/>
            <p:nvPr/>
          </p:nvSpPr>
          <p:spPr>
            <a:xfrm>
              <a:off x="5518199" y="1719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17" name="lines"/>
            <p:cNvSpPr/>
            <p:nvPr/>
          </p:nvSpPr>
          <p:spPr>
            <a:xfrm>
              <a:off x="5062199" y="2175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18" name="lines"/>
            <p:cNvSpPr/>
            <p:nvPr/>
          </p:nvSpPr>
          <p:spPr>
            <a:xfrm>
              <a:off x="4606199" y="263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19" name="lines"/>
            <p:cNvSpPr/>
            <p:nvPr/>
          </p:nvSpPr>
          <p:spPr>
            <a:xfrm>
              <a:off x="4150199" y="308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20" name="lines"/>
            <p:cNvSpPr/>
            <p:nvPr/>
          </p:nvSpPr>
          <p:spPr>
            <a:xfrm>
              <a:off x="3694199" y="354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21" name="lines"/>
            <p:cNvSpPr/>
            <p:nvPr/>
          </p:nvSpPr>
          <p:spPr>
            <a:xfrm>
              <a:off x="3238199" y="3999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22" name="lines"/>
            <p:cNvSpPr/>
            <p:nvPr/>
          </p:nvSpPr>
          <p:spPr>
            <a:xfrm>
              <a:off x="2782199" y="4455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23" name="lines"/>
            <p:cNvSpPr/>
            <p:nvPr/>
          </p:nvSpPr>
          <p:spPr>
            <a:xfrm>
              <a:off x="2326199" y="491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24" name="lines"/>
            <p:cNvSpPr/>
            <p:nvPr/>
          </p:nvSpPr>
          <p:spPr>
            <a:xfrm>
              <a:off x="1870199" y="536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25" name="lines"/>
            <p:cNvSpPr/>
            <p:nvPr/>
          </p:nvSpPr>
          <p:spPr>
            <a:xfrm>
              <a:off x="1414199" y="5823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26" name="lines"/>
            <p:cNvSpPr/>
            <p:nvPr/>
          </p:nvSpPr>
          <p:spPr>
            <a:xfrm>
              <a:off x="958199" y="6279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27" name="lines"/>
            <p:cNvSpPr/>
            <p:nvPr/>
          </p:nvSpPr>
          <p:spPr>
            <a:xfrm>
              <a:off x="502199" y="6735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28" name="lines"/>
            <p:cNvSpPr/>
            <p:nvPr/>
          </p:nvSpPr>
          <p:spPr>
            <a:xfrm>
              <a:off x="46199" y="7191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29" name="lines"/>
            <p:cNvSpPr/>
            <p:nvPr/>
          </p:nvSpPr>
          <p:spPr>
            <a:xfrm>
              <a:off x="-409801" y="76470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30" name="lines"/>
            <p:cNvSpPr/>
            <p:nvPr/>
          </p:nvSpPr>
          <p:spPr>
            <a:xfrm>
              <a:off x="9097800" y="-1404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31" name="lines"/>
            <p:cNvSpPr/>
            <p:nvPr/>
          </p:nvSpPr>
          <p:spPr>
            <a:xfrm>
              <a:off x="8641800" y="-948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32" name="lines"/>
            <p:cNvSpPr/>
            <p:nvPr/>
          </p:nvSpPr>
          <p:spPr>
            <a:xfrm>
              <a:off x="8185800" y="-492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33" name="lines"/>
            <p:cNvSpPr/>
            <p:nvPr/>
          </p:nvSpPr>
          <p:spPr>
            <a:xfrm>
              <a:off x="7729800" y="-36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34" name="lines"/>
            <p:cNvSpPr/>
            <p:nvPr/>
          </p:nvSpPr>
          <p:spPr>
            <a:xfrm>
              <a:off x="7273800" y="41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35" name="lines"/>
            <p:cNvSpPr/>
            <p:nvPr/>
          </p:nvSpPr>
          <p:spPr>
            <a:xfrm>
              <a:off x="6817800" y="87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36" name="lines"/>
            <p:cNvSpPr/>
            <p:nvPr/>
          </p:nvSpPr>
          <p:spPr>
            <a:xfrm>
              <a:off x="6361800" y="133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37" name="lines"/>
            <p:cNvSpPr/>
            <p:nvPr/>
          </p:nvSpPr>
          <p:spPr>
            <a:xfrm>
              <a:off x="5905800" y="178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38" name="lines"/>
            <p:cNvSpPr/>
            <p:nvPr/>
          </p:nvSpPr>
          <p:spPr>
            <a:xfrm>
              <a:off x="5449800" y="224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39" name="lines"/>
            <p:cNvSpPr/>
            <p:nvPr/>
          </p:nvSpPr>
          <p:spPr>
            <a:xfrm>
              <a:off x="4993800" y="269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40" name="lines"/>
            <p:cNvSpPr/>
            <p:nvPr/>
          </p:nvSpPr>
          <p:spPr>
            <a:xfrm>
              <a:off x="4537800" y="315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41" name="lines"/>
            <p:cNvSpPr/>
            <p:nvPr/>
          </p:nvSpPr>
          <p:spPr>
            <a:xfrm>
              <a:off x="4081800" y="361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42" name="lines"/>
            <p:cNvSpPr/>
            <p:nvPr/>
          </p:nvSpPr>
          <p:spPr>
            <a:xfrm>
              <a:off x="3625800" y="406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43" name="lines"/>
            <p:cNvSpPr/>
            <p:nvPr/>
          </p:nvSpPr>
          <p:spPr>
            <a:xfrm>
              <a:off x="3169800" y="452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44" name="lines"/>
            <p:cNvSpPr/>
            <p:nvPr/>
          </p:nvSpPr>
          <p:spPr>
            <a:xfrm>
              <a:off x="2713800" y="497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45" name="lines"/>
            <p:cNvSpPr/>
            <p:nvPr/>
          </p:nvSpPr>
          <p:spPr>
            <a:xfrm>
              <a:off x="2257800" y="543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46" name="lines"/>
            <p:cNvSpPr/>
            <p:nvPr/>
          </p:nvSpPr>
          <p:spPr>
            <a:xfrm>
              <a:off x="1801800" y="589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47" name="lines"/>
            <p:cNvSpPr/>
            <p:nvPr/>
          </p:nvSpPr>
          <p:spPr>
            <a:xfrm>
              <a:off x="1345800" y="634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48" name="lines"/>
            <p:cNvSpPr/>
            <p:nvPr/>
          </p:nvSpPr>
          <p:spPr>
            <a:xfrm>
              <a:off x="889800" y="680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49" name="lines"/>
            <p:cNvSpPr/>
            <p:nvPr/>
          </p:nvSpPr>
          <p:spPr>
            <a:xfrm>
              <a:off x="433800" y="725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50" name="lines"/>
            <p:cNvSpPr/>
            <p:nvPr/>
          </p:nvSpPr>
          <p:spPr>
            <a:xfrm>
              <a:off x="-22200" y="771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51" name="lines"/>
            <p:cNvSpPr/>
            <p:nvPr/>
          </p:nvSpPr>
          <p:spPr>
            <a:xfrm>
              <a:off x="-409801" y="8171399"/>
              <a:ext cx="387601" cy="387601"/>
            </a:xfrm>
            <a:custGeom>
              <a:pathLst>
                <a:path w="387601" h="387601">
                  <a:moveTo>
                    <a:pt x="387601" y="0"/>
                  </a:moveTo>
                  <a:lnTo>
                    <a:pt x="0" y="387601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52" name="lines"/>
            <p:cNvSpPr/>
            <p:nvPr/>
          </p:nvSpPr>
          <p:spPr>
            <a:xfrm>
              <a:off x="9097800" y="-948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53" name="lines"/>
            <p:cNvSpPr/>
            <p:nvPr/>
          </p:nvSpPr>
          <p:spPr>
            <a:xfrm>
              <a:off x="8641800" y="-492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54" name="lines"/>
            <p:cNvSpPr/>
            <p:nvPr/>
          </p:nvSpPr>
          <p:spPr>
            <a:xfrm>
              <a:off x="8185800" y="-36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55" name="lines"/>
            <p:cNvSpPr/>
            <p:nvPr/>
          </p:nvSpPr>
          <p:spPr>
            <a:xfrm>
              <a:off x="7729800" y="41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56" name="lines"/>
            <p:cNvSpPr/>
            <p:nvPr/>
          </p:nvSpPr>
          <p:spPr>
            <a:xfrm>
              <a:off x="7273800" y="87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57" name="lines"/>
            <p:cNvSpPr/>
            <p:nvPr/>
          </p:nvSpPr>
          <p:spPr>
            <a:xfrm>
              <a:off x="6817800" y="133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58" name="lines"/>
            <p:cNvSpPr/>
            <p:nvPr/>
          </p:nvSpPr>
          <p:spPr>
            <a:xfrm>
              <a:off x="6361800" y="178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59" name="lines"/>
            <p:cNvSpPr/>
            <p:nvPr/>
          </p:nvSpPr>
          <p:spPr>
            <a:xfrm>
              <a:off x="5905800" y="224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60" name="lines"/>
            <p:cNvSpPr/>
            <p:nvPr/>
          </p:nvSpPr>
          <p:spPr>
            <a:xfrm>
              <a:off x="5449800" y="269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61" name="lines"/>
            <p:cNvSpPr/>
            <p:nvPr/>
          </p:nvSpPr>
          <p:spPr>
            <a:xfrm>
              <a:off x="4993800" y="315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62" name="lines"/>
            <p:cNvSpPr/>
            <p:nvPr/>
          </p:nvSpPr>
          <p:spPr>
            <a:xfrm>
              <a:off x="4537800" y="361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63" name="lines"/>
            <p:cNvSpPr/>
            <p:nvPr/>
          </p:nvSpPr>
          <p:spPr>
            <a:xfrm>
              <a:off x="4081800" y="406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64" name="lines"/>
            <p:cNvSpPr/>
            <p:nvPr/>
          </p:nvSpPr>
          <p:spPr>
            <a:xfrm>
              <a:off x="3625800" y="452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65" name="lines"/>
            <p:cNvSpPr/>
            <p:nvPr/>
          </p:nvSpPr>
          <p:spPr>
            <a:xfrm>
              <a:off x="3169800" y="497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66" name="lines"/>
            <p:cNvSpPr/>
            <p:nvPr/>
          </p:nvSpPr>
          <p:spPr>
            <a:xfrm>
              <a:off x="2713800" y="543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67" name="lines"/>
            <p:cNvSpPr/>
            <p:nvPr/>
          </p:nvSpPr>
          <p:spPr>
            <a:xfrm>
              <a:off x="2257800" y="589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68" name="lines"/>
            <p:cNvSpPr/>
            <p:nvPr/>
          </p:nvSpPr>
          <p:spPr>
            <a:xfrm>
              <a:off x="1801800" y="634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69" name="lines"/>
            <p:cNvSpPr/>
            <p:nvPr/>
          </p:nvSpPr>
          <p:spPr>
            <a:xfrm>
              <a:off x="1345800" y="680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70" name="lines"/>
            <p:cNvSpPr/>
            <p:nvPr/>
          </p:nvSpPr>
          <p:spPr>
            <a:xfrm>
              <a:off x="889800" y="725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71" name="lines"/>
            <p:cNvSpPr/>
            <p:nvPr/>
          </p:nvSpPr>
          <p:spPr>
            <a:xfrm>
              <a:off x="433800" y="771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72" name="lines"/>
            <p:cNvSpPr/>
            <p:nvPr/>
          </p:nvSpPr>
          <p:spPr>
            <a:xfrm>
              <a:off x="274199" y="8171399"/>
              <a:ext cx="159601" cy="159601"/>
            </a:xfrm>
            <a:custGeom>
              <a:pathLst>
                <a:path w="159601" h="159601">
                  <a:moveTo>
                    <a:pt x="159601" y="0"/>
                  </a:moveTo>
                  <a:lnTo>
                    <a:pt x="0" y="159601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73" name="lines"/>
            <p:cNvSpPr/>
            <p:nvPr/>
          </p:nvSpPr>
          <p:spPr>
            <a:xfrm>
              <a:off x="9097800" y="-492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74" name="lines"/>
            <p:cNvSpPr/>
            <p:nvPr/>
          </p:nvSpPr>
          <p:spPr>
            <a:xfrm>
              <a:off x="8641800" y="-36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75" name="lines"/>
            <p:cNvSpPr/>
            <p:nvPr/>
          </p:nvSpPr>
          <p:spPr>
            <a:xfrm>
              <a:off x="8185800" y="41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76" name="lines"/>
            <p:cNvSpPr/>
            <p:nvPr/>
          </p:nvSpPr>
          <p:spPr>
            <a:xfrm>
              <a:off x="7729800" y="87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77" name="lines"/>
            <p:cNvSpPr/>
            <p:nvPr/>
          </p:nvSpPr>
          <p:spPr>
            <a:xfrm>
              <a:off x="7273800" y="133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78" name="lines"/>
            <p:cNvSpPr/>
            <p:nvPr/>
          </p:nvSpPr>
          <p:spPr>
            <a:xfrm>
              <a:off x="6817800" y="178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79" name="lines"/>
            <p:cNvSpPr/>
            <p:nvPr/>
          </p:nvSpPr>
          <p:spPr>
            <a:xfrm>
              <a:off x="6361800" y="224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80" name="lines"/>
            <p:cNvSpPr/>
            <p:nvPr/>
          </p:nvSpPr>
          <p:spPr>
            <a:xfrm>
              <a:off x="5905800" y="269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81" name="lines"/>
            <p:cNvSpPr/>
            <p:nvPr/>
          </p:nvSpPr>
          <p:spPr>
            <a:xfrm>
              <a:off x="5449800" y="315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82" name="lines"/>
            <p:cNvSpPr/>
            <p:nvPr/>
          </p:nvSpPr>
          <p:spPr>
            <a:xfrm>
              <a:off x="4993800" y="361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83" name="lines"/>
            <p:cNvSpPr/>
            <p:nvPr/>
          </p:nvSpPr>
          <p:spPr>
            <a:xfrm>
              <a:off x="4537800" y="406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84" name="lines"/>
            <p:cNvSpPr/>
            <p:nvPr/>
          </p:nvSpPr>
          <p:spPr>
            <a:xfrm>
              <a:off x="4081800" y="452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85" name="lines"/>
            <p:cNvSpPr/>
            <p:nvPr/>
          </p:nvSpPr>
          <p:spPr>
            <a:xfrm>
              <a:off x="3625800" y="497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86" name="lines"/>
            <p:cNvSpPr/>
            <p:nvPr/>
          </p:nvSpPr>
          <p:spPr>
            <a:xfrm>
              <a:off x="3169800" y="543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87" name="lines"/>
            <p:cNvSpPr/>
            <p:nvPr/>
          </p:nvSpPr>
          <p:spPr>
            <a:xfrm>
              <a:off x="2713800" y="589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88" name="lines"/>
            <p:cNvSpPr/>
            <p:nvPr/>
          </p:nvSpPr>
          <p:spPr>
            <a:xfrm>
              <a:off x="2257800" y="634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89" name="lines"/>
            <p:cNvSpPr/>
            <p:nvPr/>
          </p:nvSpPr>
          <p:spPr>
            <a:xfrm>
              <a:off x="1801800" y="680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90" name="lines"/>
            <p:cNvSpPr/>
            <p:nvPr/>
          </p:nvSpPr>
          <p:spPr>
            <a:xfrm>
              <a:off x="1345800" y="725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91" name="lines"/>
            <p:cNvSpPr/>
            <p:nvPr/>
          </p:nvSpPr>
          <p:spPr>
            <a:xfrm>
              <a:off x="889800" y="771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92" name="lines"/>
            <p:cNvSpPr/>
            <p:nvPr/>
          </p:nvSpPr>
          <p:spPr>
            <a:xfrm>
              <a:off x="730199" y="8171399"/>
              <a:ext cx="159601" cy="159601"/>
            </a:xfrm>
            <a:custGeom>
              <a:pathLst>
                <a:path w="159601" h="159601">
                  <a:moveTo>
                    <a:pt x="159601" y="0"/>
                  </a:moveTo>
                  <a:lnTo>
                    <a:pt x="0" y="159601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93" name="lines"/>
            <p:cNvSpPr/>
            <p:nvPr/>
          </p:nvSpPr>
          <p:spPr>
            <a:xfrm>
              <a:off x="9097800" y="-36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94" name="lines"/>
            <p:cNvSpPr/>
            <p:nvPr/>
          </p:nvSpPr>
          <p:spPr>
            <a:xfrm>
              <a:off x="8641800" y="41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95" name="lines"/>
            <p:cNvSpPr/>
            <p:nvPr/>
          </p:nvSpPr>
          <p:spPr>
            <a:xfrm>
              <a:off x="8185800" y="87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96" name="lines"/>
            <p:cNvSpPr/>
            <p:nvPr/>
          </p:nvSpPr>
          <p:spPr>
            <a:xfrm>
              <a:off x="7729800" y="133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97" name="lines"/>
            <p:cNvSpPr/>
            <p:nvPr/>
          </p:nvSpPr>
          <p:spPr>
            <a:xfrm>
              <a:off x="7273800" y="178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98" name="lines"/>
            <p:cNvSpPr/>
            <p:nvPr/>
          </p:nvSpPr>
          <p:spPr>
            <a:xfrm>
              <a:off x="6817800" y="224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99" name="lines"/>
            <p:cNvSpPr/>
            <p:nvPr/>
          </p:nvSpPr>
          <p:spPr>
            <a:xfrm>
              <a:off x="6361800" y="269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00" name="lines"/>
            <p:cNvSpPr/>
            <p:nvPr/>
          </p:nvSpPr>
          <p:spPr>
            <a:xfrm>
              <a:off x="5905800" y="315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01" name="lines"/>
            <p:cNvSpPr/>
            <p:nvPr/>
          </p:nvSpPr>
          <p:spPr>
            <a:xfrm>
              <a:off x="5449800" y="361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02" name="lines"/>
            <p:cNvSpPr/>
            <p:nvPr/>
          </p:nvSpPr>
          <p:spPr>
            <a:xfrm>
              <a:off x="4993800" y="406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03" name="lines"/>
            <p:cNvSpPr/>
            <p:nvPr/>
          </p:nvSpPr>
          <p:spPr>
            <a:xfrm>
              <a:off x="4537800" y="452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04" name="lines"/>
            <p:cNvSpPr/>
            <p:nvPr/>
          </p:nvSpPr>
          <p:spPr>
            <a:xfrm>
              <a:off x="4081800" y="497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05" name="lines"/>
            <p:cNvSpPr/>
            <p:nvPr/>
          </p:nvSpPr>
          <p:spPr>
            <a:xfrm>
              <a:off x="3625800" y="543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06" name="lines"/>
            <p:cNvSpPr/>
            <p:nvPr/>
          </p:nvSpPr>
          <p:spPr>
            <a:xfrm>
              <a:off x="3169800" y="589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07" name="lines"/>
            <p:cNvSpPr/>
            <p:nvPr/>
          </p:nvSpPr>
          <p:spPr>
            <a:xfrm>
              <a:off x="2713800" y="634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08" name="lines"/>
            <p:cNvSpPr/>
            <p:nvPr/>
          </p:nvSpPr>
          <p:spPr>
            <a:xfrm>
              <a:off x="2257800" y="680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09" name="lines"/>
            <p:cNvSpPr/>
            <p:nvPr/>
          </p:nvSpPr>
          <p:spPr>
            <a:xfrm>
              <a:off x="1801800" y="725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10" name="lines"/>
            <p:cNvSpPr/>
            <p:nvPr/>
          </p:nvSpPr>
          <p:spPr>
            <a:xfrm>
              <a:off x="1345800" y="771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11" name="lines"/>
            <p:cNvSpPr/>
            <p:nvPr/>
          </p:nvSpPr>
          <p:spPr>
            <a:xfrm>
              <a:off x="1186199" y="8171399"/>
              <a:ext cx="159601" cy="159601"/>
            </a:xfrm>
            <a:custGeom>
              <a:pathLst>
                <a:path w="159601" h="159601">
                  <a:moveTo>
                    <a:pt x="159601" y="0"/>
                  </a:moveTo>
                  <a:lnTo>
                    <a:pt x="0" y="159601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12" name="lines"/>
            <p:cNvSpPr/>
            <p:nvPr/>
          </p:nvSpPr>
          <p:spPr>
            <a:xfrm>
              <a:off x="9097800" y="41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13" name="lines"/>
            <p:cNvSpPr/>
            <p:nvPr/>
          </p:nvSpPr>
          <p:spPr>
            <a:xfrm>
              <a:off x="8641800" y="87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14" name="lines"/>
            <p:cNvSpPr/>
            <p:nvPr/>
          </p:nvSpPr>
          <p:spPr>
            <a:xfrm>
              <a:off x="8185800" y="133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15" name="lines"/>
            <p:cNvSpPr/>
            <p:nvPr/>
          </p:nvSpPr>
          <p:spPr>
            <a:xfrm>
              <a:off x="7729800" y="178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16" name="lines"/>
            <p:cNvSpPr/>
            <p:nvPr/>
          </p:nvSpPr>
          <p:spPr>
            <a:xfrm>
              <a:off x="7273800" y="224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17" name="lines"/>
            <p:cNvSpPr/>
            <p:nvPr/>
          </p:nvSpPr>
          <p:spPr>
            <a:xfrm>
              <a:off x="6817800" y="269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18" name="lines"/>
            <p:cNvSpPr/>
            <p:nvPr/>
          </p:nvSpPr>
          <p:spPr>
            <a:xfrm>
              <a:off x="6361800" y="315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19" name="lines"/>
            <p:cNvSpPr/>
            <p:nvPr/>
          </p:nvSpPr>
          <p:spPr>
            <a:xfrm>
              <a:off x="5905800" y="361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20" name="lines"/>
            <p:cNvSpPr/>
            <p:nvPr/>
          </p:nvSpPr>
          <p:spPr>
            <a:xfrm>
              <a:off x="5449800" y="406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21" name="lines"/>
            <p:cNvSpPr/>
            <p:nvPr/>
          </p:nvSpPr>
          <p:spPr>
            <a:xfrm>
              <a:off x="4993800" y="452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22" name="lines"/>
            <p:cNvSpPr/>
            <p:nvPr/>
          </p:nvSpPr>
          <p:spPr>
            <a:xfrm>
              <a:off x="4537800" y="497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23" name="lines"/>
            <p:cNvSpPr/>
            <p:nvPr/>
          </p:nvSpPr>
          <p:spPr>
            <a:xfrm>
              <a:off x="4081800" y="543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24" name="lines"/>
            <p:cNvSpPr/>
            <p:nvPr/>
          </p:nvSpPr>
          <p:spPr>
            <a:xfrm>
              <a:off x="3625800" y="589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25" name="lines"/>
            <p:cNvSpPr/>
            <p:nvPr/>
          </p:nvSpPr>
          <p:spPr>
            <a:xfrm>
              <a:off x="3169800" y="634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26" name="lines"/>
            <p:cNvSpPr/>
            <p:nvPr/>
          </p:nvSpPr>
          <p:spPr>
            <a:xfrm>
              <a:off x="2713800" y="680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27" name="lines"/>
            <p:cNvSpPr/>
            <p:nvPr/>
          </p:nvSpPr>
          <p:spPr>
            <a:xfrm>
              <a:off x="2257800" y="725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28" name="lines"/>
            <p:cNvSpPr/>
            <p:nvPr/>
          </p:nvSpPr>
          <p:spPr>
            <a:xfrm>
              <a:off x="1801800" y="771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29" name="lines"/>
            <p:cNvSpPr/>
            <p:nvPr/>
          </p:nvSpPr>
          <p:spPr>
            <a:xfrm>
              <a:off x="1642199" y="8171399"/>
              <a:ext cx="159601" cy="159601"/>
            </a:xfrm>
            <a:custGeom>
              <a:pathLst>
                <a:path w="159601" h="159601">
                  <a:moveTo>
                    <a:pt x="159601" y="0"/>
                  </a:moveTo>
                  <a:lnTo>
                    <a:pt x="0" y="159601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30" name="lines"/>
            <p:cNvSpPr/>
            <p:nvPr/>
          </p:nvSpPr>
          <p:spPr>
            <a:xfrm>
              <a:off x="9097800" y="87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31" name="lines"/>
            <p:cNvSpPr/>
            <p:nvPr/>
          </p:nvSpPr>
          <p:spPr>
            <a:xfrm>
              <a:off x="8641800" y="133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32" name="lines"/>
            <p:cNvSpPr/>
            <p:nvPr/>
          </p:nvSpPr>
          <p:spPr>
            <a:xfrm>
              <a:off x="8185800" y="178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33" name="lines"/>
            <p:cNvSpPr/>
            <p:nvPr/>
          </p:nvSpPr>
          <p:spPr>
            <a:xfrm>
              <a:off x="7729800" y="224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34" name="lines"/>
            <p:cNvSpPr/>
            <p:nvPr/>
          </p:nvSpPr>
          <p:spPr>
            <a:xfrm>
              <a:off x="7273800" y="269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35" name="lines"/>
            <p:cNvSpPr/>
            <p:nvPr/>
          </p:nvSpPr>
          <p:spPr>
            <a:xfrm>
              <a:off x="6817800" y="315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36" name="lines"/>
            <p:cNvSpPr/>
            <p:nvPr/>
          </p:nvSpPr>
          <p:spPr>
            <a:xfrm>
              <a:off x="6361800" y="361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37" name="lines"/>
            <p:cNvSpPr/>
            <p:nvPr/>
          </p:nvSpPr>
          <p:spPr>
            <a:xfrm>
              <a:off x="5905800" y="406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38" name="lines"/>
            <p:cNvSpPr/>
            <p:nvPr/>
          </p:nvSpPr>
          <p:spPr>
            <a:xfrm>
              <a:off x="5449800" y="452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39" name="lines"/>
            <p:cNvSpPr/>
            <p:nvPr/>
          </p:nvSpPr>
          <p:spPr>
            <a:xfrm>
              <a:off x="4993800" y="497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40" name="lines"/>
            <p:cNvSpPr/>
            <p:nvPr/>
          </p:nvSpPr>
          <p:spPr>
            <a:xfrm>
              <a:off x="4537800" y="543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41" name="lines"/>
            <p:cNvSpPr/>
            <p:nvPr/>
          </p:nvSpPr>
          <p:spPr>
            <a:xfrm>
              <a:off x="4081800" y="589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42" name="lines"/>
            <p:cNvSpPr/>
            <p:nvPr/>
          </p:nvSpPr>
          <p:spPr>
            <a:xfrm>
              <a:off x="3625800" y="634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43" name="lines"/>
            <p:cNvSpPr/>
            <p:nvPr/>
          </p:nvSpPr>
          <p:spPr>
            <a:xfrm>
              <a:off x="3169800" y="680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44" name="lines"/>
            <p:cNvSpPr/>
            <p:nvPr/>
          </p:nvSpPr>
          <p:spPr>
            <a:xfrm>
              <a:off x="2713800" y="725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45" name="lines"/>
            <p:cNvSpPr/>
            <p:nvPr/>
          </p:nvSpPr>
          <p:spPr>
            <a:xfrm>
              <a:off x="2257800" y="771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46" name="lines"/>
            <p:cNvSpPr/>
            <p:nvPr/>
          </p:nvSpPr>
          <p:spPr>
            <a:xfrm>
              <a:off x="2098199" y="8171399"/>
              <a:ext cx="159601" cy="159601"/>
            </a:xfrm>
            <a:custGeom>
              <a:pathLst>
                <a:path w="159601" h="159601">
                  <a:moveTo>
                    <a:pt x="159601" y="0"/>
                  </a:moveTo>
                  <a:lnTo>
                    <a:pt x="0" y="159601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47" name="lines"/>
            <p:cNvSpPr/>
            <p:nvPr/>
          </p:nvSpPr>
          <p:spPr>
            <a:xfrm>
              <a:off x="9097800" y="133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48" name="lines"/>
            <p:cNvSpPr/>
            <p:nvPr/>
          </p:nvSpPr>
          <p:spPr>
            <a:xfrm>
              <a:off x="8641800" y="178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49" name="lines"/>
            <p:cNvSpPr/>
            <p:nvPr/>
          </p:nvSpPr>
          <p:spPr>
            <a:xfrm>
              <a:off x="8185800" y="224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50" name="lines"/>
            <p:cNvSpPr/>
            <p:nvPr/>
          </p:nvSpPr>
          <p:spPr>
            <a:xfrm>
              <a:off x="7729800" y="269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51" name="lines"/>
            <p:cNvSpPr/>
            <p:nvPr/>
          </p:nvSpPr>
          <p:spPr>
            <a:xfrm>
              <a:off x="7273800" y="315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52" name="lines"/>
            <p:cNvSpPr/>
            <p:nvPr/>
          </p:nvSpPr>
          <p:spPr>
            <a:xfrm>
              <a:off x="6817800" y="361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53" name="lines"/>
            <p:cNvSpPr/>
            <p:nvPr/>
          </p:nvSpPr>
          <p:spPr>
            <a:xfrm>
              <a:off x="6361800" y="406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54" name="lines"/>
            <p:cNvSpPr/>
            <p:nvPr/>
          </p:nvSpPr>
          <p:spPr>
            <a:xfrm>
              <a:off x="5905800" y="452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55" name="lines"/>
            <p:cNvSpPr/>
            <p:nvPr/>
          </p:nvSpPr>
          <p:spPr>
            <a:xfrm>
              <a:off x="5449800" y="497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56" name="lines"/>
            <p:cNvSpPr/>
            <p:nvPr/>
          </p:nvSpPr>
          <p:spPr>
            <a:xfrm>
              <a:off x="4993800" y="543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57" name="lines"/>
            <p:cNvSpPr/>
            <p:nvPr/>
          </p:nvSpPr>
          <p:spPr>
            <a:xfrm>
              <a:off x="4537800" y="589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58" name="lines"/>
            <p:cNvSpPr/>
            <p:nvPr/>
          </p:nvSpPr>
          <p:spPr>
            <a:xfrm>
              <a:off x="4081800" y="634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59" name="lines"/>
            <p:cNvSpPr/>
            <p:nvPr/>
          </p:nvSpPr>
          <p:spPr>
            <a:xfrm>
              <a:off x="3625800" y="680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60" name="lines"/>
            <p:cNvSpPr/>
            <p:nvPr/>
          </p:nvSpPr>
          <p:spPr>
            <a:xfrm>
              <a:off x="3169800" y="725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61" name="lines"/>
            <p:cNvSpPr/>
            <p:nvPr/>
          </p:nvSpPr>
          <p:spPr>
            <a:xfrm>
              <a:off x="2713800" y="771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62" name="lines"/>
            <p:cNvSpPr/>
            <p:nvPr/>
          </p:nvSpPr>
          <p:spPr>
            <a:xfrm>
              <a:off x="2554199" y="8171399"/>
              <a:ext cx="159601" cy="159601"/>
            </a:xfrm>
            <a:custGeom>
              <a:pathLst>
                <a:path w="159601" h="159601">
                  <a:moveTo>
                    <a:pt x="159601" y="0"/>
                  </a:moveTo>
                  <a:lnTo>
                    <a:pt x="0" y="159601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63" name="lines"/>
            <p:cNvSpPr/>
            <p:nvPr/>
          </p:nvSpPr>
          <p:spPr>
            <a:xfrm>
              <a:off x="9097800" y="178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64" name="lines"/>
            <p:cNvSpPr/>
            <p:nvPr/>
          </p:nvSpPr>
          <p:spPr>
            <a:xfrm>
              <a:off x="8641800" y="224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65" name="lines"/>
            <p:cNvSpPr/>
            <p:nvPr/>
          </p:nvSpPr>
          <p:spPr>
            <a:xfrm>
              <a:off x="8185800" y="269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66" name="lines"/>
            <p:cNvSpPr/>
            <p:nvPr/>
          </p:nvSpPr>
          <p:spPr>
            <a:xfrm>
              <a:off x="7729800" y="315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67" name="lines"/>
            <p:cNvSpPr/>
            <p:nvPr/>
          </p:nvSpPr>
          <p:spPr>
            <a:xfrm>
              <a:off x="7273800" y="361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68" name="lines"/>
            <p:cNvSpPr/>
            <p:nvPr/>
          </p:nvSpPr>
          <p:spPr>
            <a:xfrm>
              <a:off x="6817800" y="406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69" name="lines"/>
            <p:cNvSpPr/>
            <p:nvPr/>
          </p:nvSpPr>
          <p:spPr>
            <a:xfrm>
              <a:off x="6361800" y="452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70" name="lines"/>
            <p:cNvSpPr/>
            <p:nvPr/>
          </p:nvSpPr>
          <p:spPr>
            <a:xfrm>
              <a:off x="5905800" y="497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71" name="lines"/>
            <p:cNvSpPr/>
            <p:nvPr/>
          </p:nvSpPr>
          <p:spPr>
            <a:xfrm>
              <a:off x="5449800" y="543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72" name="lines"/>
            <p:cNvSpPr/>
            <p:nvPr/>
          </p:nvSpPr>
          <p:spPr>
            <a:xfrm>
              <a:off x="4993800" y="589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73" name="lines"/>
            <p:cNvSpPr/>
            <p:nvPr/>
          </p:nvSpPr>
          <p:spPr>
            <a:xfrm>
              <a:off x="4537800" y="634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74" name="lines"/>
            <p:cNvSpPr/>
            <p:nvPr/>
          </p:nvSpPr>
          <p:spPr>
            <a:xfrm>
              <a:off x="4081800" y="680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75" name="lines"/>
            <p:cNvSpPr/>
            <p:nvPr/>
          </p:nvSpPr>
          <p:spPr>
            <a:xfrm>
              <a:off x="3625800" y="725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76" name="lines"/>
            <p:cNvSpPr/>
            <p:nvPr/>
          </p:nvSpPr>
          <p:spPr>
            <a:xfrm>
              <a:off x="3169800" y="771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77" name="lines"/>
            <p:cNvSpPr/>
            <p:nvPr/>
          </p:nvSpPr>
          <p:spPr>
            <a:xfrm>
              <a:off x="3010199" y="8171399"/>
              <a:ext cx="159601" cy="159601"/>
            </a:xfrm>
            <a:custGeom>
              <a:pathLst>
                <a:path w="159601" h="159601">
                  <a:moveTo>
                    <a:pt x="159601" y="0"/>
                  </a:moveTo>
                  <a:lnTo>
                    <a:pt x="0" y="159601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78" name="lines"/>
            <p:cNvSpPr/>
            <p:nvPr/>
          </p:nvSpPr>
          <p:spPr>
            <a:xfrm>
              <a:off x="9097800" y="224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79" name="lines"/>
            <p:cNvSpPr/>
            <p:nvPr/>
          </p:nvSpPr>
          <p:spPr>
            <a:xfrm>
              <a:off x="8641800" y="269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80" name="lines"/>
            <p:cNvSpPr/>
            <p:nvPr/>
          </p:nvSpPr>
          <p:spPr>
            <a:xfrm>
              <a:off x="8185800" y="315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81" name="lines"/>
            <p:cNvSpPr/>
            <p:nvPr/>
          </p:nvSpPr>
          <p:spPr>
            <a:xfrm>
              <a:off x="7729800" y="361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82" name="lines"/>
            <p:cNvSpPr/>
            <p:nvPr/>
          </p:nvSpPr>
          <p:spPr>
            <a:xfrm>
              <a:off x="7273800" y="406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83" name="lines"/>
            <p:cNvSpPr/>
            <p:nvPr/>
          </p:nvSpPr>
          <p:spPr>
            <a:xfrm>
              <a:off x="6817800" y="452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84" name="lines"/>
            <p:cNvSpPr/>
            <p:nvPr/>
          </p:nvSpPr>
          <p:spPr>
            <a:xfrm>
              <a:off x="6361800" y="497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85" name="lines"/>
            <p:cNvSpPr/>
            <p:nvPr/>
          </p:nvSpPr>
          <p:spPr>
            <a:xfrm>
              <a:off x="5905800" y="543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86" name="lines"/>
            <p:cNvSpPr/>
            <p:nvPr/>
          </p:nvSpPr>
          <p:spPr>
            <a:xfrm>
              <a:off x="5449800" y="589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87" name="lines"/>
            <p:cNvSpPr/>
            <p:nvPr/>
          </p:nvSpPr>
          <p:spPr>
            <a:xfrm>
              <a:off x="4993800" y="634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88" name="lines"/>
            <p:cNvSpPr/>
            <p:nvPr/>
          </p:nvSpPr>
          <p:spPr>
            <a:xfrm>
              <a:off x="4537800" y="680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89" name="lines"/>
            <p:cNvSpPr/>
            <p:nvPr/>
          </p:nvSpPr>
          <p:spPr>
            <a:xfrm>
              <a:off x="4081800" y="725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90" name="lines"/>
            <p:cNvSpPr/>
            <p:nvPr/>
          </p:nvSpPr>
          <p:spPr>
            <a:xfrm>
              <a:off x="3625800" y="771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91" name="lines"/>
            <p:cNvSpPr/>
            <p:nvPr/>
          </p:nvSpPr>
          <p:spPr>
            <a:xfrm>
              <a:off x="3466199" y="8171399"/>
              <a:ext cx="159601" cy="159601"/>
            </a:xfrm>
            <a:custGeom>
              <a:pathLst>
                <a:path w="159601" h="159601">
                  <a:moveTo>
                    <a:pt x="159601" y="0"/>
                  </a:moveTo>
                  <a:lnTo>
                    <a:pt x="0" y="159601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92" name="lines"/>
            <p:cNvSpPr/>
            <p:nvPr/>
          </p:nvSpPr>
          <p:spPr>
            <a:xfrm>
              <a:off x="9097800" y="269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93" name="lines"/>
            <p:cNvSpPr/>
            <p:nvPr/>
          </p:nvSpPr>
          <p:spPr>
            <a:xfrm>
              <a:off x="8641800" y="315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94" name="lines"/>
            <p:cNvSpPr/>
            <p:nvPr/>
          </p:nvSpPr>
          <p:spPr>
            <a:xfrm>
              <a:off x="8185800" y="361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95" name="lines"/>
            <p:cNvSpPr/>
            <p:nvPr/>
          </p:nvSpPr>
          <p:spPr>
            <a:xfrm>
              <a:off x="7729800" y="406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96" name="lines"/>
            <p:cNvSpPr/>
            <p:nvPr/>
          </p:nvSpPr>
          <p:spPr>
            <a:xfrm>
              <a:off x="7273800" y="452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97" name="lines"/>
            <p:cNvSpPr/>
            <p:nvPr/>
          </p:nvSpPr>
          <p:spPr>
            <a:xfrm>
              <a:off x="6817800" y="497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98" name="lines"/>
            <p:cNvSpPr/>
            <p:nvPr/>
          </p:nvSpPr>
          <p:spPr>
            <a:xfrm>
              <a:off x="6361800" y="543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99" name="lines"/>
            <p:cNvSpPr/>
            <p:nvPr/>
          </p:nvSpPr>
          <p:spPr>
            <a:xfrm>
              <a:off x="5905800" y="589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00" name="lines"/>
            <p:cNvSpPr/>
            <p:nvPr/>
          </p:nvSpPr>
          <p:spPr>
            <a:xfrm>
              <a:off x="5449800" y="634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01" name="lines"/>
            <p:cNvSpPr/>
            <p:nvPr/>
          </p:nvSpPr>
          <p:spPr>
            <a:xfrm>
              <a:off x="4993800" y="680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02" name="lines"/>
            <p:cNvSpPr/>
            <p:nvPr/>
          </p:nvSpPr>
          <p:spPr>
            <a:xfrm>
              <a:off x="4537800" y="725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03" name="lines"/>
            <p:cNvSpPr/>
            <p:nvPr/>
          </p:nvSpPr>
          <p:spPr>
            <a:xfrm>
              <a:off x="4081800" y="771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04" name="lines"/>
            <p:cNvSpPr/>
            <p:nvPr/>
          </p:nvSpPr>
          <p:spPr>
            <a:xfrm>
              <a:off x="3922199" y="8171399"/>
              <a:ext cx="159601" cy="159601"/>
            </a:xfrm>
            <a:custGeom>
              <a:pathLst>
                <a:path w="159601" h="159601">
                  <a:moveTo>
                    <a:pt x="159601" y="0"/>
                  </a:moveTo>
                  <a:lnTo>
                    <a:pt x="0" y="159601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05" name="lines"/>
            <p:cNvSpPr/>
            <p:nvPr/>
          </p:nvSpPr>
          <p:spPr>
            <a:xfrm>
              <a:off x="9097800" y="315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06" name="lines"/>
            <p:cNvSpPr/>
            <p:nvPr/>
          </p:nvSpPr>
          <p:spPr>
            <a:xfrm>
              <a:off x="8641800" y="361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07" name="lines"/>
            <p:cNvSpPr/>
            <p:nvPr/>
          </p:nvSpPr>
          <p:spPr>
            <a:xfrm>
              <a:off x="8185800" y="406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08" name="lines"/>
            <p:cNvSpPr/>
            <p:nvPr/>
          </p:nvSpPr>
          <p:spPr>
            <a:xfrm>
              <a:off x="7729800" y="452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09" name="lines"/>
            <p:cNvSpPr/>
            <p:nvPr/>
          </p:nvSpPr>
          <p:spPr>
            <a:xfrm>
              <a:off x="7273800" y="497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10" name="lines"/>
            <p:cNvSpPr/>
            <p:nvPr/>
          </p:nvSpPr>
          <p:spPr>
            <a:xfrm>
              <a:off x="6817800" y="543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11" name="lines"/>
            <p:cNvSpPr/>
            <p:nvPr/>
          </p:nvSpPr>
          <p:spPr>
            <a:xfrm>
              <a:off x="6361800" y="589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12" name="lines"/>
            <p:cNvSpPr/>
            <p:nvPr/>
          </p:nvSpPr>
          <p:spPr>
            <a:xfrm>
              <a:off x="5905800" y="634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13" name="lines"/>
            <p:cNvSpPr/>
            <p:nvPr/>
          </p:nvSpPr>
          <p:spPr>
            <a:xfrm>
              <a:off x="5449800" y="680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14" name="lines"/>
            <p:cNvSpPr/>
            <p:nvPr/>
          </p:nvSpPr>
          <p:spPr>
            <a:xfrm>
              <a:off x="4993800" y="725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15" name="lines"/>
            <p:cNvSpPr/>
            <p:nvPr/>
          </p:nvSpPr>
          <p:spPr>
            <a:xfrm>
              <a:off x="4537800" y="771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16" name="lines"/>
            <p:cNvSpPr/>
            <p:nvPr/>
          </p:nvSpPr>
          <p:spPr>
            <a:xfrm>
              <a:off x="4378199" y="8171399"/>
              <a:ext cx="159601" cy="159601"/>
            </a:xfrm>
            <a:custGeom>
              <a:pathLst>
                <a:path w="159601" h="159601">
                  <a:moveTo>
                    <a:pt x="159601" y="0"/>
                  </a:moveTo>
                  <a:lnTo>
                    <a:pt x="0" y="159601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17" name="lines"/>
            <p:cNvSpPr/>
            <p:nvPr/>
          </p:nvSpPr>
          <p:spPr>
            <a:xfrm>
              <a:off x="9097800" y="361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18" name="lines"/>
            <p:cNvSpPr/>
            <p:nvPr/>
          </p:nvSpPr>
          <p:spPr>
            <a:xfrm>
              <a:off x="8641800" y="406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19" name="lines"/>
            <p:cNvSpPr/>
            <p:nvPr/>
          </p:nvSpPr>
          <p:spPr>
            <a:xfrm>
              <a:off x="8185800" y="452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20" name="lines"/>
            <p:cNvSpPr/>
            <p:nvPr/>
          </p:nvSpPr>
          <p:spPr>
            <a:xfrm>
              <a:off x="7729800" y="497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21" name="lines"/>
            <p:cNvSpPr/>
            <p:nvPr/>
          </p:nvSpPr>
          <p:spPr>
            <a:xfrm>
              <a:off x="7273800" y="543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22" name="lines"/>
            <p:cNvSpPr/>
            <p:nvPr/>
          </p:nvSpPr>
          <p:spPr>
            <a:xfrm>
              <a:off x="6817800" y="589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23" name="lines"/>
            <p:cNvSpPr/>
            <p:nvPr/>
          </p:nvSpPr>
          <p:spPr>
            <a:xfrm>
              <a:off x="6361800" y="634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24" name="lines"/>
            <p:cNvSpPr/>
            <p:nvPr/>
          </p:nvSpPr>
          <p:spPr>
            <a:xfrm>
              <a:off x="5905800" y="680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25" name="lines"/>
            <p:cNvSpPr/>
            <p:nvPr/>
          </p:nvSpPr>
          <p:spPr>
            <a:xfrm>
              <a:off x="5449800" y="725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26" name="lines"/>
            <p:cNvSpPr/>
            <p:nvPr/>
          </p:nvSpPr>
          <p:spPr>
            <a:xfrm>
              <a:off x="4993800" y="771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27" name="lines"/>
            <p:cNvSpPr/>
            <p:nvPr/>
          </p:nvSpPr>
          <p:spPr>
            <a:xfrm>
              <a:off x="4834199" y="8171399"/>
              <a:ext cx="159601" cy="159601"/>
            </a:xfrm>
            <a:custGeom>
              <a:pathLst>
                <a:path w="159601" h="159601">
                  <a:moveTo>
                    <a:pt x="159601" y="0"/>
                  </a:moveTo>
                  <a:lnTo>
                    <a:pt x="0" y="159601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28" name="lines"/>
            <p:cNvSpPr/>
            <p:nvPr/>
          </p:nvSpPr>
          <p:spPr>
            <a:xfrm>
              <a:off x="9097800" y="406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29" name="lines"/>
            <p:cNvSpPr/>
            <p:nvPr/>
          </p:nvSpPr>
          <p:spPr>
            <a:xfrm>
              <a:off x="8641800" y="452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30" name="lines"/>
            <p:cNvSpPr/>
            <p:nvPr/>
          </p:nvSpPr>
          <p:spPr>
            <a:xfrm>
              <a:off x="8185800" y="497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31" name="lines"/>
            <p:cNvSpPr/>
            <p:nvPr/>
          </p:nvSpPr>
          <p:spPr>
            <a:xfrm>
              <a:off x="7729800" y="543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32" name="lines"/>
            <p:cNvSpPr/>
            <p:nvPr/>
          </p:nvSpPr>
          <p:spPr>
            <a:xfrm>
              <a:off x="7273800" y="589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33" name="lines"/>
            <p:cNvSpPr/>
            <p:nvPr/>
          </p:nvSpPr>
          <p:spPr>
            <a:xfrm>
              <a:off x="6817800" y="634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34" name="lines"/>
            <p:cNvSpPr/>
            <p:nvPr/>
          </p:nvSpPr>
          <p:spPr>
            <a:xfrm>
              <a:off x="6361800" y="680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35" name="lines"/>
            <p:cNvSpPr/>
            <p:nvPr/>
          </p:nvSpPr>
          <p:spPr>
            <a:xfrm>
              <a:off x="5905800" y="725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36" name="lines"/>
            <p:cNvSpPr/>
            <p:nvPr/>
          </p:nvSpPr>
          <p:spPr>
            <a:xfrm>
              <a:off x="5449800" y="771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37" name="lines"/>
            <p:cNvSpPr/>
            <p:nvPr/>
          </p:nvSpPr>
          <p:spPr>
            <a:xfrm>
              <a:off x="5290199" y="8171399"/>
              <a:ext cx="159601" cy="159601"/>
            </a:xfrm>
            <a:custGeom>
              <a:pathLst>
                <a:path w="159601" h="159601">
                  <a:moveTo>
                    <a:pt x="159601" y="0"/>
                  </a:moveTo>
                  <a:lnTo>
                    <a:pt x="0" y="159601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38" name="lines"/>
            <p:cNvSpPr/>
            <p:nvPr/>
          </p:nvSpPr>
          <p:spPr>
            <a:xfrm>
              <a:off x="9097800" y="452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39" name="lines"/>
            <p:cNvSpPr/>
            <p:nvPr/>
          </p:nvSpPr>
          <p:spPr>
            <a:xfrm>
              <a:off x="8641800" y="497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40" name="lines"/>
            <p:cNvSpPr/>
            <p:nvPr/>
          </p:nvSpPr>
          <p:spPr>
            <a:xfrm>
              <a:off x="8185800" y="543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41" name="lines"/>
            <p:cNvSpPr/>
            <p:nvPr/>
          </p:nvSpPr>
          <p:spPr>
            <a:xfrm>
              <a:off x="7729800" y="589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42" name="lines"/>
            <p:cNvSpPr/>
            <p:nvPr/>
          </p:nvSpPr>
          <p:spPr>
            <a:xfrm>
              <a:off x="7273800" y="634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43" name="lines"/>
            <p:cNvSpPr/>
            <p:nvPr/>
          </p:nvSpPr>
          <p:spPr>
            <a:xfrm>
              <a:off x="6817800" y="680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44" name="lines"/>
            <p:cNvSpPr/>
            <p:nvPr/>
          </p:nvSpPr>
          <p:spPr>
            <a:xfrm>
              <a:off x="6361800" y="725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45" name="lines"/>
            <p:cNvSpPr/>
            <p:nvPr/>
          </p:nvSpPr>
          <p:spPr>
            <a:xfrm>
              <a:off x="5905800" y="771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46" name="lines"/>
            <p:cNvSpPr/>
            <p:nvPr/>
          </p:nvSpPr>
          <p:spPr>
            <a:xfrm>
              <a:off x="5746199" y="8171399"/>
              <a:ext cx="159601" cy="159601"/>
            </a:xfrm>
            <a:custGeom>
              <a:pathLst>
                <a:path w="159601" h="159601">
                  <a:moveTo>
                    <a:pt x="159601" y="0"/>
                  </a:moveTo>
                  <a:lnTo>
                    <a:pt x="0" y="159601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47" name="lines"/>
            <p:cNvSpPr/>
            <p:nvPr/>
          </p:nvSpPr>
          <p:spPr>
            <a:xfrm>
              <a:off x="9097800" y="497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48" name="lines"/>
            <p:cNvSpPr/>
            <p:nvPr/>
          </p:nvSpPr>
          <p:spPr>
            <a:xfrm>
              <a:off x="8641800" y="543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49" name="lines"/>
            <p:cNvSpPr/>
            <p:nvPr/>
          </p:nvSpPr>
          <p:spPr>
            <a:xfrm>
              <a:off x="8185800" y="589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50" name="lines"/>
            <p:cNvSpPr/>
            <p:nvPr/>
          </p:nvSpPr>
          <p:spPr>
            <a:xfrm>
              <a:off x="7729800" y="634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51" name="lines"/>
            <p:cNvSpPr/>
            <p:nvPr/>
          </p:nvSpPr>
          <p:spPr>
            <a:xfrm>
              <a:off x="7273800" y="680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52" name="lines"/>
            <p:cNvSpPr/>
            <p:nvPr/>
          </p:nvSpPr>
          <p:spPr>
            <a:xfrm>
              <a:off x="6817800" y="725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53" name="lines"/>
            <p:cNvSpPr/>
            <p:nvPr/>
          </p:nvSpPr>
          <p:spPr>
            <a:xfrm>
              <a:off x="6361800" y="771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54" name="lines"/>
            <p:cNvSpPr/>
            <p:nvPr/>
          </p:nvSpPr>
          <p:spPr>
            <a:xfrm>
              <a:off x="6202199" y="8171399"/>
              <a:ext cx="159601" cy="159601"/>
            </a:xfrm>
            <a:custGeom>
              <a:pathLst>
                <a:path w="159601" h="159601">
                  <a:moveTo>
                    <a:pt x="159601" y="0"/>
                  </a:moveTo>
                  <a:lnTo>
                    <a:pt x="0" y="159601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55" name="lines"/>
            <p:cNvSpPr/>
            <p:nvPr/>
          </p:nvSpPr>
          <p:spPr>
            <a:xfrm>
              <a:off x="9097800" y="543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56" name="lines"/>
            <p:cNvSpPr/>
            <p:nvPr/>
          </p:nvSpPr>
          <p:spPr>
            <a:xfrm>
              <a:off x="8641800" y="589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57" name="lines"/>
            <p:cNvSpPr/>
            <p:nvPr/>
          </p:nvSpPr>
          <p:spPr>
            <a:xfrm>
              <a:off x="8185800" y="634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58" name="lines"/>
            <p:cNvSpPr/>
            <p:nvPr/>
          </p:nvSpPr>
          <p:spPr>
            <a:xfrm>
              <a:off x="7729800" y="680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59" name="lines"/>
            <p:cNvSpPr/>
            <p:nvPr/>
          </p:nvSpPr>
          <p:spPr>
            <a:xfrm>
              <a:off x="7273800" y="725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60" name="lines"/>
            <p:cNvSpPr/>
            <p:nvPr/>
          </p:nvSpPr>
          <p:spPr>
            <a:xfrm>
              <a:off x="6817800" y="771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61" name="lines"/>
            <p:cNvSpPr/>
            <p:nvPr/>
          </p:nvSpPr>
          <p:spPr>
            <a:xfrm>
              <a:off x="6658199" y="8171399"/>
              <a:ext cx="159601" cy="159601"/>
            </a:xfrm>
            <a:custGeom>
              <a:pathLst>
                <a:path w="159601" h="159601">
                  <a:moveTo>
                    <a:pt x="159601" y="0"/>
                  </a:moveTo>
                  <a:lnTo>
                    <a:pt x="0" y="159601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62" name="lines"/>
            <p:cNvSpPr/>
            <p:nvPr/>
          </p:nvSpPr>
          <p:spPr>
            <a:xfrm>
              <a:off x="9097800" y="589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63" name="lines"/>
            <p:cNvSpPr/>
            <p:nvPr/>
          </p:nvSpPr>
          <p:spPr>
            <a:xfrm>
              <a:off x="8641800" y="634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64" name="lines"/>
            <p:cNvSpPr/>
            <p:nvPr/>
          </p:nvSpPr>
          <p:spPr>
            <a:xfrm>
              <a:off x="8185800" y="680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65" name="lines"/>
            <p:cNvSpPr/>
            <p:nvPr/>
          </p:nvSpPr>
          <p:spPr>
            <a:xfrm>
              <a:off x="7729800" y="725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66" name="lines"/>
            <p:cNvSpPr/>
            <p:nvPr/>
          </p:nvSpPr>
          <p:spPr>
            <a:xfrm>
              <a:off x="7273800" y="771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67" name="lines"/>
            <p:cNvSpPr/>
            <p:nvPr/>
          </p:nvSpPr>
          <p:spPr>
            <a:xfrm>
              <a:off x="7114199" y="8171399"/>
              <a:ext cx="159601" cy="159601"/>
            </a:xfrm>
            <a:custGeom>
              <a:pathLst>
                <a:path w="159601" h="159601">
                  <a:moveTo>
                    <a:pt x="159601" y="0"/>
                  </a:moveTo>
                  <a:lnTo>
                    <a:pt x="0" y="159601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68" name="lines"/>
            <p:cNvSpPr/>
            <p:nvPr/>
          </p:nvSpPr>
          <p:spPr>
            <a:xfrm>
              <a:off x="9097800" y="634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69" name="lines"/>
            <p:cNvSpPr/>
            <p:nvPr/>
          </p:nvSpPr>
          <p:spPr>
            <a:xfrm>
              <a:off x="8641800" y="680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70" name="lines"/>
            <p:cNvSpPr/>
            <p:nvPr/>
          </p:nvSpPr>
          <p:spPr>
            <a:xfrm>
              <a:off x="8185800" y="725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71" name="lines"/>
            <p:cNvSpPr/>
            <p:nvPr/>
          </p:nvSpPr>
          <p:spPr>
            <a:xfrm>
              <a:off x="7729800" y="771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72" name="lines"/>
            <p:cNvSpPr/>
            <p:nvPr/>
          </p:nvSpPr>
          <p:spPr>
            <a:xfrm>
              <a:off x="7570199" y="8171399"/>
              <a:ext cx="159601" cy="159601"/>
            </a:xfrm>
            <a:custGeom>
              <a:pathLst>
                <a:path w="159601" h="159601">
                  <a:moveTo>
                    <a:pt x="159601" y="0"/>
                  </a:moveTo>
                  <a:lnTo>
                    <a:pt x="0" y="159601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73" name="lines"/>
            <p:cNvSpPr/>
            <p:nvPr/>
          </p:nvSpPr>
          <p:spPr>
            <a:xfrm>
              <a:off x="9097800" y="680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74" name="lines"/>
            <p:cNvSpPr/>
            <p:nvPr/>
          </p:nvSpPr>
          <p:spPr>
            <a:xfrm>
              <a:off x="8641800" y="725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75" name="lines"/>
            <p:cNvSpPr/>
            <p:nvPr/>
          </p:nvSpPr>
          <p:spPr>
            <a:xfrm>
              <a:off x="8185800" y="771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76" name="lines"/>
            <p:cNvSpPr/>
            <p:nvPr/>
          </p:nvSpPr>
          <p:spPr>
            <a:xfrm>
              <a:off x="8026199" y="8171399"/>
              <a:ext cx="159601" cy="159601"/>
            </a:xfrm>
            <a:custGeom>
              <a:pathLst>
                <a:path w="159601" h="159601">
                  <a:moveTo>
                    <a:pt x="159601" y="0"/>
                  </a:moveTo>
                  <a:lnTo>
                    <a:pt x="0" y="159601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77" name="lines"/>
            <p:cNvSpPr/>
            <p:nvPr/>
          </p:nvSpPr>
          <p:spPr>
            <a:xfrm>
              <a:off x="9097800" y="725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78" name="lines"/>
            <p:cNvSpPr/>
            <p:nvPr/>
          </p:nvSpPr>
          <p:spPr>
            <a:xfrm>
              <a:off x="8641800" y="771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79" name="lines"/>
            <p:cNvSpPr/>
            <p:nvPr/>
          </p:nvSpPr>
          <p:spPr>
            <a:xfrm>
              <a:off x="8482199" y="8171399"/>
              <a:ext cx="159601" cy="159601"/>
            </a:xfrm>
            <a:custGeom>
              <a:pathLst>
                <a:path w="159601" h="159601">
                  <a:moveTo>
                    <a:pt x="159601" y="0"/>
                  </a:moveTo>
                  <a:lnTo>
                    <a:pt x="0" y="159601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80" name="lines"/>
            <p:cNvSpPr/>
            <p:nvPr/>
          </p:nvSpPr>
          <p:spPr>
            <a:xfrm>
              <a:off x="9097800" y="771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81" name="lines"/>
            <p:cNvSpPr/>
            <p:nvPr/>
          </p:nvSpPr>
          <p:spPr>
            <a:xfrm>
              <a:off x="8938200" y="8171399"/>
              <a:ext cx="159601" cy="159601"/>
            </a:xfrm>
            <a:custGeom>
              <a:pathLst>
                <a:path w="159601" h="159601">
                  <a:moveTo>
                    <a:pt x="159601" y="0"/>
                  </a:moveTo>
                  <a:lnTo>
                    <a:pt x="0" y="159601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82" name="lines"/>
            <p:cNvSpPr/>
            <p:nvPr/>
          </p:nvSpPr>
          <p:spPr>
            <a:xfrm>
              <a:off x="9394200" y="8171399"/>
              <a:ext cx="159601" cy="159601"/>
            </a:xfrm>
            <a:custGeom>
              <a:pathLst>
                <a:path w="159601" h="159601">
                  <a:moveTo>
                    <a:pt x="159601" y="0"/>
                  </a:moveTo>
                  <a:lnTo>
                    <a:pt x="0" y="159601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size="4" baseType="variant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tomma</dc:creator>
  <cp:lastModifiedBy>tomma</cp:lastModifiedBy>
  <cp:revision>1</cp:revision>
  <dcterms:created xsi:type="dcterms:W3CDTF">2021-12-08T07:32:26Z</dcterms:created>
  <dcterms:modified xsi:type="dcterms:W3CDTF">2021-12-08T07:32:26Z</dcterms:modified>
</cp:coreProperties>
</file>