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8"/>
  </p:notesMasterIdLst>
  <p:sldIdLst>
    <p:sldId id="259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96" autoAdjust="0"/>
  </p:normalViewPr>
  <p:slideViewPr>
    <p:cSldViewPr>
      <p:cViewPr varScale="1">
        <p:scale>
          <a:sx n="95" d="100"/>
          <a:sy n="95" d="100"/>
        </p:scale>
        <p:origin x="-3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8DE3A-B43F-4873-88F3-617C019D7E82}" type="doc">
      <dgm:prSet loTypeId="urn:microsoft.com/office/officeart/2005/8/layout/matrix2#1" loCatId="matrix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257C676-8CAC-49F5-950E-732E956D2CD2}">
      <dgm:prSet phldrT="[Text]" custT="1"/>
      <dgm:spPr/>
      <dgm:t>
        <a:bodyPr/>
        <a:lstStyle/>
        <a:p>
          <a:endParaRPr lang="ru-RU" sz="1400" dirty="0" smtClean="0"/>
        </a:p>
        <a:p>
          <a:endParaRPr lang="ru-RU" sz="1400" dirty="0" smtClean="0"/>
        </a:p>
        <a:p>
          <a:r>
            <a:rPr lang="ru-RU" sz="1400" dirty="0" smtClean="0"/>
            <a:t>КАК ДОЛЖНО БЫТЬ</a:t>
          </a:r>
        </a:p>
        <a:p>
          <a:r>
            <a:rPr lang="ru-RU" sz="1400" dirty="0" smtClean="0"/>
            <a:t>В апреле сотни тысяч чиновников должны пойти на сайт и в специальную очень клевую и детальную форму должны внести свои декларации. Быстро и эффективно мы получаем открытый массив деклараций</a:t>
          </a:r>
        </a:p>
        <a:p>
          <a:endParaRPr lang="ru-RU" sz="1400" dirty="0" smtClean="0"/>
        </a:p>
        <a:p>
          <a:endParaRPr lang="ru-RU" sz="900" dirty="0" smtClean="0"/>
        </a:p>
        <a:p>
          <a:endParaRPr lang="ru-RU" sz="900" dirty="0" smtClean="0"/>
        </a:p>
        <a:p>
          <a:r>
            <a:rPr lang="ru-RU" sz="900" dirty="0" smtClean="0"/>
            <a:t/>
          </a:r>
          <a:endParaRPr lang="en-US" sz="900" dirty="0"/>
        </a:p>
      </dgm:t>
    </dgm:pt>
    <dgm:pt modelId="{49E5B087-DB88-48F6-B71E-837EF9EEBADA}" type="parTrans" cxnId="{BF783B84-3EE3-4335-ACD2-75D1EF71AC41}">
      <dgm:prSet/>
      <dgm:spPr/>
      <dgm:t>
        <a:bodyPr/>
        <a:lstStyle/>
        <a:p>
          <a:endParaRPr lang="en-US"/>
        </a:p>
      </dgm:t>
    </dgm:pt>
    <dgm:pt modelId="{B1C58FB2-26EB-48DA-9C7F-20371444489B}" type="sibTrans" cxnId="{BF783B84-3EE3-4335-ACD2-75D1EF71AC41}">
      <dgm:prSet/>
      <dgm:spPr/>
      <dgm:t>
        <a:bodyPr/>
        <a:lstStyle/>
        <a:p>
          <a:endParaRPr lang="en-US"/>
        </a:p>
      </dgm:t>
    </dgm:pt>
    <dgm:pt modelId="{C8D084CC-4CBA-4AC2-9B66-F8D78103C1F2}">
      <dgm:prSet phldrT="[Text]"/>
      <dgm:spPr/>
      <dgm:t>
        <a:bodyPr/>
        <a:lstStyle/>
        <a:p>
          <a:r>
            <a:rPr lang="ru-RU" dirty="0" smtClean="0"/>
            <a:t>КАК ЕСТЬ</a:t>
          </a:r>
        </a:p>
        <a:p>
          <a:r>
            <a:rPr lang="ru-RU" dirty="0" smtClean="0"/>
            <a:t>На жеванной бумаге плохим почерком  декларации заполнят в неинформативном виде и в лучшем случае выложат их сканы на сайте какого-нибудь ведомства.</a:t>
          </a:r>
        </a:p>
        <a:p>
          <a:r>
            <a:rPr lang="ru-RU" dirty="0" smtClean="0"/>
            <a:t>Как сейчас короче</a:t>
          </a:r>
        </a:p>
      </dgm:t>
    </dgm:pt>
    <dgm:pt modelId="{FC002B0F-D1CF-488D-8F26-48EF92C10622}" type="parTrans" cxnId="{B66C7F3E-32CD-4721-919F-EB65043A0F28}">
      <dgm:prSet/>
      <dgm:spPr/>
      <dgm:t>
        <a:bodyPr/>
        <a:lstStyle/>
        <a:p>
          <a:endParaRPr lang="en-US"/>
        </a:p>
      </dgm:t>
    </dgm:pt>
    <dgm:pt modelId="{9226BD76-0BEC-4709-8C3D-B106A9A5B4B7}" type="sibTrans" cxnId="{B66C7F3E-32CD-4721-919F-EB65043A0F28}">
      <dgm:prSet/>
      <dgm:spPr/>
      <dgm:t>
        <a:bodyPr/>
        <a:lstStyle/>
        <a:p>
          <a:endParaRPr lang="en-US"/>
        </a:p>
      </dgm:t>
    </dgm:pt>
    <dgm:pt modelId="{0725D3FC-0E32-4E76-942F-732F325E4DE9}">
      <dgm:prSet phldrT="[Text]" custT="1"/>
      <dgm:spPr/>
      <dgm:t>
        <a:bodyPr/>
        <a:lstStyle/>
        <a:p>
          <a:r>
            <a:rPr lang="ru-RU" sz="1400" dirty="0" smtClean="0"/>
            <a:t>ЧТО БУДЕТ</a:t>
          </a:r>
          <a:endParaRPr lang="en-US" sz="1400" dirty="0"/>
        </a:p>
      </dgm:t>
    </dgm:pt>
    <dgm:pt modelId="{C5DC12E7-8CF9-485B-AFAD-5C9D10E454EA}" type="parTrans" cxnId="{480AFB18-ADDB-469B-898B-ED800A215BAA}">
      <dgm:prSet/>
      <dgm:spPr/>
      <dgm:t>
        <a:bodyPr/>
        <a:lstStyle/>
        <a:p>
          <a:endParaRPr lang="en-US"/>
        </a:p>
      </dgm:t>
    </dgm:pt>
    <dgm:pt modelId="{F9585DB6-8D1F-41BE-B1C6-C3637F9CF45F}" type="sibTrans" cxnId="{480AFB18-ADDB-469B-898B-ED800A215BAA}">
      <dgm:prSet/>
      <dgm:spPr/>
      <dgm:t>
        <a:bodyPr/>
        <a:lstStyle/>
        <a:p>
          <a:endParaRPr lang="en-US"/>
        </a:p>
      </dgm:t>
    </dgm:pt>
    <dgm:pt modelId="{9D9722D1-3C97-4B24-9441-AC6D5D964CC5}">
      <dgm:prSet phldrT="[Text]" custT="1"/>
      <dgm:spPr/>
      <dgm:t>
        <a:bodyPr/>
        <a:lstStyle/>
        <a:p>
          <a:r>
            <a:rPr lang="ru-RU" sz="1400" dirty="0" smtClean="0"/>
            <a:t>ЧТО БУДЕТ</a:t>
          </a:r>
          <a:endParaRPr lang="en-US" sz="1400" dirty="0"/>
        </a:p>
      </dgm:t>
    </dgm:pt>
    <dgm:pt modelId="{8C390E39-14ED-4E6F-9F59-5D1111C99919}" type="parTrans" cxnId="{3260B216-C973-44C3-B33A-624D958DDB04}">
      <dgm:prSet/>
      <dgm:spPr/>
      <dgm:t>
        <a:bodyPr/>
        <a:lstStyle/>
        <a:p>
          <a:endParaRPr lang="en-US"/>
        </a:p>
      </dgm:t>
    </dgm:pt>
    <dgm:pt modelId="{2DF1C444-A1B3-4312-9663-164172DEE2FF}" type="sibTrans" cxnId="{3260B216-C973-44C3-B33A-624D958DDB04}">
      <dgm:prSet/>
      <dgm:spPr/>
      <dgm:t>
        <a:bodyPr/>
        <a:lstStyle/>
        <a:p>
          <a:endParaRPr lang="en-US"/>
        </a:p>
      </dgm:t>
    </dgm:pt>
    <dgm:pt modelId="{6303E3CD-AA46-4801-B31F-096289DB4DB6}">
      <dgm:prSet phldrT="[Text]" custT="1"/>
      <dgm:spPr/>
      <dgm:t>
        <a:bodyPr/>
        <a:lstStyle/>
        <a:p>
          <a:r>
            <a:rPr lang="ru-RU" sz="1400" dirty="0" smtClean="0"/>
            <a:t>  Быстрый доступ к декларациям и возможность для дальнейшей аналитической работы</a:t>
          </a:r>
          <a:endParaRPr lang="en-US" sz="1400" dirty="0"/>
        </a:p>
      </dgm:t>
    </dgm:pt>
    <dgm:pt modelId="{E564180E-8E2E-430F-9998-B05560172C79}" type="parTrans" cxnId="{4F8AB2AF-F4A6-4B81-A13B-FF2730E4D9BC}">
      <dgm:prSet/>
      <dgm:spPr/>
      <dgm:t>
        <a:bodyPr/>
        <a:lstStyle/>
        <a:p>
          <a:endParaRPr lang="ru-RU"/>
        </a:p>
      </dgm:t>
    </dgm:pt>
    <dgm:pt modelId="{E68D9360-C3FC-461A-A01C-5A642B09933F}" type="sibTrans" cxnId="{4F8AB2AF-F4A6-4B81-A13B-FF2730E4D9BC}">
      <dgm:prSet/>
      <dgm:spPr/>
      <dgm:t>
        <a:bodyPr/>
        <a:lstStyle/>
        <a:p>
          <a:endParaRPr lang="ru-RU"/>
        </a:p>
      </dgm:t>
    </dgm:pt>
    <dgm:pt modelId="{D3B4EE51-69DC-4189-9E37-E8C22D0A7802}">
      <dgm:prSet phldrT="[Text]" custT="1"/>
      <dgm:spPr/>
      <dgm:t>
        <a:bodyPr/>
        <a:lstStyle/>
        <a:p>
          <a:r>
            <a:rPr lang="ru-RU" sz="1400" dirty="0" smtClean="0"/>
            <a:t>Перенос «Безвизового режима» на неопределенный срок</a:t>
          </a:r>
          <a:endParaRPr lang="en-US" sz="1400" dirty="0"/>
        </a:p>
      </dgm:t>
    </dgm:pt>
    <dgm:pt modelId="{59591303-5FF3-477F-8D0B-B0DFB53D91CC}" type="parTrans" cxnId="{42FA2D3B-AB36-4EEA-B8A5-BECADDCC7621}">
      <dgm:prSet/>
      <dgm:spPr/>
      <dgm:t>
        <a:bodyPr/>
        <a:lstStyle/>
        <a:p>
          <a:endParaRPr lang="ru-RU"/>
        </a:p>
      </dgm:t>
    </dgm:pt>
    <dgm:pt modelId="{D4839F71-FFFE-4C54-8929-1A64AE135F10}" type="sibTrans" cxnId="{42FA2D3B-AB36-4EEA-B8A5-BECADDCC7621}">
      <dgm:prSet/>
      <dgm:spPr/>
      <dgm:t>
        <a:bodyPr/>
        <a:lstStyle/>
        <a:p>
          <a:endParaRPr lang="ru-RU"/>
        </a:p>
      </dgm:t>
    </dgm:pt>
    <dgm:pt modelId="{494A256C-9D6A-4DE1-9956-99A0BEB66A13}">
      <dgm:prSet phldrT="[Text]" custT="1"/>
      <dgm:spPr/>
      <dgm:t>
        <a:bodyPr/>
        <a:lstStyle/>
        <a:p>
          <a:r>
            <a:rPr lang="ru-RU" sz="1400" dirty="0" smtClean="0"/>
            <a:t>Продолжение сокрытия доходов чиновниками </a:t>
          </a:r>
          <a:endParaRPr lang="en-US" sz="1400" dirty="0"/>
        </a:p>
      </dgm:t>
    </dgm:pt>
    <dgm:pt modelId="{E15F409F-0B9E-4805-A2DE-4F50B0C951D8}" type="parTrans" cxnId="{3BBEC700-54C7-4873-B9C8-DC25DBDBFFD4}">
      <dgm:prSet/>
      <dgm:spPr/>
      <dgm:t>
        <a:bodyPr/>
        <a:lstStyle/>
        <a:p>
          <a:endParaRPr lang="ru-RU"/>
        </a:p>
      </dgm:t>
    </dgm:pt>
    <dgm:pt modelId="{2525E1FC-D72C-4B1C-96AC-7646A5A559A5}" type="sibTrans" cxnId="{3BBEC700-54C7-4873-B9C8-DC25DBDBFFD4}">
      <dgm:prSet/>
      <dgm:spPr/>
      <dgm:t>
        <a:bodyPr/>
        <a:lstStyle/>
        <a:p>
          <a:endParaRPr lang="ru-RU"/>
        </a:p>
      </dgm:t>
    </dgm:pt>
    <dgm:pt modelId="{8AB3CEE0-93D3-4E4C-B951-D3393D9F3075}">
      <dgm:prSet phldrT="[Text]" custT="1"/>
      <dgm:spPr/>
      <dgm:t>
        <a:bodyPr/>
        <a:lstStyle/>
        <a:p>
          <a:r>
            <a:rPr lang="ru-RU" sz="1400" dirty="0" smtClean="0"/>
            <a:t>Интеграция с открытыми  базами( кадастровой картой и другими)  </a:t>
          </a:r>
          <a:endParaRPr lang="en-US" sz="1400" dirty="0"/>
        </a:p>
      </dgm:t>
    </dgm:pt>
    <dgm:pt modelId="{CE06C57C-D59F-F74B-8C09-05617AA3CABC}" type="parTrans" cxnId="{0D02A02E-FCAD-1A49-958C-804FE72E0AD4}">
      <dgm:prSet/>
      <dgm:spPr/>
    </dgm:pt>
    <dgm:pt modelId="{4CD12633-D947-1947-9205-55F28D07D38A}" type="sibTrans" cxnId="{0D02A02E-FCAD-1A49-958C-804FE72E0AD4}">
      <dgm:prSet/>
      <dgm:spPr/>
    </dgm:pt>
    <dgm:pt modelId="{5C25EBF0-53BC-4802-9CA2-4050D564A376}" type="pres">
      <dgm:prSet presAssocID="{BF08DE3A-B43F-4873-88F3-617C019D7E8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F91203-8F89-45E2-91AB-0C1E8E0F7CAF}" type="pres">
      <dgm:prSet presAssocID="{BF08DE3A-B43F-4873-88F3-617C019D7E82}" presName="axisShape" presStyleLbl="bgShp" presStyleIdx="0" presStyleCnt="1" custScaleX="157838"/>
      <dgm:spPr/>
      <dgm:t>
        <a:bodyPr/>
        <a:lstStyle/>
        <a:p>
          <a:endParaRPr lang="ru-RU"/>
        </a:p>
      </dgm:t>
    </dgm:pt>
    <dgm:pt modelId="{8D180897-7103-41CE-A037-0B30F8EB4A6F}" type="pres">
      <dgm:prSet presAssocID="{BF08DE3A-B43F-4873-88F3-617C019D7E82}" presName="rect1" presStyleLbl="node1" presStyleIdx="0" presStyleCnt="4" custScaleX="178091" custScaleY="102124" custLinFactX="59626" custLinFactNeighborX="100000" custLinFactNeighborY="5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9FD10-B62D-4A88-9C8E-3AAD2F06F7C1}" type="pres">
      <dgm:prSet presAssocID="{BF08DE3A-B43F-4873-88F3-617C019D7E82}" presName="rect2" presStyleLbl="node1" presStyleIdx="1" presStyleCnt="4" custScaleX="169281" custScaleY="101593" custLinFactX="-52126" custLinFactNeighborX="-100000" custLinFactNeighborY="-36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7D4CA0-13F5-421A-9B7C-9461B5B27A0B}" type="pres">
      <dgm:prSet presAssocID="{BF08DE3A-B43F-4873-88F3-617C019D7E82}" presName="rect3" presStyleLbl="node1" presStyleIdx="2" presStyleCnt="4" custScaleX="180595" custLinFactNeighborX="-40239" custLinFactNeighborY="3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82BEB-A1FD-481F-B1AD-9F676577EC8A}" type="pres">
      <dgm:prSet presAssocID="{BF08DE3A-B43F-4873-88F3-617C019D7E82}" presName="rect4" presStyleLbl="node1" presStyleIdx="3" presStyleCnt="4" custScaleX="190091" custScaleY="97173" custLinFactNeighborX="48126" custLinFactNeighborY="-3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FA2D3B-AB36-4EEA-B8A5-BECADDCC7621}" srcId="{9D9722D1-3C97-4B24-9441-AC6D5D964CC5}" destId="{D3B4EE51-69DC-4189-9E37-E8C22D0A7802}" srcOrd="0" destOrd="0" parTransId="{59591303-5FF3-477F-8D0B-B0DFB53D91CC}" sibTransId="{D4839F71-FFFE-4C54-8929-1A64AE135F10}"/>
    <dgm:cxn modelId="{9F237B39-A60D-064A-966B-941967C3EDD9}" type="presOf" srcId="{9D9722D1-3C97-4B24-9441-AC6D5D964CC5}" destId="{08682BEB-A1FD-481F-B1AD-9F676577EC8A}" srcOrd="0" destOrd="0" presId="urn:microsoft.com/office/officeart/2005/8/layout/matrix2#1"/>
    <dgm:cxn modelId="{AB3969CD-A5D0-2243-916C-10FF27D3AABD}" type="presOf" srcId="{C8D084CC-4CBA-4AC2-9B66-F8D78103C1F2}" destId="{8D180897-7103-41CE-A037-0B30F8EB4A6F}" srcOrd="0" destOrd="0" presId="urn:microsoft.com/office/officeart/2005/8/layout/matrix2#1"/>
    <dgm:cxn modelId="{0D02A02E-FCAD-1A49-958C-804FE72E0AD4}" srcId="{0725D3FC-0E32-4E76-942F-732F325E4DE9}" destId="{8AB3CEE0-93D3-4E4C-B951-D3393D9F3075}" srcOrd="1" destOrd="0" parTransId="{CE06C57C-D59F-F74B-8C09-05617AA3CABC}" sibTransId="{4CD12633-D947-1947-9205-55F28D07D38A}"/>
    <dgm:cxn modelId="{480AFB18-ADDB-469B-898B-ED800A215BAA}" srcId="{BF08DE3A-B43F-4873-88F3-617C019D7E82}" destId="{0725D3FC-0E32-4E76-942F-732F325E4DE9}" srcOrd="2" destOrd="0" parTransId="{C5DC12E7-8CF9-485B-AFAD-5C9D10E454EA}" sibTransId="{F9585DB6-8D1F-41BE-B1C6-C3637F9CF45F}"/>
    <dgm:cxn modelId="{5393FBD1-C0A1-A74D-AC59-07E6F446511E}" type="presOf" srcId="{A257C676-8CAC-49F5-950E-732E956D2CD2}" destId="{0CF9FD10-B62D-4A88-9C8E-3AAD2F06F7C1}" srcOrd="0" destOrd="0" presId="urn:microsoft.com/office/officeart/2005/8/layout/matrix2#1"/>
    <dgm:cxn modelId="{77E19CA7-A966-6D4C-9E62-B84C8596243F}" type="presOf" srcId="{494A256C-9D6A-4DE1-9956-99A0BEB66A13}" destId="{08682BEB-A1FD-481F-B1AD-9F676577EC8A}" srcOrd="0" destOrd="2" presId="urn:microsoft.com/office/officeart/2005/8/layout/matrix2#1"/>
    <dgm:cxn modelId="{861F841B-9231-40E7-B5F1-D9420DADD050}" type="presOf" srcId="{BF08DE3A-B43F-4873-88F3-617C019D7E82}" destId="{5C25EBF0-53BC-4802-9CA2-4050D564A376}" srcOrd="0" destOrd="0" presId="urn:microsoft.com/office/officeart/2005/8/layout/matrix2#1"/>
    <dgm:cxn modelId="{3BBEC700-54C7-4873-B9C8-DC25DBDBFFD4}" srcId="{9D9722D1-3C97-4B24-9441-AC6D5D964CC5}" destId="{494A256C-9D6A-4DE1-9956-99A0BEB66A13}" srcOrd="1" destOrd="0" parTransId="{E15F409F-0B9E-4805-A2DE-4F50B0C951D8}" sibTransId="{2525E1FC-D72C-4B1C-96AC-7646A5A559A5}"/>
    <dgm:cxn modelId="{2DC2A211-2B7C-8843-8421-2E63D1A4D8C8}" type="presOf" srcId="{D3B4EE51-69DC-4189-9E37-E8C22D0A7802}" destId="{08682BEB-A1FD-481F-B1AD-9F676577EC8A}" srcOrd="0" destOrd="1" presId="urn:microsoft.com/office/officeart/2005/8/layout/matrix2#1"/>
    <dgm:cxn modelId="{3FC8A5BD-3CC1-3D4C-8B12-13DD0D3E1EA1}" type="presOf" srcId="{0725D3FC-0E32-4E76-942F-732F325E4DE9}" destId="{E57D4CA0-13F5-421A-9B7C-9461B5B27A0B}" srcOrd="0" destOrd="0" presId="urn:microsoft.com/office/officeart/2005/8/layout/matrix2#1"/>
    <dgm:cxn modelId="{B66C7F3E-32CD-4721-919F-EB65043A0F28}" srcId="{BF08DE3A-B43F-4873-88F3-617C019D7E82}" destId="{C8D084CC-4CBA-4AC2-9B66-F8D78103C1F2}" srcOrd="0" destOrd="0" parTransId="{FC002B0F-D1CF-488D-8F26-48EF92C10622}" sibTransId="{9226BD76-0BEC-4709-8C3D-B106A9A5B4B7}"/>
    <dgm:cxn modelId="{8BA71504-1DC8-BB4E-95B3-0ECC63E4EAB0}" type="presOf" srcId="{8AB3CEE0-93D3-4E4C-B951-D3393D9F3075}" destId="{E57D4CA0-13F5-421A-9B7C-9461B5B27A0B}" srcOrd="0" destOrd="2" presId="urn:microsoft.com/office/officeart/2005/8/layout/matrix2#1"/>
    <dgm:cxn modelId="{3260B216-C973-44C3-B33A-624D958DDB04}" srcId="{BF08DE3A-B43F-4873-88F3-617C019D7E82}" destId="{9D9722D1-3C97-4B24-9441-AC6D5D964CC5}" srcOrd="3" destOrd="0" parTransId="{8C390E39-14ED-4E6F-9F59-5D1111C99919}" sibTransId="{2DF1C444-A1B3-4312-9663-164172DEE2FF}"/>
    <dgm:cxn modelId="{4F8AB2AF-F4A6-4B81-A13B-FF2730E4D9BC}" srcId="{0725D3FC-0E32-4E76-942F-732F325E4DE9}" destId="{6303E3CD-AA46-4801-B31F-096289DB4DB6}" srcOrd="0" destOrd="0" parTransId="{E564180E-8E2E-430F-9998-B05560172C79}" sibTransId="{E68D9360-C3FC-461A-A01C-5A642B09933F}"/>
    <dgm:cxn modelId="{A693AD89-5A1E-AF48-A192-149F50842313}" type="presOf" srcId="{6303E3CD-AA46-4801-B31F-096289DB4DB6}" destId="{E57D4CA0-13F5-421A-9B7C-9461B5B27A0B}" srcOrd="0" destOrd="1" presId="urn:microsoft.com/office/officeart/2005/8/layout/matrix2#1"/>
    <dgm:cxn modelId="{BF783B84-3EE3-4335-ACD2-75D1EF71AC41}" srcId="{BF08DE3A-B43F-4873-88F3-617C019D7E82}" destId="{A257C676-8CAC-49F5-950E-732E956D2CD2}" srcOrd="1" destOrd="0" parTransId="{49E5B087-DB88-48F6-B71E-837EF9EEBADA}" sibTransId="{B1C58FB2-26EB-48DA-9C7F-20371444489B}"/>
    <dgm:cxn modelId="{BC974055-57CF-4245-AD63-77272E6E4B61}" type="presParOf" srcId="{5C25EBF0-53BC-4802-9CA2-4050D564A376}" destId="{27F91203-8F89-45E2-91AB-0C1E8E0F7CAF}" srcOrd="0" destOrd="0" presId="urn:microsoft.com/office/officeart/2005/8/layout/matrix2#1"/>
    <dgm:cxn modelId="{994002BB-C969-1F47-A0A7-8FB601BAA385}" type="presParOf" srcId="{5C25EBF0-53BC-4802-9CA2-4050D564A376}" destId="{8D180897-7103-41CE-A037-0B30F8EB4A6F}" srcOrd="1" destOrd="0" presId="urn:microsoft.com/office/officeart/2005/8/layout/matrix2#1"/>
    <dgm:cxn modelId="{A29DE27E-AE81-C248-9507-F5A6547C214B}" type="presParOf" srcId="{5C25EBF0-53BC-4802-9CA2-4050D564A376}" destId="{0CF9FD10-B62D-4A88-9C8E-3AAD2F06F7C1}" srcOrd="2" destOrd="0" presId="urn:microsoft.com/office/officeart/2005/8/layout/matrix2#1"/>
    <dgm:cxn modelId="{633911D5-9582-2B4E-8B27-DA7C8BAAB1D6}" type="presParOf" srcId="{5C25EBF0-53BC-4802-9CA2-4050D564A376}" destId="{E57D4CA0-13F5-421A-9B7C-9461B5B27A0B}" srcOrd="3" destOrd="0" presId="urn:microsoft.com/office/officeart/2005/8/layout/matrix2#1"/>
    <dgm:cxn modelId="{AB1B35F6-372D-9D41-B79D-41191681B75A}" type="presParOf" srcId="{5C25EBF0-53BC-4802-9CA2-4050D564A376}" destId="{08682BEB-A1FD-481F-B1AD-9F676577EC8A}" srcOrd="4" destOrd="0" presId="urn:microsoft.com/office/officeart/2005/8/layout/matrix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BCA488-67FE-9745-A4A6-BF637EAF3DAF}" type="doc">
      <dgm:prSet loTypeId="urn:microsoft.com/office/officeart/2009/3/layout/IncreasingArrowsProcess" loCatId="matrix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A1BEAD2D-44E8-6A40-9A1C-5A117B885730}">
      <dgm:prSet phldrT="[Текст]"/>
      <dgm:spPr/>
      <dgm:t>
        <a:bodyPr/>
        <a:lstStyle/>
        <a:p>
          <a:r>
            <a:rPr lang="ru-RU" dirty="0" smtClean="0"/>
            <a:t>Разработка</a:t>
          </a:r>
          <a:endParaRPr lang="ru-RU" dirty="0"/>
        </a:p>
      </dgm:t>
    </dgm:pt>
    <dgm:pt modelId="{E9584C38-8D94-BC47-9C70-D6D8F6B92B98}" type="parTrans" cxnId="{BEC58DED-9487-4A48-984E-2A4A3362E5A1}">
      <dgm:prSet/>
      <dgm:spPr/>
      <dgm:t>
        <a:bodyPr/>
        <a:lstStyle/>
        <a:p>
          <a:endParaRPr lang="ru-RU"/>
        </a:p>
      </dgm:t>
    </dgm:pt>
    <dgm:pt modelId="{DEEA9136-6664-8245-92EB-BA010D9B315B}" type="sibTrans" cxnId="{BEC58DED-9487-4A48-984E-2A4A3362E5A1}">
      <dgm:prSet/>
      <dgm:spPr/>
      <dgm:t>
        <a:bodyPr/>
        <a:lstStyle/>
        <a:p>
          <a:endParaRPr lang="ru-RU"/>
        </a:p>
      </dgm:t>
    </dgm:pt>
    <dgm:pt modelId="{99A92FB9-C2E8-BB49-A35E-D6A600D2A65B}">
      <dgm:prSet phldrT="[Текст]"/>
      <dgm:spPr/>
      <dgm:t>
        <a:bodyPr/>
        <a:lstStyle/>
        <a:p>
          <a:r>
            <a:rPr lang="ru-RU" dirty="0" smtClean="0"/>
            <a:t>- </a:t>
          </a:r>
          <a:r>
            <a:rPr lang="en-US" dirty="0" smtClean="0"/>
            <a:t>GUI</a:t>
          </a:r>
          <a:r>
            <a:rPr lang="ru-RU" dirty="0" smtClean="0"/>
            <a:t> прототип</a:t>
          </a:r>
          <a:r>
            <a:rPr lang="en-US" dirty="0" smtClean="0"/>
            <a:t> </a:t>
          </a:r>
        </a:p>
        <a:p>
          <a:r>
            <a:rPr lang="ru-RU" dirty="0" smtClean="0"/>
            <a:t>- Создание электронной формы декларации</a:t>
          </a:r>
        </a:p>
        <a:p>
          <a:r>
            <a:rPr lang="ru-RU" dirty="0" smtClean="0"/>
            <a:t> </a:t>
          </a:r>
        </a:p>
        <a:p>
          <a:r>
            <a:rPr lang="ru-RU" dirty="0" smtClean="0"/>
            <a:t> </a:t>
          </a:r>
          <a:endParaRPr lang="ru-RU" dirty="0"/>
        </a:p>
      </dgm:t>
    </dgm:pt>
    <dgm:pt modelId="{E1753F85-C419-1547-87F0-5EE7835A7812}" type="parTrans" cxnId="{87EFC4C2-BC19-134A-8B39-156C7839577C}">
      <dgm:prSet/>
      <dgm:spPr/>
      <dgm:t>
        <a:bodyPr/>
        <a:lstStyle/>
        <a:p>
          <a:endParaRPr lang="ru-RU"/>
        </a:p>
      </dgm:t>
    </dgm:pt>
    <dgm:pt modelId="{B42CFDDB-4E35-CC41-A5E9-EA705EAEE581}" type="sibTrans" cxnId="{87EFC4C2-BC19-134A-8B39-156C7839577C}">
      <dgm:prSet/>
      <dgm:spPr/>
      <dgm:t>
        <a:bodyPr/>
        <a:lstStyle/>
        <a:p>
          <a:endParaRPr lang="ru-RU"/>
        </a:p>
      </dgm:t>
    </dgm:pt>
    <dgm:pt modelId="{E8DBEED4-2391-EC41-8DD9-D28C32307242}">
      <dgm:prSet phldrT="[Текст]"/>
      <dgm:spPr/>
      <dgm:t>
        <a:bodyPr/>
        <a:lstStyle/>
        <a:p>
          <a:r>
            <a:rPr lang="ru-RU" dirty="0" smtClean="0"/>
            <a:t>Интеграция</a:t>
          </a:r>
          <a:endParaRPr lang="ru-RU" dirty="0"/>
        </a:p>
      </dgm:t>
    </dgm:pt>
    <dgm:pt modelId="{A87BBCDD-CF95-9E4E-83BC-91F1D30F00C7}" type="parTrans" cxnId="{B71FA93C-8384-DC4D-B934-46F5B2699D7F}">
      <dgm:prSet/>
      <dgm:spPr/>
      <dgm:t>
        <a:bodyPr/>
        <a:lstStyle/>
        <a:p>
          <a:endParaRPr lang="ru-RU"/>
        </a:p>
      </dgm:t>
    </dgm:pt>
    <dgm:pt modelId="{904B8221-7C19-CC4E-A146-6CD5BCFA8DAD}" type="sibTrans" cxnId="{B71FA93C-8384-DC4D-B934-46F5B2699D7F}">
      <dgm:prSet/>
      <dgm:spPr/>
      <dgm:t>
        <a:bodyPr/>
        <a:lstStyle/>
        <a:p>
          <a:endParaRPr lang="ru-RU"/>
        </a:p>
      </dgm:t>
    </dgm:pt>
    <dgm:pt modelId="{A18D08D2-1F91-E244-AACB-AE736B0EC32F}">
      <dgm:prSet phldrT="[Текст]"/>
      <dgm:spPr/>
      <dgm:t>
        <a:bodyPr/>
        <a:lstStyle/>
        <a:p>
          <a:r>
            <a:rPr lang="ru-RU" dirty="0" smtClean="0"/>
            <a:t>Подключение внешних источников данных   </a:t>
          </a:r>
          <a:endParaRPr lang="ru-RU" dirty="0"/>
        </a:p>
      </dgm:t>
    </dgm:pt>
    <dgm:pt modelId="{A18D0797-85D5-BC4E-921C-65D0FD8025A3}" type="parTrans" cxnId="{09714C8A-740F-454D-901E-1F629F38F740}">
      <dgm:prSet/>
      <dgm:spPr/>
      <dgm:t>
        <a:bodyPr/>
        <a:lstStyle/>
        <a:p>
          <a:endParaRPr lang="ru-RU"/>
        </a:p>
      </dgm:t>
    </dgm:pt>
    <dgm:pt modelId="{13FBE6CC-CBEF-834C-95EC-1C0043E513E8}" type="sibTrans" cxnId="{09714C8A-740F-454D-901E-1F629F38F740}">
      <dgm:prSet/>
      <dgm:spPr/>
      <dgm:t>
        <a:bodyPr/>
        <a:lstStyle/>
        <a:p>
          <a:endParaRPr lang="ru-RU"/>
        </a:p>
      </dgm:t>
    </dgm:pt>
    <dgm:pt modelId="{EFC9DCFE-6B06-604A-A868-7DE08C55E50F}">
      <dgm:prSet phldrT="[Текст]"/>
      <dgm:spPr/>
      <dgm:t>
        <a:bodyPr/>
        <a:lstStyle/>
        <a:p>
          <a:r>
            <a:rPr lang="ru-RU" dirty="0" smtClean="0"/>
            <a:t>Поддержка</a:t>
          </a:r>
          <a:endParaRPr lang="ru-RU" dirty="0"/>
        </a:p>
      </dgm:t>
    </dgm:pt>
    <dgm:pt modelId="{A7DAED38-E43B-5B4C-86B6-BF67EBD29618}" type="parTrans" cxnId="{E6D86A31-15E6-0745-B8FC-2B52B6806722}">
      <dgm:prSet/>
      <dgm:spPr/>
      <dgm:t>
        <a:bodyPr/>
        <a:lstStyle/>
        <a:p>
          <a:endParaRPr lang="ru-RU"/>
        </a:p>
      </dgm:t>
    </dgm:pt>
    <dgm:pt modelId="{9A662717-E03E-BA4C-8EB9-65DE893623EF}" type="sibTrans" cxnId="{E6D86A31-15E6-0745-B8FC-2B52B6806722}">
      <dgm:prSet/>
      <dgm:spPr/>
      <dgm:t>
        <a:bodyPr/>
        <a:lstStyle/>
        <a:p>
          <a:endParaRPr lang="ru-RU"/>
        </a:p>
      </dgm:t>
    </dgm:pt>
    <dgm:pt modelId="{C2121A1B-AB74-4741-826F-AFE2C81C9ABF}">
      <dgm:prSet phldrT="[Текст]"/>
      <dgm:spPr/>
      <dgm:t>
        <a:bodyPr/>
        <a:lstStyle/>
        <a:p>
          <a:r>
            <a:rPr lang="ru-RU" dirty="0" smtClean="0"/>
            <a:t>Оцифровка вручную старых деклараций и занесение их в базу</a:t>
          </a:r>
          <a:endParaRPr lang="ru-RU" dirty="0"/>
        </a:p>
      </dgm:t>
    </dgm:pt>
    <dgm:pt modelId="{76C86D47-85F5-1246-8941-07673BD37775}" type="parTrans" cxnId="{34D1A3C2-BCB7-F74B-AEDA-F934FA827084}">
      <dgm:prSet/>
      <dgm:spPr/>
      <dgm:t>
        <a:bodyPr/>
        <a:lstStyle/>
        <a:p>
          <a:endParaRPr lang="ru-RU"/>
        </a:p>
      </dgm:t>
    </dgm:pt>
    <dgm:pt modelId="{AA9397D7-39AD-C54F-90A5-49445C11B951}" type="sibTrans" cxnId="{34D1A3C2-BCB7-F74B-AEDA-F934FA827084}">
      <dgm:prSet/>
      <dgm:spPr/>
      <dgm:t>
        <a:bodyPr/>
        <a:lstStyle/>
        <a:p>
          <a:endParaRPr lang="ru-RU"/>
        </a:p>
      </dgm:t>
    </dgm:pt>
    <dgm:pt modelId="{A60E4DD1-41CD-3C42-AFFC-FF2B66910E87}" type="pres">
      <dgm:prSet presAssocID="{26BCA488-67FE-9745-A4A6-BF637EAF3DAF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C62FD966-66DC-204A-9571-6292C40F998A}" type="pres">
      <dgm:prSet presAssocID="{A1BEAD2D-44E8-6A40-9A1C-5A117B885730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4FA6BF-F639-2845-8105-8CA043D34EDB}" type="pres">
      <dgm:prSet presAssocID="{A1BEAD2D-44E8-6A40-9A1C-5A117B885730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DC9569-F04A-A749-B3C1-6FA26F5B5228}" type="pres">
      <dgm:prSet presAssocID="{E8DBEED4-2391-EC41-8DD9-D28C32307242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F6BB42C8-E321-F846-9A31-7784E76590BA}" type="pres">
      <dgm:prSet presAssocID="{E8DBEED4-2391-EC41-8DD9-D28C32307242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553582-A298-FE49-8F28-2AC2C2395E52}" type="pres">
      <dgm:prSet presAssocID="{EFC9DCFE-6B06-604A-A868-7DE08C55E50F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831E9C-211E-E146-8C4C-E9965AEE8334}" type="pres">
      <dgm:prSet presAssocID="{EFC9DCFE-6B06-604A-A868-7DE08C55E50F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918E4A4-DF6E-B441-BFDB-5DBA8E8BD434}" type="presOf" srcId="{C2121A1B-AB74-4741-826F-AFE2C81C9ABF}" destId="{0E831E9C-211E-E146-8C4C-E9965AEE8334}" srcOrd="0" destOrd="0" presId="urn:microsoft.com/office/officeart/2009/3/layout/IncreasingArrowsProcess"/>
    <dgm:cxn modelId="{F211181F-BF5C-2B4B-9192-6232044189FB}" type="presOf" srcId="{EFC9DCFE-6B06-604A-A868-7DE08C55E50F}" destId="{0D553582-A298-FE49-8F28-2AC2C2395E52}" srcOrd="0" destOrd="0" presId="urn:microsoft.com/office/officeart/2009/3/layout/IncreasingArrowsProcess"/>
    <dgm:cxn modelId="{82C58F1D-8005-9A4F-A7C0-D97275CEFAE4}" type="presOf" srcId="{E8DBEED4-2391-EC41-8DD9-D28C32307242}" destId="{15DC9569-F04A-A749-B3C1-6FA26F5B5228}" srcOrd="0" destOrd="0" presId="urn:microsoft.com/office/officeart/2009/3/layout/IncreasingArrowsProcess"/>
    <dgm:cxn modelId="{1D521681-3AC6-2E40-8DE7-2AB8785EA5A3}" type="presOf" srcId="{A1BEAD2D-44E8-6A40-9A1C-5A117B885730}" destId="{C62FD966-66DC-204A-9571-6292C40F998A}" srcOrd="0" destOrd="0" presId="urn:microsoft.com/office/officeart/2009/3/layout/IncreasingArrowsProcess"/>
    <dgm:cxn modelId="{DFAC09B1-78EB-5B40-B8B7-D878F9DC9310}" type="presOf" srcId="{A18D08D2-1F91-E244-AACB-AE736B0EC32F}" destId="{F6BB42C8-E321-F846-9A31-7784E76590BA}" srcOrd="0" destOrd="0" presId="urn:microsoft.com/office/officeart/2009/3/layout/IncreasingArrowsProcess"/>
    <dgm:cxn modelId="{2EBEC895-9A8A-1242-B434-93B35BBD602C}" type="presOf" srcId="{99A92FB9-C2E8-BB49-A35E-D6A600D2A65B}" destId="{D94FA6BF-F639-2845-8105-8CA043D34EDB}" srcOrd="0" destOrd="0" presId="urn:microsoft.com/office/officeart/2009/3/layout/IncreasingArrowsProcess"/>
    <dgm:cxn modelId="{B71FA93C-8384-DC4D-B934-46F5B2699D7F}" srcId="{26BCA488-67FE-9745-A4A6-BF637EAF3DAF}" destId="{E8DBEED4-2391-EC41-8DD9-D28C32307242}" srcOrd="1" destOrd="0" parTransId="{A87BBCDD-CF95-9E4E-83BC-91F1D30F00C7}" sibTransId="{904B8221-7C19-CC4E-A146-6CD5BCFA8DAD}"/>
    <dgm:cxn modelId="{87EFC4C2-BC19-134A-8B39-156C7839577C}" srcId="{A1BEAD2D-44E8-6A40-9A1C-5A117B885730}" destId="{99A92FB9-C2E8-BB49-A35E-D6A600D2A65B}" srcOrd="0" destOrd="0" parTransId="{E1753F85-C419-1547-87F0-5EE7835A7812}" sibTransId="{B42CFDDB-4E35-CC41-A5E9-EA705EAEE581}"/>
    <dgm:cxn modelId="{09714C8A-740F-454D-901E-1F629F38F740}" srcId="{E8DBEED4-2391-EC41-8DD9-D28C32307242}" destId="{A18D08D2-1F91-E244-AACB-AE736B0EC32F}" srcOrd="0" destOrd="0" parTransId="{A18D0797-85D5-BC4E-921C-65D0FD8025A3}" sibTransId="{13FBE6CC-CBEF-834C-95EC-1C0043E513E8}"/>
    <dgm:cxn modelId="{E6D86A31-15E6-0745-B8FC-2B52B6806722}" srcId="{26BCA488-67FE-9745-A4A6-BF637EAF3DAF}" destId="{EFC9DCFE-6B06-604A-A868-7DE08C55E50F}" srcOrd="2" destOrd="0" parTransId="{A7DAED38-E43B-5B4C-86B6-BF67EBD29618}" sibTransId="{9A662717-E03E-BA4C-8EB9-65DE893623EF}"/>
    <dgm:cxn modelId="{34D1A3C2-BCB7-F74B-AEDA-F934FA827084}" srcId="{EFC9DCFE-6B06-604A-A868-7DE08C55E50F}" destId="{C2121A1B-AB74-4741-826F-AFE2C81C9ABF}" srcOrd="0" destOrd="0" parTransId="{76C86D47-85F5-1246-8941-07673BD37775}" sibTransId="{AA9397D7-39AD-C54F-90A5-49445C11B951}"/>
    <dgm:cxn modelId="{5E3E0A5A-3480-0149-8143-7C1471AE495B}" type="presOf" srcId="{26BCA488-67FE-9745-A4A6-BF637EAF3DAF}" destId="{A60E4DD1-41CD-3C42-AFFC-FF2B66910E87}" srcOrd="0" destOrd="0" presId="urn:microsoft.com/office/officeart/2009/3/layout/IncreasingArrowsProcess"/>
    <dgm:cxn modelId="{BEC58DED-9487-4A48-984E-2A4A3362E5A1}" srcId="{26BCA488-67FE-9745-A4A6-BF637EAF3DAF}" destId="{A1BEAD2D-44E8-6A40-9A1C-5A117B885730}" srcOrd="0" destOrd="0" parTransId="{E9584C38-8D94-BC47-9C70-D6D8F6B92B98}" sibTransId="{DEEA9136-6664-8245-92EB-BA010D9B315B}"/>
    <dgm:cxn modelId="{E3C64A93-5581-634E-AAD4-4AC1C8411962}" type="presParOf" srcId="{A60E4DD1-41CD-3C42-AFFC-FF2B66910E87}" destId="{C62FD966-66DC-204A-9571-6292C40F998A}" srcOrd="0" destOrd="0" presId="urn:microsoft.com/office/officeart/2009/3/layout/IncreasingArrowsProcess"/>
    <dgm:cxn modelId="{311C15B8-E0AF-8E4F-BCA5-15D5C3AEEA6A}" type="presParOf" srcId="{A60E4DD1-41CD-3C42-AFFC-FF2B66910E87}" destId="{D94FA6BF-F639-2845-8105-8CA043D34EDB}" srcOrd="1" destOrd="0" presId="urn:microsoft.com/office/officeart/2009/3/layout/IncreasingArrowsProcess"/>
    <dgm:cxn modelId="{DEBD4D52-F8D5-534B-A404-C11F32F8C3A4}" type="presParOf" srcId="{A60E4DD1-41CD-3C42-AFFC-FF2B66910E87}" destId="{15DC9569-F04A-A749-B3C1-6FA26F5B5228}" srcOrd="2" destOrd="0" presId="urn:microsoft.com/office/officeart/2009/3/layout/IncreasingArrowsProcess"/>
    <dgm:cxn modelId="{74B8EA34-74A3-4743-962B-DC200BA9D7B4}" type="presParOf" srcId="{A60E4DD1-41CD-3C42-AFFC-FF2B66910E87}" destId="{F6BB42C8-E321-F846-9A31-7784E76590BA}" srcOrd="3" destOrd="0" presId="urn:microsoft.com/office/officeart/2009/3/layout/IncreasingArrowsProcess"/>
    <dgm:cxn modelId="{E0F11D3E-3FD4-CE4C-918E-508AB25B3A89}" type="presParOf" srcId="{A60E4DD1-41CD-3C42-AFFC-FF2B66910E87}" destId="{0D553582-A298-FE49-8F28-2AC2C2395E52}" srcOrd="4" destOrd="0" presId="urn:microsoft.com/office/officeart/2009/3/layout/IncreasingArrowsProcess"/>
    <dgm:cxn modelId="{335D80E1-D835-C34F-B1F2-6A3E5673146D}" type="presParOf" srcId="{A60E4DD1-41CD-3C42-AFFC-FF2B66910E87}" destId="{0E831E9C-211E-E146-8C4C-E9965AEE833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91203-8F89-45E2-91AB-0C1E8E0F7CAF}">
      <dsp:nvSpPr>
        <dsp:cNvPr id="0" name=""/>
        <dsp:cNvSpPr/>
      </dsp:nvSpPr>
      <dsp:spPr>
        <a:xfrm>
          <a:off x="302410" y="0"/>
          <a:ext cx="7624779" cy="4830763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180897-7103-41CE-A037-0B30F8EB4A6F}">
      <dsp:nvSpPr>
        <dsp:cNvPr id="0" name=""/>
        <dsp:cNvSpPr/>
      </dsp:nvSpPr>
      <dsp:spPr>
        <a:xfrm>
          <a:off x="4343401" y="304801"/>
          <a:ext cx="3441261" cy="197334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КАК ЕСТЬ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На жеванной бумаге плохим почерком  декларации заполнят в неинформативном виде и в лучшем случае выложат их сканы на сайте какого-нибудь ведомства.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Как сейчас короче</a:t>
          </a:r>
        </a:p>
      </dsp:txBody>
      <dsp:txXfrm>
        <a:off x="4439732" y="401132"/>
        <a:ext cx="3248599" cy="1780685"/>
      </dsp:txXfrm>
    </dsp:sp>
    <dsp:sp modelId="{0CF9FD10-B62D-4A88-9C8E-3AAD2F06F7C1}">
      <dsp:nvSpPr>
        <dsp:cNvPr id="0" name=""/>
        <dsp:cNvSpPr/>
      </dsp:nvSpPr>
      <dsp:spPr>
        <a:xfrm>
          <a:off x="674977" y="228601"/>
          <a:ext cx="3271025" cy="19630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КАК ДОЛЖНО БЫТЬ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 апреле сотни тысяч чиновников должны пойти на сайт и в специальную очень клевую и детальную форму должны внести свои декларации. Быстро и эффективно мы получаем открытый массив деклараций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/>
          </a:r>
          <a:endParaRPr lang="en-US" sz="900" kern="1200" dirty="0"/>
        </a:p>
      </dsp:txBody>
      <dsp:txXfrm>
        <a:off x="770807" y="324431"/>
        <a:ext cx="3079365" cy="1771426"/>
      </dsp:txXfrm>
    </dsp:sp>
    <dsp:sp modelId="{E57D4CA0-13F5-421A-9B7C-9461B5B27A0B}">
      <dsp:nvSpPr>
        <dsp:cNvPr id="0" name=""/>
        <dsp:cNvSpPr/>
      </dsp:nvSpPr>
      <dsp:spPr>
        <a:xfrm>
          <a:off x="457207" y="2590796"/>
          <a:ext cx="3489646" cy="19323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ЧТО БУДЕТ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  Быстрый доступ к декларациям и возможность для дальнейшей аналитической работы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Интеграция с открытыми  базами( кадастровой картой и другими)  </a:t>
          </a:r>
          <a:endParaRPr lang="en-US" sz="1400" kern="1200" dirty="0"/>
        </a:p>
      </dsp:txBody>
      <dsp:txXfrm>
        <a:off x="551534" y="2685123"/>
        <a:ext cx="3300992" cy="1743651"/>
      </dsp:txXfrm>
    </dsp:sp>
    <dsp:sp modelId="{08682BEB-A1FD-481F-B1AD-9F676577EC8A}">
      <dsp:nvSpPr>
        <dsp:cNvPr id="0" name=""/>
        <dsp:cNvSpPr/>
      </dsp:nvSpPr>
      <dsp:spPr>
        <a:xfrm>
          <a:off x="4343401" y="2541918"/>
          <a:ext cx="3673138" cy="187767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ЧТО БУДЕТ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Перенос «Безвизового режима» на неопределенный срок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Продолжение сокрытия доходов чиновниками </a:t>
          </a:r>
          <a:endParaRPr lang="en-US" sz="1400" kern="1200" dirty="0"/>
        </a:p>
      </dsp:txBody>
      <dsp:txXfrm>
        <a:off x="4435062" y="2633579"/>
        <a:ext cx="3489816" cy="1694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D966-66DC-204A-9571-6292C40F998A}">
      <dsp:nvSpPr>
        <dsp:cNvPr id="0" name=""/>
        <dsp:cNvSpPr/>
      </dsp:nvSpPr>
      <dsp:spPr>
        <a:xfrm>
          <a:off x="0" y="263819"/>
          <a:ext cx="8229600" cy="119854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0269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Разработка</a:t>
          </a:r>
          <a:endParaRPr lang="ru-RU" sz="2300" kern="1200" dirty="0"/>
        </a:p>
      </dsp:txBody>
      <dsp:txXfrm>
        <a:off x="0" y="563455"/>
        <a:ext cx="7929964" cy="599271"/>
      </dsp:txXfrm>
    </dsp:sp>
    <dsp:sp modelId="{D94FA6BF-F639-2845-8105-8CA043D34EDB}">
      <dsp:nvSpPr>
        <dsp:cNvPr id="0" name=""/>
        <dsp:cNvSpPr/>
      </dsp:nvSpPr>
      <dsp:spPr>
        <a:xfrm>
          <a:off x="0" y="1188069"/>
          <a:ext cx="2534716" cy="2308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- </a:t>
          </a:r>
          <a:r>
            <a:rPr lang="en-US" sz="2100" kern="1200" dirty="0" smtClean="0"/>
            <a:t>GUI</a:t>
          </a:r>
          <a:r>
            <a:rPr lang="ru-RU" sz="2100" kern="1200" dirty="0" smtClean="0"/>
            <a:t> прототип</a:t>
          </a:r>
          <a:r>
            <a:rPr lang="en-US" sz="2100" kern="1200" dirty="0" smtClean="0"/>
            <a:t> 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- Создание электронной формы декларации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 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 </a:t>
          </a:r>
          <a:endParaRPr lang="ru-RU" sz="2100" kern="1200" dirty="0"/>
        </a:p>
      </dsp:txBody>
      <dsp:txXfrm>
        <a:off x="0" y="1188069"/>
        <a:ext cx="2534716" cy="2308835"/>
      </dsp:txXfrm>
    </dsp:sp>
    <dsp:sp modelId="{15DC9569-F04A-A749-B3C1-6FA26F5B5228}">
      <dsp:nvSpPr>
        <dsp:cNvPr id="0" name=""/>
        <dsp:cNvSpPr/>
      </dsp:nvSpPr>
      <dsp:spPr>
        <a:xfrm>
          <a:off x="2534716" y="663333"/>
          <a:ext cx="5694883" cy="119854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2340760"/>
                <a:satOff val="-2919"/>
                <a:lumOff val="686"/>
                <a:alphaOff val="0"/>
                <a:shade val="40000"/>
                <a:satMod val="155000"/>
              </a:schemeClr>
            </a:gs>
            <a:gs pos="65000">
              <a:schemeClr val="accent2">
                <a:hueOff val="2340760"/>
                <a:satOff val="-2919"/>
                <a:lumOff val="686"/>
                <a:alphaOff val="0"/>
                <a:shade val="85000"/>
                <a:satMod val="155000"/>
              </a:schemeClr>
            </a:gs>
            <a:gs pos="100000">
              <a:schemeClr val="accent2">
                <a:hueOff val="2340760"/>
                <a:satOff val="-2919"/>
                <a:lumOff val="686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0269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Интеграция</a:t>
          </a:r>
          <a:endParaRPr lang="ru-RU" sz="2300" kern="1200" dirty="0"/>
        </a:p>
      </dsp:txBody>
      <dsp:txXfrm>
        <a:off x="2534716" y="962969"/>
        <a:ext cx="5395247" cy="599271"/>
      </dsp:txXfrm>
    </dsp:sp>
    <dsp:sp modelId="{F6BB42C8-E321-F846-9A31-7784E76590BA}">
      <dsp:nvSpPr>
        <dsp:cNvPr id="0" name=""/>
        <dsp:cNvSpPr/>
      </dsp:nvSpPr>
      <dsp:spPr>
        <a:xfrm>
          <a:off x="2534716" y="1587583"/>
          <a:ext cx="2534716" cy="2308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2340760"/>
              <a:satOff val="-2919"/>
              <a:lumOff val="686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Подключение внешних источников данных   </a:t>
          </a:r>
          <a:endParaRPr lang="ru-RU" sz="2100" kern="1200" dirty="0"/>
        </a:p>
      </dsp:txBody>
      <dsp:txXfrm>
        <a:off x="2534716" y="1587583"/>
        <a:ext cx="2534716" cy="2308835"/>
      </dsp:txXfrm>
    </dsp:sp>
    <dsp:sp modelId="{0D553582-A298-FE49-8F28-2AC2C2395E52}">
      <dsp:nvSpPr>
        <dsp:cNvPr id="0" name=""/>
        <dsp:cNvSpPr/>
      </dsp:nvSpPr>
      <dsp:spPr>
        <a:xfrm>
          <a:off x="5069433" y="1062848"/>
          <a:ext cx="3160166" cy="119854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shade val="40000"/>
                <a:satMod val="155000"/>
              </a:schemeClr>
            </a:gs>
            <a:gs pos="65000">
              <a:schemeClr val="accent2">
                <a:hueOff val="4681520"/>
                <a:satOff val="-5839"/>
                <a:lumOff val="1373"/>
                <a:alphaOff val="0"/>
                <a:shade val="85000"/>
                <a:satMod val="155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0269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Поддержка</a:t>
          </a:r>
          <a:endParaRPr lang="ru-RU" sz="2300" kern="1200" dirty="0"/>
        </a:p>
      </dsp:txBody>
      <dsp:txXfrm>
        <a:off x="5069433" y="1362484"/>
        <a:ext cx="2860530" cy="599271"/>
      </dsp:txXfrm>
    </dsp:sp>
    <dsp:sp modelId="{0E831E9C-211E-E146-8C4C-E9965AEE8334}">
      <dsp:nvSpPr>
        <dsp:cNvPr id="0" name=""/>
        <dsp:cNvSpPr/>
      </dsp:nvSpPr>
      <dsp:spPr>
        <a:xfrm>
          <a:off x="5069433" y="1987097"/>
          <a:ext cx="2534716" cy="22750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Оцифровка вручную старых деклараций и занесение их в базу</a:t>
          </a:r>
          <a:endParaRPr lang="ru-RU" sz="2100" kern="1200" dirty="0"/>
        </a:p>
      </dsp:txBody>
      <dsp:txXfrm>
        <a:off x="5069433" y="1987097"/>
        <a:ext cx="2534716" cy="2275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#1" minVer="12.0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100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100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2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2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2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2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7D7FFEE4-4A8C-4EF6-87B2-F4E802178BD4}" type="datetimeFigureOut">
              <a:rPr lang="en-US" smtClean="0"/>
              <a:pPr/>
              <a:t>13.02.16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4A6505C8-6E27-40BE-9D71-ECD91AC13D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505C8-6E27-40BE-9D71-ECD91AC13D6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663A-5A09-470A-8CA2-108EEA1DD31B}" type="datetimeFigureOut">
              <a:rPr lang="en-US" smtClean="0"/>
              <a:pPr/>
              <a:t>13.02.16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C286-B2FE-44AC-8F25-02BBF4E9D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663A-5A09-470A-8CA2-108EEA1DD31B}" type="datetimeFigureOut">
              <a:rPr lang="en-US" smtClean="0"/>
              <a:pPr/>
              <a:t>13.02.16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C286-B2FE-44AC-8F25-02BBF4E9D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663A-5A09-470A-8CA2-108EEA1DD31B}" type="datetimeFigureOut">
              <a:rPr lang="en-US" smtClean="0"/>
              <a:pPr/>
              <a:t>13.02.16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C286-B2FE-44AC-8F25-02BBF4E9D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663A-5A09-470A-8CA2-108EEA1DD31B}" type="datetimeFigureOut">
              <a:rPr lang="en-US" smtClean="0"/>
              <a:pPr/>
              <a:t>13.02.16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C286-B2FE-44AC-8F25-02BBF4E9D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663A-5A09-470A-8CA2-108EEA1DD31B}" type="datetimeFigureOut">
              <a:rPr lang="en-US" smtClean="0"/>
              <a:pPr/>
              <a:t>13.02.16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C286-B2FE-44AC-8F25-02BBF4E9D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663A-5A09-470A-8CA2-108EEA1DD31B}" type="datetimeFigureOut">
              <a:rPr lang="en-US" smtClean="0"/>
              <a:pPr/>
              <a:t>13.02.16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C286-B2FE-44AC-8F25-02BBF4E9D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663A-5A09-470A-8CA2-108EEA1DD31B}" type="datetimeFigureOut">
              <a:rPr lang="en-US" smtClean="0"/>
              <a:pPr/>
              <a:t>13.02.16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C286-B2FE-44AC-8F25-02BBF4E9D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663A-5A09-470A-8CA2-108EEA1DD31B}" type="datetimeFigureOut">
              <a:rPr lang="en-US" smtClean="0"/>
              <a:pPr/>
              <a:t>13.02.16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C286-B2FE-44AC-8F25-02BBF4E9D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663A-5A09-470A-8CA2-108EEA1DD31B}" type="datetimeFigureOut">
              <a:rPr lang="en-US" smtClean="0"/>
              <a:pPr/>
              <a:t>13.02.16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C286-B2FE-44AC-8F25-02BBF4E9D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C663A-5A09-470A-8CA2-108EEA1DD31B}" type="datetimeFigureOut">
              <a:rPr lang="en-US" smtClean="0"/>
              <a:pPr/>
              <a:t>13.02.16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C286-B2FE-44AC-8F25-02BBF4E9D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rtl="0" eaLnBrk="1" latinLnBrk="0" hangingPunct="1">
        <a:spcBef>
          <a:spcPct val="0"/>
        </a:spcBef>
        <a:buNone/>
        <a:defRPr sz="4400" b="0" kern="1200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0" y="533400"/>
            <a:ext cx="6324600" cy="160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 smtClean="0">
                <a:latin typeface="Abadi MT Condensed Extra Bold"/>
                <a:cs typeface="Abadi MT Condensed Extra Bold"/>
              </a:rPr>
              <a:t>E-Declaration</a:t>
            </a:r>
            <a:endParaRPr lang="ru-RU" sz="8800" dirty="0">
              <a:latin typeface="Abadi MT Condensed Extra Bold"/>
              <a:cs typeface="Abadi MT Condensed Extra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2057400"/>
            <a:ext cx="621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Электронная система декларирования доходов  чиновников</a:t>
            </a:r>
            <a:endParaRPr lang="ru-RU" dirty="0"/>
          </a:p>
        </p:txBody>
      </p:sp>
      <p:pic>
        <p:nvPicPr>
          <p:cNvPr id="6" name="Изображение 5" descr="1175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90800"/>
            <a:ext cx="61595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74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ru-RU" sz="4400" b="0" kern="12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Проблема</a:t>
            </a:r>
            <a:endParaRPr lang="ru-RU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255745"/>
              </p:ext>
            </p:extLst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 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5700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019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M1017432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9d035d7d-02e5-4a00-8b62-9a556aabc7b5">english</DirectSourceMarket>
    <ApprovalStatus xmlns="9d035d7d-02e5-4a00-8b62-9a556aabc7b5">In Progress</ApprovalStatus>
    <MarketSpecific xmlns="9d035d7d-02e5-4a00-8b62-9a556aabc7b5" xsi:nil="true"/>
    <PrimaryImageGen xmlns="9d035d7d-02e5-4a00-8b62-9a556aabc7b5">true</PrimaryImageGen>
    <ThumbnailAssetId xmlns="9d035d7d-02e5-4a00-8b62-9a556aabc7b5" xsi:nil="true"/>
    <LegacyData xmlns="9d035d7d-02e5-4a00-8b62-9a556aabc7b5">Manager:;BuildStatus:Publish Pending;MockupPath:</LegacyData>
    <NumericId xmlns="9d035d7d-02e5-4a00-8b62-9a556aabc7b5">-1</NumericId>
    <TPFriendlyName xmlns="9d035d7d-02e5-4a00-8b62-9a556aabc7b5">Matrix diagram</TPFriendlyName>
    <BusinessGroup xmlns="9d035d7d-02e5-4a00-8b62-9a556aabc7b5" xsi:nil="true"/>
    <APEditor xmlns="9d035d7d-02e5-4a00-8b62-9a556aabc7b5">
      <UserInfo>
        <DisplayName>REDMOND\v-luannv</DisplayName>
        <AccountId>103</AccountId>
        <AccountType/>
      </UserInfo>
    </APEditor>
    <SourceTitle xmlns="9d035d7d-02e5-4a00-8b62-9a556aabc7b5">Matrix diagram</SourceTitle>
    <OpenTemplate xmlns="9d035d7d-02e5-4a00-8b62-9a556aabc7b5">true</OpenTemplate>
    <UALocComments xmlns="9d035d7d-02e5-4a00-8b62-9a556aabc7b5" xsi:nil="true"/>
    <ParentAssetId xmlns="9d035d7d-02e5-4a00-8b62-9a556aabc7b5" xsi:nil="true"/>
    <PublishStatusLookup xmlns="9d035d7d-02e5-4a00-8b62-9a556aabc7b5">
      <Value>79373</Value>
      <Value>410354</Value>
    </PublishStatusLookup>
    <IntlLangReviewDate xmlns="9d035d7d-02e5-4a00-8b62-9a556aabc7b5" xsi:nil="true"/>
    <LastPublishResultLookup xmlns="9d035d7d-02e5-4a00-8b62-9a556aabc7b5" xsi:nil="true"/>
    <MachineTranslated xmlns="9d035d7d-02e5-4a00-8b62-9a556aabc7b5" xsi:nil="true"/>
    <Providers xmlns="9d035d7d-02e5-4a00-8b62-9a556aabc7b5" xsi:nil="true"/>
    <OriginalSourceMarket xmlns="9d035d7d-02e5-4a00-8b62-9a556aabc7b5">english</OriginalSourceMarket>
    <TPInstallLocation xmlns="9d035d7d-02e5-4a00-8b62-9a556aabc7b5">{My Templates}</TPInstallLocation>
    <APDescription xmlns="9d035d7d-02e5-4a00-8b62-9a556aabc7b5" xsi:nil="true"/>
    <ClipArtFilename xmlns="9d035d7d-02e5-4a00-8b62-9a556aabc7b5" xsi:nil="true"/>
    <ContentItem xmlns="9d035d7d-02e5-4a00-8b62-9a556aabc7b5" xsi:nil="true"/>
    <PublishTargets xmlns="9d035d7d-02e5-4a00-8b62-9a556aabc7b5">OfficeOnline</PublishTargets>
    <TimesCloned xmlns="9d035d7d-02e5-4a00-8b62-9a556aabc7b5" xsi:nil="true"/>
    <LastHandOff xmlns="9d035d7d-02e5-4a00-8b62-9a556aabc7b5" xsi:nil="true"/>
    <Provider xmlns="9d035d7d-02e5-4a00-8b62-9a556aabc7b5">EY006220130</Provider>
    <AssetStart xmlns="9d035d7d-02e5-4a00-8b62-9a556aabc7b5">2009-06-12T22:50:46+00:00</AssetStart>
    <AcquiredFrom xmlns="9d035d7d-02e5-4a00-8b62-9a556aabc7b5" xsi:nil="true"/>
    <FriendlyTitle xmlns="9d035d7d-02e5-4a00-8b62-9a556aabc7b5" xsi:nil="true"/>
    <ArtSampleDocs xmlns="9d035d7d-02e5-4a00-8b62-9a556aabc7b5" xsi:nil="true"/>
    <TPClientViewer xmlns="9d035d7d-02e5-4a00-8b62-9a556aabc7b5">Microsoft Office PowerPoint</TPClientViewer>
    <UACurrentWords xmlns="9d035d7d-02e5-4a00-8b62-9a556aabc7b5">0</UACurrentWords>
    <UALocRecommendation xmlns="9d035d7d-02e5-4a00-8b62-9a556aabc7b5">Localize</UALocRecommendation>
    <Manager xmlns="9d035d7d-02e5-4a00-8b62-9a556aabc7b5" xsi:nil="true"/>
    <IsDeleted xmlns="9d035d7d-02e5-4a00-8b62-9a556aabc7b5">false</IsDeleted>
    <ShowIn xmlns="9d035d7d-02e5-4a00-8b62-9a556aabc7b5" xsi:nil="true"/>
    <UANotes xmlns="9d035d7d-02e5-4a00-8b62-9a556aabc7b5">online only</UANotes>
    <VoteCount xmlns="9d035d7d-02e5-4a00-8b62-9a556aabc7b5" xsi:nil="true"/>
    <CSXHash xmlns="9d035d7d-02e5-4a00-8b62-9a556aabc7b5" xsi:nil="true"/>
    <TemplateStatus xmlns="9d035d7d-02e5-4a00-8b62-9a556aabc7b5">Complete</TemplateStatus>
    <OOCacheId xmlns="9d035d7d-02e5-4a00-8b62-9a556aabc7b5" xsi:nil="true"/>
    <Downloads xmlns="9d035d7d-02e5-4a00-8b62-9a556aabc7b5">0</Downloads>
    <AssetExpire xmlns="9d035d7d-02e5-4a00-8b62-9a556aabc7b5">2100-01-01T00:00:00+00:00</AssetExpire>
    <DSATActionTaken xmlns="9d035d7d-02e5-4a00-8b62-9a556aabc7b5" xsi:nil="true"/>
    <CSXSubmissionMarket xmlns="9d035d7d-02e5-4a00-8b62-9a556aabc7b5" xsi:nil="true"/>
    <SubmitterId xmlns="9d035d7d-02e5-4a00-8b62-9a556aabc7b5" xsi:nil="true"/>
    <TPExecutable xmlns="9d035d7d-02e5-4a00-8b62-9a556aabc7b5" xsi:nil="true"/>
    <EditorialTags xmlns="9d035d7d-02e5-4a00-8b62-9a556aabc7b5" xsi:nil="true"/>
    <AssetType xmlns="9d035d7d-02e5-4a00-8b62-9a556aabc7b5">TP</AssetType>
    <BugNumber xmlns="9d035d7d-02e5-4a00-8b62-9a556aabc7b5" xsi:nil="true"/>
    <ApprovalLog xmlns="9d035d7d-02e5-4a00-8b62-9a556aabc7b5" xsi:nil="true"/>
    <CSXUpdate xmlns="9d035d7d-02e5-4a00-8b62-9a556aabc7b5">false</CSXUpdate>
    <CSXSubmissionDate xmlns="9d035d7d-02e5-4a00-8b62-9a556aabc7b5" xsi:nil="true"/>
    <Milestone xmlns="9d035d7d-02e5-4a00-8b62-9a556aabc7b5" xsi:nil="true"/>
    <TPComponent xmlns="9d035d7d-02e5-4a00-8b62-9a556aabc7b5">PPTFiles</TPComponent>
    <OriginAsset xmlns="9d035d7d-02e5-4a00-8b62-9a556aabc7b5" xsi:nil="true"/>
    <Component xmlns="91e8d559-4d54-460d-ba58-5d5027f88b4d" xsi:nil="true"/>
    <Description0 xmlns="91e8d559-4d54-460d-ba58-5d5027f88b4d" xsi:nil="true"/>
    <AssetId xmlns="9d035d7d-02e5-4a00-8b62-9a556aabc7b5">TP010174328</AssetId>
    <TPApplication xmlns="9d035d7d-02e5-4a00-8b62-9a556aabc7b5">PowerPoint</TPApplication>
    <TPLaunchHelpLink xmlns="9d035d7d-02e5-4a00-8b62-9a556aabc7b5" xsi:nil="true"/>
    <IntlLocPriority xmlns="9d035d7d-02e5-4a00-8b62-9a556aabc7b5" xsi:nil="true"/>
    <PolicheckWords xmlns="9d035d7d-02e5-4a00-8b62-9a556aabc7b5" xsi:nil="true"/>
    <CrawlForDependencies xmlns="9d035d7d-02e5-4a00-8b62-9a556aabc7b5">false</CrawlForDependencies>
    <PlannedPubDate xmlns="9d035d7d-02e5-4a00-8b62-9a556aabc7b5" xsi:nil="true"/>
    <IntlLangReviewer xmlns="9d035d7d-02e5-4a00-8b62-9a556aabc7b5" xsi:nil="true"/>
    <HandoffToMSDN xmlns="9d035d7d-02e5-4a00-8b62-9a556aabc7b5" xsi:nil="true"/>
    <TrustLevel xmlns="9d035d7d-02e5-4a00-8b62-9a556aabc7b5">1 Microsoft Managed Content</TrustLevel>
    <IsSearchable xmlns="9d035d7d-02e5-4a00-8b62-9a556aabc7b5">false</IsSearchable>
    <TPNamespace xmlns="9d035d7d-02e5-4a00-8b62-9a556aabc7b5">POWERPNT</TPNamespace>
    <TemplateTemplateType xmlns="9d035d7d-02e5-4a00-8b62-9a556aabc7b5">PowerPoint 12 Default</TemplateTemplateType>
    <Markets xmlns="9d035d7d-02e5-4a00-8b62-9a556aabc7b5"/>
    <AverageRating xmlns="9d035d7d-02e5-4a00-8b62-9a556aabc7b5" xsi:nil="true"/>
    <IntlLangReview xmlns="9d035d7d-02e5-4a00-8b62-9a556aabc7b5" xsi:nil="true"/>
    <UAProjectedTotalWords xmlns="9d035d7d-02e5-4a00-8b62-9a556aabc7b5" xsi:nil="true"/>
    <OutputCachingOn xmlns="9d035d7d-02e5-4a00-8b62-9a556aabc7b5">false</OutputCachingOn>
    <APAuthor xmlns="9d035d7d-02e5-4a00-8b62-9a556aabc7b5">
      <UserInfo>
        <DisplayName>REDMOND\cynvey</DisplayName>
        <AccountId>241</AccountId>
        <AccountType/>
      </UserInfo>
    </APAuthor>
    <TPAppVersion xmlns="9d035d7d-02e5-4a00-8b62-9a556aabc7b5">12</TPAppVersion>
    <TPCommandLine xmlns="9d035d7d-02e5-4a00-8b62-9a556aabc7b5">{PP} /n {FilePath}</TPCommandLine>
    <EditorialStatus xmlns="9d035d7d-02e5-4a00-8b62-9a556aabc7b5">Complete</EditorialStatus>
    <TPLaunchHelpLinkType xmlns="9d035d7d-02e5-4a00-8b62-9a556aabc7b5" xsi:nil="true"/>
    <LastModifiedDateTime xmlns="9d035d7d-02e5-4a00-8b62-9a556aabc7b5" xsi:nil="true"/>
    <BlockPublish xmlns="9d035d7d-02e5-4a00-8b62-9a556aabc7b5" xsi:nil="true"/>
    <InternalTagsTaxHTField0 xmlns="9d035d7d-02e5-4a00-8b62-9a556aabc7b5">
      <Terms xmlns="http://schemas.microsoft.com/office/infopath/2007/PartnerControls"/>
    </InternalTagsTaxHTField0>
    <LocComments xmlns="9d035d7d-02e5-4a00-8b62-9a556aabc7b5" xsi:nil="true"/>
    <LocProcessedForMarketsLookup xmlns="9d035d7d-02e5-4a00-8b62-9a556aabc7b5" xsi:nil="true"/>
    <LocOverallHandbackStatusLookup xmlns="9d035d7d-02e5-4a00-8b62-9a556aabc7b5" xsi:nil="true"/>
    <LocLastLocAttemptVersionLookup xmlns="9d035d7d-02e5-4a00-8b62-9a556aabc7b5">68394</LocLastLocAttemptVersionLookup>
    <LocNewPublishedVersionLookup xmlns="9d035d7d-02e5-4a00-8b62-9a556aabc7b5" xsi:nil="true"/>
    <LocProcessedForHandoffsLookup xmlns="9d035d7d-02e5-4a00-8b62-9a556aabc7b5" xsi:nil="true"/>
    <CampaignTagsTaxHTField0 xmlns="9d035d7d-02e5-4a00-8b62-9a556aabc7b5">
      <Terms xmlns="http://schemas.microsoft.com/office/infopath/2007/PartnerControls"/>
    </CampaignTagsTaxHTField0>
    <LocLastLocAttemptVersionTypeLookup xmlns="9d035d7d-02e5-4a00-8b62-9a556aabc7b5" xsi:nil="true"/>
    <LocOverallLocStatusLookup xmlns="9d035d7d-02e5-4a00-8b62-9a556aabc7b5" xsi:nil="true"/>
    <TaxCatchAll xmlns="9d035d7d-02e5-4a00-8b62-9a556aabc7b5"/>
    <LocRecommendedHandoff xmlns="9d035d7d-02e5-4a00-8b62-9a556aabc7b5" xsi:nil="true"/>
    <LocalizationTagsTaxHTField0 xmlns="9d035d7d-02e5-4a00-8b62-9a556aabc7b5">
      <Terms xmlns="http://schemas.microsoft.com/office/infopath/2007/PartnerControls"/>
    </LocalizationTagsTaxHTField0>
    <LocPublishedDependentAssetsLookup xmlns="9d035d7d-02e5-4a00-8b62-9a556aabc7b5" xsi:nil="true"/>
    <LocPublishedLinkedAssetsLookup xmlns="9d035d7d-02e5-4a00-8b62-9a556aabc7b5" xsi:nil="true"/>
    <RecommendationsModifier xmlns="9d035d7d-02e5-4a00-8b62-9a556aabc7b5" xsi:nil="true"/>
    <LocManualTestRequired xmlns="9d035d7d-02e5-4a00-8b62-9a556aabc7b5" xsi:nil="true"/>
    <ScenarioTagsTaxHTField0 xmlns="9d035d7d-02e5-4a00-8b62-9a556aabc7b5">
      <Terms xmlns="http://schemas.microsoft.com/office/infopath/2007/PartnerControls"/>
    </ScenarioTagsTaxHTField0>
    <FeatureTagsTaxHTField0 xmlns="9d035d7d-02e5-4a00-8b62-9a556aabc7b5">
      <Terms xmlns="http://schemas.microsoft.com/office/infopath/2007/PartnerControls"/>
    </FeatureTagsTaxHTField0>
    <LocOverallPreviewStatusLookup xmlns="9d035d7d-02e5-4a00-8b62-9a556aabc7b5" xsi:nil="true"/>
    <LocOverallPublishStatusLookup xmlns="9d035d7d-02e5-4a00-8b62-9a556aabc7b5" xsi:nil="true"/>
    <OriginalRelease xmlns="9d035d7d-02e5-4a00-8b62-9a556aabc7b5">14</OriginalRelease>
    <LocMarketGroupTiers2 xmlns="9d035d7d-02e5-4a00-8b62-9a556aabc7b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BB2780C3CC07BD4BAA623FF9571645580400D1570604EA743043A2641365C0E91715" ma:contentTypeVersion="55" ma:contentTypeDescription="Create a new document." ma:contentTypeScope="" ma:versionID="2c496a0f341a72d7e8cbd42eb499a6d4">
  <xsd:schema xmlns:xsd="http://www.w3.org/2001/XMLSchema" xmlns:xs="http://www.w3.org/2001/XMLSchema" xmlns:p="http://schemas.microsoft.com/office/2006/metadata/properties" xmlns:ns2="9d035d7d-02e5-4a00-8b62-9a556aabc7b5" xmlns:ns3="91e8d559-4d54-460d-ba58-5d5027f88b4d" targetNamespace="http://schemas.microsoft.com/office/2006/metadata/properties" ma:root="true" ma:fieldsID="2bcea688bd265da693c2f253e50f4ab0" ns2:_="" ns3:_="">
    <xsd:import namespace="9d035d7d-02e5-4a00-8b62-9a556aabc7b5"/>
    <xsd:import namespace="91e8d559-4d54-460d-ba58-5d5027f88b4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35d7d-02e5-4a00-8b62-9a556aabc7b5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117081-80f4-4e10-b46d-e6dc6854316c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41FC7ADF-4C62-4413-95B2-CDE72C4AD396}" ma:internalName="CSXSubmissionMarket" ma:readOnly="false" ma:showField="MarketName" ma:web="9d035d7d-02e5-4a00-8b62-9a556aabc7b5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5e663266-dbf1-446f-b076-28feab654da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CD722278-12DA-4BA9-B56C-2624CA46C480}" ma:internalName="InProjectListLookup" ma:readOnly="true" ma:showField="InProjectLis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65226a81-6f17-445b-9321-8ea42e2eee04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CD722278-12DA-4BA9-B56C-2624CA46C480}" ma:internalName="LastCompleteVersionLookup" ma:readOnly="true" ma:showField="LastComplete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CD722278-12DA-4BA9-B56C-2624CA46C480}" ma:internalName="LastPreviewErrorLookup" ma:readOnly="true" ma:showField="LastPreview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CD722278-12DA-4BA9-B56C-2624CA46C480}" ma:internalName="LastPreviewResultLookup" ma:readOnly="true" ma:showField="LastPreview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CD722278-12DA-4BA9-B56C-2624CA46C480}" ma:internalName="LastPreviewAttemptDateLookup" ma:readOnly="true" ma:showField="LastPreview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CD722278-12DA-4BA9-B56C-2624CA46C480}" ma:internalName="LastPreviewedByLookup" ma:readOnly="true" ma:showField="LastPreview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CD722278-12DA-4BA9-B56C-2624CA46C480}" ma:internalName="LastPreviewTimeLookup" ma:readOnly="true" ma:showField="LastPreview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CD722278-12DA-4BA9-B56C-2624CA46C480}" ma:internalName="LastPreviewVersionLookup" ma:readOnly="true" ma:showField="LastPreview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CD722278-12DA-4BA9-B56C-2624CA46C480}" ma:internalName="LastPublishErrorLookup" ma:readOnly="true" ma:showField="LastPublish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CD722278-12DA-4BA9-B56C-2624CA46C480}" ma:internalName="LastPublishResultLookup" ma:readOnly="true" ma:showField="LastPublish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CD722278-12DA-4BA9-B56C-2624CA46C480}" ma:internalName="LastPublishAttemptDateLookup" ma:readOnly="true" ma:showField="LastPublish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CD722278-12DA-4BA9-B56C-2624CA46C480}" ma:internalName="LastPublishedByLookup" ma:readOnly="true" ma:showField="LastPublish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CD722278-12DA-4BA9-B56C-2624CA46C480}" ma:internalName="LastPublishTimeLookup" ma:readOnly="true" ma:showField="LastPublish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CD722278-12DA-4BA9-B56C-2624CA46C480}" ma:internalName="LastPublishVersionLookup" ma:readOnly="true" ma:showField="LastPublish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16CC8E-FCD3-4331-849C-1BF4DB8052AE}" ma:internalName="LocLastLocAttemptVersionLookup" ma:readOnly="false" ma:showField="LastLocAttemptVersion" ma:web="9d035d7d-02e5-4a00-8b62-9a556aabc7b5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16CC8E-FCD3-4331-849C-1BF4DB8052AE}" ma:internalName="LocLastLocAttemptVersionTypeLookup" ma:readOnly="true" ma:showField="LastLocAttemptVersionType" ma:web="9d035d7d-02e5-4a00-8b62-9a556aabc7b5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16CC8E-FCD3-4331-849C-1BF4DB8052AE}" ma:internalName="LocNewPublishedVersionLookup" ma:readOnly="true" ma:showField="NewPublishedVersion" ma:web="9d035d7d-02e5-4a00-8b62-9a556aabc7b5">
      <xsd:simpleType>
        <xsd:restriction base="dms:Lookup"/>
      </xsd:simpleType>
    </xsd:element>
    <xsd:element name="LocOverallHandbackStatusLookup" ma:index="76" nillable="true" ma:displayName="Loc Overall Handback Status" ma:default="" ma:list="{B116CC8E-FCD3-4331-849C-1BF4DB8052AE}" ma:internalName="LocOverallHandbackStatusLookup" ma:readOnly="true" ma:showField="OverallHandbackStatus" ma:web="9d035d7d-02e5-4a00-8b62-9a556aabc7b5">
      <xsd:simpleType>
        <xsd:restriction base="dms:Lookup"/>
      </xsd:simpleType>
    </xsd:element>
    <xsd:element name="LocOverallLocStatusLookup" ma:index="77" nillable="true" ma:displayName="Loc Overall Localize Status" ma:default="" ma:list="{B116CC8E-FCD3-4331-849C-1BF4DB8052AE}" ma:internalName="LocOverallLocStatusLookup" ma:readOnly="true" ma:showField="OverallLocStatus" ma:web="9d035d7d-02e5-4a00-8b62-9a556aabc7b5">
      <xsd:simpleType>
        <xsd:restriction base="dms:Lookup"/>
      </xsd:simpleType>
    </xsd:element>
    <xsd:element name="LocOverallPreviewStatusLookup" ma:index="78" nillable="true" ma:displayName="Loc Overall Preview Status" ma:default="" ma:list="{B116CC8E-FCD3-4331-849C-1BF4DB8052AE}" ma:internalName="LocOverallPreviewStatusLookup" ma:readOnly="true" ma:showField="OverallPreviewStatus" ma:web="9d035d7d-02e5-4a00-8b62-9a556aabc7b5">
      <xsd:simpleType>
        <xsd:restriction base="dms:Lookup"/>
      </xsd:simpleType>
    </xsd:element>
    <xsd:element name="LocOverallPublishStatusLookup" ma:index="79" nillable="true" ma:displayName="Loc Overall Publish Status" ma:default="" ma:list="{B116CC8E-FCD3-4331-849C-1BF4DB8052AE}" ma:internalName="LocOverallPublishStatusLookup" ma:readOnly="true" ma:showField="OverallPublishStatus" ma:web="9d035d7d-02e5-4a00-8b62-9a556aabc7b5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16CC8E-FCD3-4331-849C-1BF4DB8052AE}" ma:internalName="LocProcessedForHandoffsLookup" ma:readOnly="true" ma:showField="ProcessedForHandoffs" ma:web="9d035d7d-02e5-4a00-8b62-9a556aabc7b5">
      <xsd:simpleType>
        <xsd:restriction base="dms:Lookup"/>
      </xsd:simpleType>
    </xsd:element>
    <xsd:element name="LocProcessedForMarketsLookup" ma:index="82" nillable="true" ma:displayName="Loc Processed For Markets" ma:default="" ma:list="{B116CC8E-FCD3-4331-849C-1BF4DB8052AE}" ma:internalName="LocProcessedForMarketsLookup" ma:readOnly="true" ma:showField="ProcessedForMarkets" ma:web="9d035d7d-02e5-4a00-8b62-9a556aabc7b5">
      <xsd:simpleType>
        <xsd:restriction base="dms:Lookup"/>
      </xsd:simpleType>
    </xsd:element>
    <xsd:element name="LocPublishedDependentAssetsLookup" ma:index="83" nillable="true" ma:displayName="Loc Published Dependent Assets" ma:default="" ma:list="{B116CC8E-FCD3-4331-849C-1BF4DB8052AE}" ma:internalName="LocPublishedDependentAssetsLookup" ma:readOnly="true" ma:showField="PublishedDependentAssets" ma:web="9d035d7d-02e5-4a00-8b62-9a556aabc7b5">
      <xsd:simpleType>
        <xsd:restriction base="dms:Lookup"/>
      </xsd:simpleType>
    </xsd:element>
    <xsd:element name="LocPublishedLinkedAssetsLookup" ma:index="84" nillable="true" ma:displayName="Loc Published Linked Assets" ma:default="" ma:list="{B116CC8E-FCD3-4331-849C-1BF4DB8052AE}" ma:internalName="LocPublishedLinkedAssetsLookup" ma:readOnly="true" ma:showField="PublishedLinkedAssets" ma:web="9d035d7d-02e5-4a00-8b62-9a556aabc7b5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c95181ba-569f-436f-adb3-78c3831fea54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41FC7ADF-4C62-4413-95B2-CDE72C4AD396}" ma:internalName="Markets" ma:readOnly="false" ma:showField="MarketNa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CD722278-12DA-4BA9-B56C-2624CA46C480}" ma:internalName="NumOfRatingsLookup" ma:readOnly="true" ma:showField="NumOfRating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CD722278-12DA-4BA9-B56C-2624CA46C480}" ma:internalName="PublishStatusLookup" ma:readOnly="false" ma:showField="PublishStatu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a34c0026-7bf6-479c-b6e7-24710140ce31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0ef119a3-9350-4d50-81f0-e824a5745f43}" ma:internalName="TaxCatchAll" ma:showField="CatchAllData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0ef119a3-9350-4d50-81f0-e824a5745f43}" ma:internalName="TaxCatchAllLabel" ma:readOnly="true" ma:showField="CatchAllDataLabel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8d559-4d54-460d-ba58-5d5027f88b4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1179AF-8FF2-4DD3-91DB-9C04BA23012B}">
  <ds:schemaRefs>
    <ds:schemaRef ds:uri="http://schemas.microsoft.com/office/2006/metadata/properties"/>
    <ds:schemaRef ds:uri="http://schemas.microsoft.com/office/infopath/2007/PartnerControls"/>
    <ds:schemaRef ds:uri="9d035d7d-02e5-4a00-8b62-9a556aabc7b5"/>
    <ds:schemaRef ds:uri="91e8d559-4d54-460d-ba58-5d5027f88b4d"/>
  </ds:schemaRefs>
</ds:datastoreItem>
</file>

<file path=customXml/itemProps2.xml><?xml version="1.0" encoding="utf-8"?>
<ds:datastoreItem xmlns:ds="http://schemas.openxmlformats.org/officeDocument/2006/customXml" ds:itemID="{A4305C62-D5FD-4846-A241-61C7C6C62D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62A57F-3197-463B-A074-9CFA2C1957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35d7d-02e5-4a00-8b62-9a556aabc7b5"/>
    <ds:schemaRef ds:uri="91e8d559-4d54-460d-ba58-5d5027f88b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TM10174328</Template>
  <TotalTime>0</TotalTime>
  <Words>141</Words>
  <Application>Microsoft Macintosh PowerPoint</Application>
  <PresentationFormat>Экран (4:3)</PresentationFormat>
  <Paragraphs>31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TM10174328</vt:lpstr>
      <vt:lpstr>Презентация PowerPoint</vt:lpstr>
      <vt:lpstr>Проблема</vt:lpstr>
      <vt:lpstr>Сценарий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diagram</dc:title>
  <dc:creator/>
  <cp:lastModifiedBy/>
  <cp:revision>1</cp:revision>
  <dcterms:created xsi:type="dcterms:W3CDTF">2006-08-31T20:49:58Z</dcterms:created>
  <dcterms:modified xsi:type="dcterms:W3CDTF">2016-02-13T10:05:04Z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ID">
    <vt:lpwstr>1049</vt:lpwstr>
  </property>
  <property fmtid="{D5CDD505-2E9C-101B-9397-08002B2CF9AE}" pid="3" name="ContentTypeId">
    <vt:lpwstr>0x010100BB2780C3CC07BD4BAA623FF9571645580400D1570604EA743043A2641365C0E91715</vt:lpwstr>
  </property>
  <property fmtid="{D5CDD505-2E9C-101B-9397-08002B2CF9AE}" pid="4" name="ImageGenCounter">
    <vt:i4>0</vt:i4>
  </property>
  <property fmtid="{D5CDD505-2E9C-101B-9397-08002B2CF9AE}" pid="5" name="APTrustLevel">
    <vt:r8>1</vt:r8>
  </property>
  <property fmtid="{D5CDD505-2E9C-101B-9397-08002B2CF9AE}" pid="6" name="ImageGenStatus">
    <vt:i4>0</vt:i4>
  </property>
  <property fmtid="{D5CDD505-2E9C-101B-9397-08002B2CF9AE}" pid="7" name="PolicheckStatus">
    <vt:i4>0</vt:i4>
  </property>
  <property fmtid="{D5CDD505-2E9C-101B-9397-08002B2CF9AE}" pid="8" name="Applications">
    <vt:lpwstr>67;#Template 12;#53;#PowerPoint 12;#407;#PowerPoint 14</vt:lpwstr>
  </property>
  <property fmtid="{D5CDD505-2E9C-101B-9397-08002B2CF9AE}" pid="9" name="PolicheckCounter">
    <vt:i4>0</vt:i4>
  </property>
  <property fmtid="{D5CDD505-2E9C-101B-9397-08002B2CF9AE}" pid="10" name="Order">
    <vt:r8>6440800</vt:r8>
  </property>
</Properties>
</file>