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7" r:id="rId3"/>
    <p:sldId id="269" r:id="rId4"/>
    <p:sldId id="266" r:id="rId5"/>
    <p:sldId id="264" r:id="rId6"/>
    <p:sldId id="268" r:id="rId7"/>
    <p:sldId id="258" r:id="rId8"/>
    <p:sldId id="259" r:id="rId9"/>
    <p:sldId id="270" r:id="rId10"/>
    <p:sldId id="277" r:id="rId11"/>
    <p:sldId id="271" r:id="rId12"/>
    <p:sldId id="273" r:id="rId13"/>
    <p:sldId id="276" r:id="rId14"/>
    <p:sldId id="274" r:id="rId15"/>
    <p:sldId id="275" r:id="rId16"/>
    <p:sldId id="27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0AA"/>
    <a:srgbClr val="65E7FF"/>
    <a:srgbClr val="5DF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535"/>
  </p:normalViewPr>
  <p:slideViewPr>
    <p:cSldViewPr snapToGrid="0">
      <p:cViewPr>
        <p:scale>
          <a:sx n="90" d="100"/>
          <a:sy n="90" d="100"/>
        </p:scale>
        <p:origin x="87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D2146-7EB5-4E4B-BD02-F550651E5B4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D3CC2-B6C3-4F25-9730-C85A45BC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by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sources</a:t>
            </a:r>
            <a:r>
              <a:rPr lang="pl-PL" dirty="0"/>
              <a:t>: </a:t>
            </a:r>
            <a:r>
              <a:rPr lang="pl-PL" dirty="0" err="1"/>
              <a:t>ui</a:t>
            </a:r>
            <a:r>
              <a:rPr lang="pl-PL" dirty="0"/>
              <a:t>, </a:t>
            </a:r>
            <a:r>
              <a:rPr lang="pl-PL" dirty="0" err="1"/>
              <a:t>batch</a:t>
            </a:r>
            <a:r>
              <a:rPr lang="pl-PL" dirty="0"/>
              <a:t>, inne programy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D3CC2-B6C3-4F25-9730-C85A45BC0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1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Tutaj</a:t>
            </a:r>
            <a:r>
              <a:rPr lang="en-US" dirty="0"/>
              <a:t> </a:t>
            </a:r>
            <a:r>
              <a:rPr lang="en-US" dirty="0" err="1"/>
              <a:t>opowiedziec</a:t>
            </a:r>
            <a:r>
              <a:rPr lang="en-US" dirty="0"/>
              <a:t> ze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sily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steruja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– Primary (driving) things. I </a:t>
            </a:r>
            <a:r>
              <a:rPr lang="en-US" dirty="0" err="1"/>
              <a:t>takie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sterowane</a:t>
            </a:r>
            <a:r>
              <a:rPr lang="en-US" dirty="0"/>
              <a:t> – Secondary (driven).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D3CC2-B6C3-4F25-9730-C85A45BC0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Tutaj</a:t>
            </a:r>
            <a:r>
              <a:rPr lang="en-US" dirty="0"/>
              <a:t> </a:t>
            </a:r>
            <a:r>
              <a:rPr lang="en-US" dirty="0" err="1"/>
              <a:t>opowiedziec</a:t>
            </a:r>
            <a:r>
              <a:rPr lang="en-US" dirty="0"/>
              <a:t> ze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sily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steruja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– Primary (driving) things. I </a:t>
            </a:r>
            <a:r>
              <a:rPr lang="en-US" dirty="0" err="1"/>
              <a:t>takie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sterowane</a:t>
            </a:r>
            <a:r>
              <a:rPr lang="en-US" dirty="0"/>
              <a:t> – Secondary (driven).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D3CC2-B6C3-4F25-9730-C85A45BC0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Warstyw</a:t>
            </a:r>
            <a:r>
              <a:rPr lang="pl-PL" dirty="0"/>
              <a:t> na pierwszy </a:t>
            </a:r>
            <a:r>
              <a:rPr lang="pl-PL" dirty="0" err="1"/>
              <a:t>zut</a:t>
            </a:r>
            <a:r>
              <a:rPr lang="pl-PL" dirty="0"/>
              <a:t> oka </a:t>
            </a:r>
            <a:r>
              <a:rPr lang="pl-PL" dirty="0" err="1"/>
              <a:t>sa</a:t>
            </a:r>
            <a:r>
              <a:rPr lang="pl-PL" dirty="0"/>
              <a:t> proste do zrozumienia, ale im dalej w las tym trudniej przedstawić </a:t>
            </a:r>
            <a:r>
              <a:rPr lang="pl-PL" dirty="0" err="1"/>
              <a:t>rozne</a:t>
            </a:r>
            <a:r>
              <a:rPr lang="pl-PL" dirty="0"/>
              <a:t> rzeczy związane np. Z dodatkowa integracja.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D3CC2-B6C3-4F25-9730-C85A45BC03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ports</a:t>
            </a:r>
            <a:r>
              <a:rPr lang="pl-PL" dirty="0"/>
              <a:t> and </a:t>
            </a:r>
            <a:r>
              <a:rPr lang="pl-PL" dirty="0" err="1"/>
              <a:t>adapters</a:t>
            </a:r>
            <a:r>
              <a:rPr lang="pl-PL" dirty="0"/>
              <a:t> </a:t>
            </a:r>
            <a:r>
              <a:rPr lang="pl-PL" dirty="0" err="1"/>
              <a:t>animation</a:t>
            </a:r>
            <a:r>
              <a:rPr lang="pl-PL" dirty="0"/>
              <a:t>. 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D3CC2-B6C3-4F25-9730-C85A45BC0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1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ports</a:t>
            </a:r>
            <a:r>
              <a:rPr lang="pl-PL" dirty="0"/>
              <a:t> and </a:t>
            </a:r>
            <a:r>
              <a:rPr lang="pl-PL" dirty="0" err="1"/>
              <a:t>adapters</a:t>
            </a:r>
            <a:r>
              <a:rPr lang="pl-PL" dirty="0"/>
              <a:t> </a:t>
            </a:r>
            <a:r>
              <a:rPr lang="pl-PL" dirty="0" err="1"/>
              <a:t>animation</a:t>
            </a:r>
            <a:r>
              <a:rPr lang="pl-PL" dirty="0"/>
              <a:t>. 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D3CC2-B6C3-4F25-9730-C85A45BC0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4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ports</a:t>
            </a:r>
            <a:r>
              <a:rPr lang="pl-PL" dirty="0"/>
              <a:t> and </a:t>
            </a:r>
            <a:r>
              <a:rPr lang="pl-PL" dirty="0" err="1"/>
              <a:t>adapters</a:t>
            </a:r>
            <a:r>
              <a:rPr lang="pl-PL" dirty="0"/>
              <a:t> </a:t>
            </a:r>
            <a:r>
              <a:rPr lang="pl-PL" dirty="0" err="1"/>
              <a:t>animation</a:t>
            </a:r>
            <a:r>
              <a:rPr lang="pl-PL" dirty="0"/>
              <a:t>. 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D3CC2-B6C3-4F25-9730-C85A45BC0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ports</a:t>
            </a:r>
            <a:r>
              <a:rPr lang="pl-PL" dirty="0"/>
              <a:t> and </a:t>
            </a:r>
            <a:r>
              <a:rPr lang="pl-PL" dirty="0" err="1"/>
              <a:t>adapters</a:t>
            </a:r>
            <a:r>
              <a:rPr lang="pl-PL" dirty="0"/>
              <a:t> </a:t>
            </a:r>
            <a:r>
              <a:rPr lang="pl-PL" dirty="0" err="1"/>
              <a:t>animation</a:t>
            </a:r>
            <a:r>
              <a:rPr lang="pl-PL" dirty="0"/>
              <a:t>. 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D3CC2-B6C3-4F25-9730-C85A45BC03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5119-9099-4EB7-8A3B-57E113546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8D43-4668-4842-97DD-559EEF20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54C8-6D0E-42F4-8823-3E17B15E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8CE7-DFAA-43DD-A821-BA1C5A5D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9CAA9-B894-4CFA-A61D-F5A50103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FB06-EC98-415B-9922-ED35F0C3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3E29E-AFC1-4FF9-87E6-49526CC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F2B6-1017-40B9-8A46-94CAF959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F78D-75B3-46CB-82C2-BE1C6DE2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EA03-650B-4AE9-88DA-8A3291CA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AC7C3-5C50-4C8D-8A49-3F42AD7F4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1456B-1E92-4A16-A80C-90C1E12B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6EB6-646E-4F2D-A91E-82ABE7EF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60B6-FB6A-4485-B431-F09DD4FD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4ADC-63AE-4EF6-8597-2C7659A2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9797-EE34-4AF6-99E9-732800FA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1979-78D8-44F4-A5D1-F1FE5631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EFD2-CA7A-44A3-A5E5-40637BAE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19C0-D6B3-4610-9175-8E1EFF5D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5CA8-8BD1-40BE-A6E7-13365623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FE14-6B9C-4FC3-95C7-5FC0BB42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544-9C93-49C5-83F6-116952407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B0FC-69B1-4020-B4DF-9F73672C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251B-45B0-4BB9-801D-139A3937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C561B-9798-4FD3-B1BA-72941865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8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80F7-D201-4122-8992-E8784EEA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C1DF-AE82-4A7D-8C44-617E0C3A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00019-0048-4A11-A8E1-165C21101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C35F-EB3F-40E3-9049-C323C6B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3D59F-69DA-41D6-9085-9799E3A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3DE63-AD5B-41B2-9634-961061A3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5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0117-DE0A-406F-87AB-098495D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52E25-BA5E-4AEC-8F40-579CE7FCE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F3CF3-BF8E-4F66-B125-9682B618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F527-223B-415C-97B9-84C63A6AF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69FB8-B931-4CA0-8D3F-A56D2C54E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492B4-3DBD-47CF-BFBE-E46A4C83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3A1A5-DCEA-419F-BD0D-67BFB75B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0AF8C-8923-4E17-8E75-9E47CBCF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4168-9623-4688-9301-6818811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95A9C-29F2-4279-9464-ECF539D4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9A2DC-DDDF-4750-8ED2-B55CD1A8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50F92-4219-4467-B832-89C423E1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545CE-8FBF-42A5-AD53-22CCBB8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D241C-62E9-470B-A9CD-D65E07A8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92B9-3737-4BBC-82F4-1CDE9602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1F8C-BE10-4C3D-80E3-EA0CFB7D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891E-A7B0-4625-AFE7-BD1FF43C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93E0E-8B40-42D9-906B-3C744901D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AEABF-93C6-468A-A50A-1F444B11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EB58-7760-4D96-8E81-6B8F2E8F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5063-35DD-41BC-8B86-2366CCC1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2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2246-993F-47D9-B68B-81438B92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67860-24C3-4848-9916-1557967B2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D169-BE97-4E0C-8864-8265FE405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DE23-8C13-4F3A-B6D6-ED68D819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163F-F29E-498B-8D45-BEDC4628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EF039-C87C-4137-BDC7-FD4D3BAC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75A61-7E32-4201-8105-037CB73F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D650-6B09-4F19-8930-E0E9D26A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B5EF-C5E7-4E5F-A6FD-34FDEC5B3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9201-549D-4DD2-92F2-16DCB084C4F3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B5C3-75CA-4444-A3F2-D27996F3F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6960-E680-45F3-A0E4-A6E3F596D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5A59-D170-470B-9687-10AAD8A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rbertograca.com/2017/09/14/ports-adapters-architecture/" TargetMode="External"/><Relationship Id="rId2" Type="http://schemas.openxmlformats.org/officeDocument/2006/relationships/hyperlink" Target="https://herbertograca.com/2017/11/16/explicit-architecture-01-ddd-hexagonal-onion-clean-cqrs-how-i-put-it-all-togeth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codespeaks/a-quick-and-practical-example-of-hexagonal-architecture-in-java-7334e7f2ad43" TargetMode="External"/><Relationship Id="rId5" Type="http://schemas.openxmlformats.org/officeDocument/2006/relationships/hyperlink" Target="https://medium.com/sciforce/another-story-about-microservices-hexagonal-architecture-23db93fa52a2" TargetMode="External"/><Relationship Id="rId4" Type="http://schemas.openxmlformats.org/officeDocument/2006/relationships/hyperlink" Target="https://www.youtube.com/watch?v=sOaS83Ir8C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95A-B5BB-42D3-AB79-BA0F598A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Problems to solve </a:t>
            </a:r>
            <a:br>
              <a:rPr lang="en-US" sz="2800" b="1" dirty="0">
                <a:solidFill>
                  <a:srgbClr val="4BC0AA"/>
                </a:solidFill>
              </a:rPr>
            </a:br>
            <a:endParaRPr lang="en-US" dirty="0">
              <a:solidFill>
                <a:srgbClr val="4BC0A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DB2C-330F-486E-A99C-4746AD55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Code easily driven by multiple sources 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Code which is ease to test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Well organized code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67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95A-B5BB-42D3-AB79-BA0F598A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4368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354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95A-B5BB-42D3-AB79-BA0F598A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Secondary(Driven) ports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DB2C-330F-486E-A99C-4746AD55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The application core uses secondary ports to upstream data to external entities.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Injected into application core (Belongs to the application).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Sends data to the outside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Reside on the right side on hexagon</a:t>
            </a:r>
          </a:p>
        </p:txBody>
      </p:sp>
    </p:spTree>
    <p:extLst>
      <p:ext uri="{BB962C8B-B14F-4D97-AF65-F5344CB8AC3E}">
        <p14:creationId xmlns:p14="http://schemas.microsoft.com/office/powerpoint/2010/main" val="413816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95A-B5BB-42D3-AB79-BA0F598A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Secondary adapters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DB2C-330F-486E-A99C-4746AD55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Specific implementation of the port. Secondary port is an interface and adapters are real implementation.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The application core uses secondary ports to upstream data to external entities.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Reside on the right side outside hexagon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4BC0AA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4BC0AA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4BC0AA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4BC0A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04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C6EC-0D9D-474C-B035-F9CD554E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Secondary port and adapter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106-AE85-4824-8A77-92E3AB3B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4BC0AA"/>
                </a:solidFill>
                <a:latin typeface="+mj-lt"/>
              </a:rPr>
              <a:t>Secondary adapters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4BC0AA"/>
                </a:solidFill>
                <a:latin typeface="+mj-lt"/>
              </a:rPr>
              <a:t>Jpa</a:t>
            </a:r>
            <a:r>
              <a:rPr lang="en-US" dirty="0">
                <a:solidFill>
                  <a:srgbClr val="4BC0AA"/>
                </a:solidFill>
                <a:latin typeface="+mj-lt"/>
              </a:rPr>
              <a:t> repository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External application adapter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Email service implementation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Primary Ports: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Interfaces to the above adapters</a:t>
            </a:r>
          </a:p>
          <a:p>
            <a:endParaRPr lang="en-US" dirty="0">
              <a:solidFill>
                <a:srgbClr val="4BC0A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27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4A127AA-AD91-5543-8BC9-E1BB8CA13148}"/>
              </a:ext>
            </a:extLst>
          </p:cNvPr>
          <p:cNvSpPr/>
          <p:nvPr/>
        </p:nvSpPr>
        <p:spPr>
          <a:xfrm>
            <a:off x="680311" y="857250"/>
            <a:ext cx="4751918" cy="4648501"/>
          </a:xfrm>
          <a:prstGeom prst="ellipse">
            <a:avLst/>
          </a:prstGeom>
          <a:solidFill>
            <a:srgbClr val="4BC0AA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Application Service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126F55-7BED-194E-9B6E-650FE54F3FFB}"/>
              </a:ext>
            </a:extLst>
          </p:cNvPr>
          <p:cNvSpPr/>
          <p:nvPr/>
        </p:nvSpPr>
        <p:spPr>
          <a:xfrm>
            <a:off x="8698436" y="543438"/>
            <a:ext cx="2131087" cy="2018274"/>
          </a:xfrm>
          <a:prstGeom prst="ellipse">
            <a:avLst/>
          </a:prstGeom>
          <a:solidFill>
            <a:srgbClr val="65E7FF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JPA Repository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46A1B5-2913-5745-BB11-6895ED6DAAC0}"/>
              </a:ext>
            </a:extLst>
          </p:cNvPr>
          <p:cNvSpPr/>
          <p:nvPr/>
        </p:nvSpPr>
        <p:spPr>
          <a:xfrm>
            <a:off x="4540513" y="2075937"/>
            <a:ext cx="2683537" cy="2580250"/>
          </a:xfrm>
          <a:prstGeom prst="ellipse">
            <a:avLst/>
          </a:prstGeom>
          <a:solidFill>
            <a:srgbClr val="357784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Repository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509AC3-4CFD-A943-B96A-5C82926D5F0B}"/>
              </a:ext>
            </a:extLst>
          </p:cNvPr>
          <p:cNvSpPr/>
          <p:nvPr/>
        </p:nvSpPr>
        <p:spPr>
          <a:xfrm>
            <a:off x="8723956" y="3647050"/>
            <a:ext cx="2131087" cy="2018274"/>
          </a:xfrm>
          <a:prstGeom prst="ellipse">
            <a:avLst/>
          </a:prstGeom>
          <a:solidFill>
            <a:srgbClr val="65E7FF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In memory Repository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DE1C-6FB4-4141-8E5B-DA81990CE291}"/>
              </a:ext>
            </a:extLst>
          </p:cNvPr>
          <p:cNvSpPr/>
          <p:nvPr/>
        </p:nvSpPr>
        <p:spPr>
          <a:xfrm>
            <a:off x="633053" y="2453170"/>
            <a:ext cx="1977359" cy="1825783"/>
          </a:xfrm>
          <a:prstGeom prst="ellipse">
            <a:avLst/>
          </a:prstGeom>
          <a:solidFill>
            <a:srgbClr val="5DF4D9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Create Account DTO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057C81-A9BB-7A45-AD77-4B790849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605" y="5291733"/>
            <a:ext cx="3741301" cy="1734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BC0AA"/>
                </a:solidFill>
              </a:rPr>
              <a:t>Secondary Port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70B018-1B12-104A-9125-CDCD0D3ECA51}"/>
              </a:ext>
            </a:extLst>
          </p:cNvPr>
          <p:cNvSpPr txBox="1">
            <a:spLocks/>
          </p:cNvSpPr>
          <p:nvPr/>
        </p:nvSpPr>
        <p:spPr>
          <a:xfrm>
            <a:off x="8723956" y="5370562"/>
            <a:ext cx="3599514" cy="168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BC0AA"/>
                </a:solidFill>
              </a:rPr>
              <a:t>Secondary Adapter</a:t>
            </a:r>
          </a:p>
        </p:txBody>
      </p:sp>
    </p:spTree>
    <p:extLst>
      <p:ext uri="{BB962C8B-B14F-4D97-AF65-F5344CB8AC3E}">
        <p14:creationId xmlns:p14="http://schemas.microsoft.com/office/powerpoint/2010/main" val="8585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4479 0.01921 0.28972 0.03819 0.39714 -0.00625 C 0.50469 -0.0507 0.57448 -0.15857 0.64453 -0.26644 " pathEditMode="relative" ptsTypes="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 animBg="1"/>
      <p:bldP spid="11" grpId="1" animBg="1"/>
      <p:bldP spid="11" grpId="2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146A1B5-2913-5745-BB11-6895ED6DAAC0}"/>
              </a:ext>
            </a:extLst>
          </p:cNvPr>
          <p:cNvSpPr/>
          <p:nvPr/>
        </p:nvSpPr>
        <p:spPr>
          <a:xfrm>
            <a:off x="1113325" y="1935268"/>
            <a:ext cx="2397784" cy="2357437"/>
          </a:xfrm>
          <a:prstGeom prst="ellipse">
            <a:avLst/>
          </a:prstGeom>
          <a:solidFill>
            <a:srgbClr val="357784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</a:t>
            </a:r>
          </a:p>
          <a:p>
            <a:pPr algn="ctr"/>
            <a:r>
              <a:rPr lang="en-US" sz="2400" dirty="0"/>
              <a:t>Controller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A127AA-AD91-5543-8BC9-E1BB8CA13148}"/>
              </a:ext>
            </a:extLst>
          </p:cNvPr>
          <p:cNvSpPr/>
          <p:nvPr/>
        </p:nvSpPr>
        <p:spPr>
          <a:xfrm>
            <a:off x="3914777" y="1395948"/>
            <a:ext cx="3530861" cy="3305148"/>
          </a:xfrm>
          <a:prstGeom prst="ellipse">
            <a:avLst/>
          </a:prstGeom>
          <a:solidFill>
            <a:srgbClr val="4BC0AA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Application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69B249-F968-8A4E-8585-11413AB33FAA}"/>
              </a:ext>
            </a:extLst>
          </p:cNvPr>
          <p:cNvSpPr/>
          <p:nvPr/>
        </p:nvSpPr>
        <p:spPr>
          <a:xfrm>
            <a:off x="6603931" y="1712455"/>
            <a:ext cx="2683537" cy="2580250"/>
          </a:xfrm>
          <a:prstGeom prst="ellipse">
            <a:avLst/>
          </a:prstGeom>
          <a:solidFill>
            <a:srgbClr val="357784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Repository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DEDCE2-7F1E-EC41-9C4E-6AF7DD4E13E8}"/>
              </a:ext>
            </a:extLst>
          </p:cNvPr>
          <p:cNvSpPr/>
          <p:nvPr/>
        </p:nvSpPr>
        <p:spPr>
          <a:xfrm>
            <a:off x="9853351" y="2039385"/>
            <a:ext cx="2131087" cy="2018274"/>
          </a:xfrm>
          <a:prstGeom prst="ellipse">
            <a:avLst/>
          </a:prstGeom>
          <a:solidFill>
            <a:srgbClr val="65E7FF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JPA Repository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FE2505-946D-984F-86BA-29350446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912" y="5834532"/>
            <a:ext cx="3722520" cy="738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BC0AA"/>
                </a:solidFill>
              </a:rPr>
              <a:t>Primary Port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120A6A-632F-8A40-91E3-AB3167E90150}"/>
              </a:ext>
            </a:extLst>
          </p:cNvPr>
          <p:cNvSpPr txBox="1">
            <a:spLocks/>
          </p:cNvSpPr>
          <p:nvPr/>
        </p:nvSpPr>
        <p:spPr>
          <a:xfrm>
            <a:off x="6157179" y="4879395"/>
            <a:ext cx="3783143" cy="736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BC0AA"/>
                </a:solidFill>
              </a:rPr>
              <a:t>Secondary Port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E61229-4954-BB45-AD45-BEDBABC15BD1}"/>
              </a:ext>
            </a:extLst>
          </p:cNvPr>
          <p:cNvSpPr txBox="1">
            <a:spLocks/>
          </p:cNvSpPr>
          <p:nvPr/>
        </p:nvSpPr>
        <p:spPr>
          <a:xfrm>
            <a:off x="503130" y="4820601"/>
            <a:ext cx="3783143" cy="736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BC0AA"/>
                </a:solidFill>
              </a:rPr>
              <a:t>Primary Adapter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19B96D-DA89-C846-9807-C51E4B921614}"/>
              </a:ext>
            </a:extLst>
          </p:cNvPr>
          <p:cNvSpPr txBox="1">
            <a:spLocks/>
          </p:cNvSpPr>
          <p:nvPr/>
        </p:nvSpPr>
        <p:spPr>
          <a:xfrm>
            <a:off x="8201295" y="5794449"/>
            <a:ext cx="3783143" cy="736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BC0AA"/>
                </a:solidFill>
              </a:rPr>
              <a:t>Secondary Adapter</a:t>
            </a:r>
          </a:p>
        </p:txBody>
      </p:sp>
    </p:spTree>
    <p:extLst>
      <p:ext uri="{BB962C8B-B14F-4D97-AF65-F5344CB8AC3E}">
        <p14:creationId xmlns:p14="http://schemas.microsoft.com/office/powerpoint/2010/main" val="27307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95A-B5BB-42D3-AB79-BA0F598A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4368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6004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F0E9-A190-4F2F-98D6-97B8EEBC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Source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E8CC-549C-44C8-96EB-63D838DD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BC0A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https://herbertograca.com/2017/11/16/explicit-architecture-01-ddd-hexagonal-onion-clean-cqrs-how-i-put-it-all-together/</a:t>
            </a:r>
            <a:endParaRPr lang="en-US" dirty="0">
              <a:solidFill>
                <a:srgbClr val="4BC0AA"/>
              </a:solidFill>
            </a:endParaRPr>
          </a:p>
          <a:p>
            <a:r>
              <a:rPr lang="en-US" dirty="0">
                <a:solidFill>
                  <a:srgbClr val="4BC0A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https://herbertograca.com/2017/09/14/ports-adapters-architecture/</a:t>
            </a:r>
            <a:endParaRPr lang="en-US" dirty="0">
              <a:solidFill>
                <a:srgbClr val="4BC0AA"/>
              </a:solidFill>
            </a:endParaRPr>
          </a:p>
          <a:p>
            <a:r>
              <a:rPr lang="en-US" dirty="0">
                <a:solidFill>
                  <a:srgbClr val="4BC0A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https://www.youtube.com/watch?v=sOaS83Ir8Ck</a:t>
            </a:r>
            <a:endParaRPr lang="en-US" dirty="0">
              <a:solidFill>
                <a:srgbClr val="4BC0AA"/>
              </a:solidFill>
            </a:endParaRPr>
          </a:p>
          <a:p>
            <a:r>
              <a:rPr lang="pl-PL" dirty="0">
                <a:solidFill>
                  <a:srgbClr val="4BC0AA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https://medium.com/sciforce/another-story-about-microservices-hexagonal-architecture-23db93fa52a2</a:t>
            </a:r>
            <a:endParaRPr lang="pl-PL" dirty="0">
              <a:solidFill>
                <a:srgbClr val="4BC0AA"/>
              </a:solidFill>
            </a:endParaRPr>
          </a:p>
          <a:p>
            <a:r>
              <a:rPr lang="pl-PL" dirty="0">
                <a:solidFill>
                  <a:srgbClr val="4BC0AA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https://medium.com/@codespeaks/a-quick-and-practical-example-of-hexagonal-architecture-in-java-7334e7f2ad43</a:t>
            </a:r>
            <a:endParaRPr lang="en-US" dirty="0">
              <a:solidFill>
                <a:srgbClr val="4BC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EBA6-C210-4D39-82BA-1D4358FC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Why Hexagon?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34AF-064E-497E-8EB0-178DD30F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Application usually has inputs and outputs (left’s and right’s)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Layard diagrams don’t show the whole picture.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Tool for software visualization </a:t>
            </a:r>
          </a:p>
          <a:p>
            <a:endParaRPr lang="en-US" dirty="0">
              <a:solidFill>
                <a:srgbClr val="4BC0A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6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EBA6-C210-4D39-82BA-1D4358FC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Why Hexagon?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D3665-D58D-DD47-90D7-FC7FC4681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1455084"/>
            <a:ext cx="7017808" cy="52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17B-D55B-4D17-9D44-85384962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Often layer’s doesn’t represent reality well.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E167-A0E1-4942-9E76-B56E0FFD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17F67-863B-4DA1-875E-C5E303B9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599" y="2044151"/>
            <a:ext cx="1876190" cy="39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45DCA-26D8-4E44-B91B-CB19F0006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56" y="3206056"/>
            <a:ext cx="2190476" cy="1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B8AA3-FD28-4558-817C-004FD809E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208" y="3472722"/>
            <a:ext cx="2209524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95A-B5BB-42D3-AB79-BA0F598A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Primary(Driving) ports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DB2C-330F-486E-A99C-4746AD55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First communication points between the outside and the application core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Drive the application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Requests get through them to application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Reside on the left side on hexagon</a:t>
            </a:r>
          </a:p>
        </p:txBody>
      </p:sp>
    </p:spTree>
    <p:extLst>
      <p:ext uri="{BB962C8B-B14F-4D97-AF65-F5344CB8AC3E}">
        <p14:creationId xmlns:p14="http://schemas.microsoft.com/office/powerpoint/2010/main" val="115974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95A-B5BB-42D3-AB79-BA0F598A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Primary adapters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DB2C-330F-486E-A99C-4746AD55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Primary ports are used by primary adapters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Primary ports are injected into primary Adapters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4BC0A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515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C6EC-0D9D-474C-B035-F9CD554E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BC0AA"/>
                </a:solidFill>
              </a:rPr>
              <a:t>Primary port and adapter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106-AE85-4824-8A77-92E3AB3B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4BC0AA"/>
                </a:solidFill>
                <a:latin typeface="+mj-lt"/>
              </a:rPr>
              <a:t>Primary adapter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Rest Controller,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console Interface.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Primary Ports: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BC0AA"/>
                </a:solidFill>
                <a:latin typeface="+mj-lt"/>
              </a:rPr>
              <a:t>Application service </a:t>
            </a:r>
          </a:p>
          <a:p>
            <a:endParaRPr lang="en-US" dirty="0">
              <a:solidFill>
                <a:srgbClr val="4BC0A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772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146A1B5-2913-5745-BB11-6895ED6DAAC0}"/>
              </a:ext>
            </a:extLst>
          </p:cNvPr>
          <p:cNvSpPr/>
          <p:nvPr/>
        </p:nvSpPr>
        <p:spPr>
          <a:xfrm>
            <a:off x="4017301" y="372897"/>
            <a:ext cx="5435862" cy="5036278"/>
          </a:xfrm>
          <a:prstGeom prst="ellipse">
            <a:avLst/>
          </a:prstGeom>
          <a:solidFill>
            <a:srgbClr val="357784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AccountController</a:t>
            </a:r>
            <a:r>
              <a:rPr lang="en-US" sz="2400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A127AA-AD91-5543-8BC9-E1BB8CA13148}"/>
              </a:ext>
            </a:extLst>
          </p:cNvPr>
          <p:cNvSpPr/>
          <p:nvPr/>
        </p:nvSpPr>
        <p:spPr>
          <a:xfrm>
            <a:off x="6735232" y="3228102"/>
            <a:ext cx="3530861" cy="3305148"/>
          </a:xfrm>
          <a:prstGeom prst="ellipse">
            <a:avLst/>
          </a:prstGeom>
          <a:solidFill>
            <a:srgbClr val="4BC0AA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Application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0D6C30-F56B-E548-A676-3F847ED7F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483" y="2586752"/>
            <a:ext cx="641350" cy="6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C 0.02734 -0.06597 0.05481 -0.13148 0.12916 -0.1331 C 0.20338 -0.13518 0.39205 -0.02847 0.4457 -0.01065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9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146A1B5-2913-5745-BB11-6895ED6DAAC0}"/>
              </a:ext>
            </a:extLst>
          </p:cNvPr>
          <p:cNvSpPr/>
          <p:nvPr/>
        </p:nvSpPr>
        <p:spPr>
          <a:xfrm>
            <a:off x="4017301" y="372897"/>
            <a:ext cx="5435862" cy="5036278"/>
          </a:xfrm>
          <a:prstGeom prst="ellipse">
            <a:avLst/>
          </a:prstGeom>
          <a:solidFill>
            <a:srgbClr val="357784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AccountController</a:t>
            </a:r>
            <a:r>
              <a:rPr lang="en-US" sz="2400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A127AA-AD91-5543-8BC9-E1BB8CA13148}"/>
              </a:ext>
            </a:extLst>
          </p:cNvPr>
          <p:cNvSpPr/>
          <p:nvPr/>
        </p:nvSpPr>
        <p:spPr>
          <a:xfrm>
            <a:off x="6735232" y="3228102"/>
            <a:ext cx="3530861" cy="3305148"/>
          </a:xfrm>
          <a:prstGeom prst="ellipse">
            <a:avLst/>
          </a:prstGeom>
          <a:solidFill>
            <a:srgbClr val="4BC0AA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Account Application 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205AF3-10A2-8D45-B694-B4DE161DC777}"/>
              </a:ext>
            </a:extLst>
          </p:cNvPr>
          <p:cNvSpPr/>
          <p:nvPr/>
        </p:nvSpPr>
        <p:spPr>
          <a:xfrm>
            <a:off x="2617923" y="2099733"/>
            <a:ext cx="1977359" cy="1825783"/>
          </a:xfrm>
          <a:prstGeom prst="ellipse">
            <a:avLst/>
          </a:prstGeom>
          <a:solidFill>
            <a:srgbClr val="5DF4D9"/>
          </a:solidFill>
          <a:ln w="76200">
            <a:solidFill>
              <a:srgbClr val="CBECF0"/>
            </a:solidFill>
          </a:ln>
          <a:effectLst>
            <a:innerShdw dist="152400" dir="120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Create Account DTO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31F154-A624-EE4C-BF95-CD6924A6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81" y="5113672"/>
            <a:ext cx="4219575" cy="1734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BC0AA"/>
                </a:solidFill>
              </a:rPr>
              <a:t>Primary Adapter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9D9F391-EAE5-0346-A6B9-441CF2E463B9}"/>
              </a:ext>
            </a:extLst>
          </p:cNvPr>
          <p:cNvSpPr txBox="1">
            <a:spLocks/>
          </p:cNvSpPr>
          <p:nvPr/>
        </p:nvSpPr>
        <p:spPr>
          <a:xfrm>
            <a:off x="6918722" y="5127266"/>
            <a:ext cx="4219575" cy="173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BC0AA"/>
                </a:solidFill>
              </a:rPr>
              <a:t>Primary Port</a:t>
            </a:r>
          </a:p>
        </p:txBody>
      </p:sp>
    </p:spTree>
    <p:extLst>
      <p:ext uri="{BB962C8B-B14F-4D97-AF65-F5344CB8AC3E}">
        <p14:creationId xmlns:p14="http://schemas.microsoft.com/office/powerpoint/2010/main" val="3932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857 0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375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40209 -1.851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9" grpId="1" animBg="1"/>
      <p:bldP spid="9" grpId="2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22419</TotalTime>
  <Words>464</Words>
  <Application>Microsoft Macintosh PowerPoint</Application>
  <PresentationFormat>Widescreen</PresentationFormat>
  <Paragraphs>89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Problems to solve  </vt:lpstr>
      <vt:lpstr>Why Hexagon? </vt:lpstr>
      <vt:lpstr>Why Hexagon? </vt:lpstr>
      <vt:lpstr>Often layer’s doesn’t represent reality well. </vt:lpstr>
      <vt:lpstr>Primary(Driving) ports </vt:lpstr>
      <vt:lpstr>Primary adapters </vt:lpstr>
      <vt:lpstr>Primary port and adapter examples</vt:lpstr>
      <vt:lpstr>PowerPoint Presentation</vt:lpstr>
      <vt:lpstr>Primary Adapter</vt:lpstr>
      <vt:lpstr>Code</vt:lpstr>
      <vt:lpstr>Secondary(Driven) ports </vt:lpstr>
      <vt:lpstr>Secondary adapters </vt:lpstr>
      <vt:lpstr>Secondary port and adapter examples</vt:lpstr>
      <vt:lpstr>Secondary Port</vt:lpstr>
      <vt:lpstr>Primary Port</vt:lpstr>
      <vt:lpstr>Code</vt:lpstr>
      <vt:lpstr>Source 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Kasprzycki, Tomasz</dc:creator>
  <cp:lastModifiedBy>tom kasp</cp:lastModifiedBy>
  <cp:revision>40</cp:revision>
  <dcterms:created xsi:type="dcterms:W3CDTF">2020-04-06T17:56:41Z</dcterms:created>
  <dcterms:modified xsi:type="dcterms:W3CDTF">2020-05-07T07:13:41Z</dcterms:modified>
</cp:coreProperties>
</file>