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AEF4E-5848-40CB-8809-08B437C0D1D5}" type="datetimeFigureOut">
              <a:rPr lang="pl-PL"/>
              <a:t>2016-01-11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489A5-392E-4482-9D33-2D2D6E01796C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122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489A5-392E-4482-9D33-2D2D6E01796C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088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489A5-392E-4482-9D33-2D2D6E01796C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865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489A5-392E-4482-9D33-2D2D6E01796C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761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489A5-392E-4482-9D33-2D2D6E01796C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6152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489A5-392E-4482-9D33-2D2D6E01796C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863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2016-01-11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007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2016-01-11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374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2016-01-11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656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2016-01-11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443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2016-01-11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072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2016-01-11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781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2016-01-11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066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2016-01-11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212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2016-01-11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409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2016-01-11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758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2016-01-11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33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2016-01-11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274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Bridge Pattern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212121"/>
                </a:solidFill>
                <a:latin typeface="Calibri" charset="0"/>
              </a:rPr>
              <a:t>Bridge 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Pattern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bridges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abstraction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 and 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it's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implementation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, 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letting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them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vary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independently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.</a:t>
            </a:r>
            <a:endParaRPr lang="pl-PL" dirty="0">
              <a:solidFill>
                <a:srgbClr val="212121"/>
              </a:solidFill>
              <a:latin typeface="Calibri" charset="0"/>
            </a:endParaRPr>
          </a:p>
          <a:p>
            <a:r>
              <a:rPr lang="pl-PL" dirty="0"/>
              <a:t/>
            </a:r>
            <a:br>
              <a:rPr lang="pl-PL" dirty="0"/>
            </a:b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Use </a:t>
            </a:r>
            <a:r>
              <a:rPr lang="pl-PL" dirty="0" err="1"/>
              <a:t>cases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212121"/>
                </a:solidFill>
                <a:latin typeface="Calibri" charset="0"/>
              </a:rPr>
              <a:t>separate API from the implementation - hiding implementation to clients,</a:t>
            </a:r>
            <a:endParaRPr lang="pl-PL" dirty="0">
              <a:solidFill>
                <a:srgbClr val="212121"/>
              </a:solidFill>
              <a:latin typeface="Calibri" charset="0"/>
            </a:endParaRPr>
          </a:p>
          <a:p>
            <a:r>
              <a:rPr lang="pl-PL" dirty="0" err="1">
                <a:solidFill>
                  <a:srgbClr val="212121"/>
                </a:solidFill>
                <a:latin typeface="Calibri" charset="0"/>
              </a:rPr>
              <a:t>decoupling</a:t>
            </a:r>
            <a:r>
              <a:rPr lang="pl-PL" dirty="0">
                <a:solidFill>
                  <a:srgbClr val="212121"/>
                </a:solidFill>
                <a:latin typeface="Calibri" charset="0"/>
              </a:rPr>
              <a:t> </a:t>
            </a:r>
            <a:r>
              <a:rPr lang="pl-PL" dirty="0" err="1">
                <a:solidFill>
                  <a:srgbClr val="212121"/>
                </a:solidFill>
                <a:latin typeface="Calibri" charset="0"/>
              </a:rPr>
              <a:t>interface</a:t>
            </a:r>
            <a:r>
              <a:rPr lang="pl-PL" dirty="0">
                <a:solidFill>
                  <a:srgbClr val="212121"/>
                </a:solidFill>
                <a:latin typeface="Calibri" charset="0"/>
              </a:rPr>
              <a:t> and </a:t>
            </a:r>
            <a:r>
              <a:rPr lang="pl-PL" dirty="0" err="1">
                <a:solidFill>
                  <a:srgbClr val="212121"/>
                </a:solidFill>
                <a:latin typeface="Calibri" charset="0"/>
              </a:rPr>
              <a:t>implementation</a:t>
            </a:r>
            <a:r>
              <a:rPr lang="pl-PL" dirty="0">
                <a:solidFill>
                  <a:srgbClr val="212121"/>
                </a:solidFill>
                <a:latin typeface="Calibri" charset="0"/>
              </a:rPr>
              <a:t>,</a:t>
            </a:r>
          </a:p>
          <a:p>
            <a:r>
              <a:rPr lang="pl-PL" dirty="0">
                <a:solidFill>
                  <a:srgbClr val="212121"/>
                </a:solidFill>
                <a:latin typeface="Calibri" charset="0"/>
              </a:rPr>
              <a:t>open for </a:t>
            </a:r>
            <a:r>
              <a:rPr lang="pl-PL" dirty="0" err="1">
                <a:solidFill>
                  <a:srgbClr val="212121"/>
                </a:solidFill>
                <a:latin typeface="Calibri" charset="0"/>
              </a:rPr>
              <a:t>changes</a:t>
            </a:r>
            <a:r>
              <a:rPr lang="pl-PL" dirty="0">
                <a:solidFill>
                  <a:srgbClr val="212121"/>
                </a:solidFill>
                <a:latin typeface="Calibri" charset="0"/>
              </a:rPr>
              <a:t>,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77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12121"/>
                </a:solidFill>
                <a:latin typeface="Calibri" charset="0"/>
              </a:rPr>
              <a:t>Bridge pattern structure (Design Patterns: Elements of reusable software)</a:t>
            </a:r>
            <a:endParaRPr lang="pl-PL" dirty="0">
              <a:solidFill>
                <a:srgbClr val="212121"/>
              </a:solidFill>
              <a:latin typeface="Calibri" charset="0"/>
            </a:endParaRPr>
          </a:p>
        </p:txBody>
      </p:sp>
      <p:pic>
        <p:nvPicPr>
          <p:cNvPr id="4" name="Symbol zastępczy zawartości 3" descr="bridg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1573" y="1825625"/>
            <a:ext cx="9888853" cy="4351338"/>
          </a:xfrm>
        </p:spPr>
      </p:pic>
    </p:spTree>
    <p:extLst>
      <p:ext uri="{BB962C8B-B14F-4D97-AF65-F5344CB8AC3E}">
        <p14:creationId xmlns:p14="http://schemas.microsoft.com/office/powerpoint/2010/main" val="165853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Elements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l-PL" dirty="0" err="1">
                <a:solidFill>
                  <a:srgbClr val="212121"/>
                </a:solidFill>
                <a:latin typeface="Calibri" charset="0"/>
              </a:rPr>
              <a:t>Abstraction</a:t>
            </a:r>
            <a:endParaRPr lang="pl-PL" dirty="0">
              <a:solidFill>
                <a:srgbClr val="212121"/>
              </a:solidFill>
              <a:latin typeface="Calibri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l-PL" dirty="0" err="1">
                <a:solidFill>
                  <a:srgbClr val="212121"/>
                </a:solidFill>
                <a:latin typeface="Calibri" charset="0"/>
              </a:rPr>
              <a:t>Implementator</a:t>
            </a:r>
            <a:endParaRPr lang="pl-PL" dirty="0">
              <a:solidFill>
                <a:srgbClr val="212121"/>
              </a:solidFill>
              <a:latin typeface="Calibri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l-PL" dirty="0" err="1">
                <a:solidFill>
                  <a:srgbClr val="212121"/>
                </a:solidFill>
                <a:latin typeface="Calibri" charset="0"/>
              </a:rPr>
              <a:t>Concrete</a:t>
            </a:r>
            <a:r>
              <a:rPr lang="pl-PL" dirty="0">
                <a:solidFill>
                  <a:srgbClr val="212121"/>
                </a:solidFill>
                <a:latin typeface="Calibri" charset="0"/>
              </a:rPr>
              <a:t> </a:t>
            </a:r>
            <a:r>
              <a:rPr lang="pl-PL" dirty="0" err="1">
                <a:solidFill>
                  <a:srgbClr val="212121"/>
                </a:solidFill>
                <a:latin typeface="Calibri" charset="0"/>
              </a:rPr>
              <a:t>Implementator</a:t>
            </a:r>
            <a:endParaRPr lang="pl-PL" dirty="0">
              <a:solidFill>
                <a:srgbClr val="212121"/>
              </a:solidFill>
              <a:latin typeface="Calibri" charset="0"/>
            </a:endParaRPr>
          </a:p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5495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Elements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  <a:latin typeface="Calibri" charset="0"/>
              </a:rPr>
              <a:t>Refined Abstraction: implements abstraction. Add specific implementation one level higher.  </a:t>
            </a:r>
            <a:endParaRPr lang="pl-PL" dirty="0">
              <a:solidFill>
                <a:srgbClr val="212121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212121"/>
                </a:solidFill>
                <a:latin typeface="Calibri" charset="0"/>
              </a:rPr>
              <a:t> </a:t>
            </a:r>
          </a:p>
          <a:p>
            <a:pPr lvl="1"/>
            <a:r>
              <a:rPr lang="en-US" dirty="0">
                <a:solidFill>
                  <a:srgbClr val="212121"/>
                </a:solidFill>
                <a:latin typeface="Calibri" charset="0"/>
              </a:rPr>
              <a:t>Can implements low level functions from abstractions and run inside some functions specified by the </a:t>
            </a:r>
            <a:r>
              <a:rPr lang="en-US" dirty="0" err="1">
                <a:solidFill>
                  <a:srgbClr val="212121"/>
                </a:solidFill>
                <a:latin typeface="Calibri" charset="0"/>
              </a:rPr>
              <a:t>implementator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. </a:t>
            </a:r>
            <a:r>
              <a:rPr lang="pl-PL" dirty="0">
                <a:solidFill>
                  <a:srgbClr val="212121"/>
                </a:solidFill>
                <a:latin typeface="Calibri" charset="0"/>
              </a:rPr>
              <a:t> </a:t>
            </a:r>
          </a:p>
          <a:p>
            <a:pPr lvl="1"/>
            <a:r>
              <a:rPr lang="en-US" dirty="0">
                <a:solidFill>
                  <a:srgbClr val="212121"/>
                </a:solidFill>
                <a:latin typeface="Calibri" charset="0"/>
              </a:rPr>
              <a:t>Can implements high level functions from abstraction and add high level functionality which is different than in </a:t>
            </a:r>
            <a:r>
              <a:rPr lang="en-US" dirty="0" err="1">
                <a:solidFill>
                  <a:srgbClr val="212121"/>
                </a:solidFill>
                <a:latin typeface="Calibri" charset="0"/>
              </a:rPr>
              <a:t>implementator</a:t>
            </a:r>
            <a:r>
              <a:rPr lang="en-US" dirty="0">
                <a:solidFill>
                  <a:srgbClr val="212121"/>
                </a:solidFill>
                <a:latin typeface="Calibri" charset="0"/>
              </a:rPr>
              <a:t>.</a:t>
            </a:r>
            <a:endParaRPr lang="pl-PL" dirty="0">
              <a:solidFill>
                <a:srgbClr val="212121"/>
              </a:solidFill>
              <a:latin typeface="Calibri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866798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Panoramiczny</PresentationFormat>
  <Paragraphs>0</Paragraphs>
  <Slides>5</Slides>
  <Notes>5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Motyw pakietu Office</vt:lpstr>
      <vt:lpstr>Bridge Pattern</vt:lpstr>
      <vt:lpstr>Use cases</vt:lpstr>
      <vt:lpstr>Bridge pattern structure (Design Patterns: Elements of reusable software)</vt:lpstr>
      <vt:lpstr>Elements</vt:lpstr>
      <vt:lpstr>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Pattern</dc:title>
  <dc:creator/>
  <cp:lastModifiedBy/>
  <cp:revision>4</cp:revision>
  <dcterms:created xsi:type="dcterms:W3CDTF">2012-08-15T16:54:36Z</dcterms:created>
  <dcterms:modified xsi:type="dcterms:W3CDTF">2016-01-11T20:53:21Z</dcterms:modified>
</cp:coreProperties>
</file>