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8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E386B7-59F7-4D27-944F-3D5E94B049E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EFFAE8-F2AE-400A-9ED5-0468C0496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wnloads.html" TargetMode="External"/><Relationship Id="rId2" Type="http://schemas.openxmlformats.org/officeDocument/2006/relationships/hyperlink" Target="http://www.try.jupyt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l-PL" dirty="0" smtClean="0"/>
          </a:p>
          <a:p>
            <a:pPr algn="r"/>
            <a:r>
              <a:rPr lang="pl-PL" dirty="0" smtClean="0"/>
              <a:t>Mateusz Babiuch</a:t>
            </a:r>
          </a:p>
          <a:p>
            <a:pPr algn="r"/>
            <a:r>
              <a:rPr lang="pl-PL" dirty="0" smtClean="0"/>
              <a:t>Agnieszka Pocha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leakage prevention using Spark and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&gt;&gt;insert result here&lt;&lt;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5257800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Prediction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www.try.jupyter.org</a:t>
            </a:r>
            <a:r>
              <a:rPr lang="pl-PL" dirty="0" smtClean="0"/>
              <a:t> New -&gt; Python 3 (Spark 1.4.1) – no installation, no nothing, it just works!</a:t>
            </a:r>
          </a:p>
          <a:p>
            <a:r>
              <a:rPr lang="pl-PL" dirty="0"/>
              <a:t>e</a:t>
            </a:r>
            <a:r>
              <a:rPr lang="pl-PL" dirty="0" smtClean="0"/>
              <a:t>xample code: &gt;&gt;link to the repo&lt;&lt;</a:t>
            </a:r>
          </a:p>
          <a:p>
            <a:endParaRPr lang="pl-PL" dirty="0" smtClean="0"/>
          </a:p>
          <a:p>
            <a:r>
              <a:rPr lang="pl-PL" dirty="0" smtClean="0"/>
              <a:t>or: </a:t>
            </a:r>
            <a:r>
              <a:rPr lang="pl-PL" dirty="0" smtClean="0">
                <a:hlinkClick r:id="rId3"/>
              </a:rPr>
              <a:t>http://spark.apache.org/downloads.html</a:t>
            </a:r>
            <a:endParaRPr lang="pl-PL" dirty="0" smtClean="0"/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problem and why is it important?</a:t>
            </a:r>
          </a:p>
          <a:p>
            <a:r>
              <a:rPr lang="en-US" dirty="0" smtClean="0"/>
              <a:t>What approach have we used?</a:t>
            </a:r>
          </a:p>
          <a:p>
            <a:r>
              <a:rPr lang="en-US" dirty="0" smtClean="0"/>
              <a:t>What was our data?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stic-regres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124200"/>
            <a:ext cx="4282559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0480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</a:t>
            </a:r>
            <a:r>
              <a:rPr lang="en-US" dirty="0" err="1" smtClean="0"/>
              <a:t>ast</a:t>
            </a:r>
            <a:r>
              <a:rPr lang="en-US" dirty="0" smtClean="0"/>
              <a:t> and general engine for large-scale data processing</a:t>
            </a:r>
            <a:r>
              <a:rPr lang="pl-PL" dirty="0" smtClean="0"/>
              <a:t> suitable for: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data processing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machine </a:t>
            </a:r>
            <a:r>
              <a:rPr lang="pl-PL" dirty="0"/>
              <a:t>l</a:t>
            </a:r>
            <a:r>
              <a:rPr lang="pl-PL" dirty="0" smtClean="0"/>
              <a:t>earning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version 1.4.1 – July 15th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v</a:t>
            </a:r>
            <a:r>
              <a:rPr lang="pl-PL" dirty="0" smtClean="0"/>
              <a:t>ersion 1.5.0 – September 9th</a:t>
            </a:r>
            <a:endParaRPr lang="en-US" dirty="0"/>
          </a:p>
        </p:txBody>
      </p:sp>
      <p:pic>
        <p:nvPicPr>
          <p:cNvPr id="7" name="Picture 6" descr="spark_logo.jp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-11430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-logo-notext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581400"/>
            <a:ext cx="1752600" cy="1752600"/>
          </a:xfrm>
          <a:prstGeom prst="rect">
            <a:avLst/>
          </a:prstGeom>
        </p:spPr>
      </p:pic>
      <p:pic>
        <p:nvPicPr>
          <p:cNvPr id="4" name="Picture 3" descr="Rlogo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505200"/>
            <a:ext cx="2410695" cy="1828803"/>
          </a:xfrm>
          <a:prstGeom prst="rect">
            <a:avLst/>
          </a:prstGeom>
        </p:spPr>
      </p:pic>
      <p:pic>
        <p:nvPicPr>
          <p:cNvPr id="5" name="Picture 4" descr="20150908182316!Java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048000"/>
            <a:ext cx="2514600" cy="2514600"/>
          </a:xfrm>
          <a:prstGeom prst="rect">
            <a:avLst/>
          </a:prstGeom>
        </p:spPr>
      </p:pic>
      <p:pic>
        <p:nvPicPr>
          <p:cNvPr id="6" name="Picture 5" descr="smooth-spir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3276600"/>
            <a:ext cx="1435487" cy="2114550"/>
          </a:xfrm>
          <a:prstGeom prst="rect">
            <a:avLst/>
          </a:prstGeom>
        </p:spPr>
      </p:pic>
      <p:pic>
        <p:nvPicPr>
          <p:cNvPr id="7" name="Picture 6" descr="spark_logo.jp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3600" y="-11430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ark2_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228600"/>
            <a:ext cx="8991600" cy="6052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	</a:t>
            </a:r>
            <a:r>
              <a:rPr lang="en-US" dirty="0" smtClean="0"/>
              <a:t>A Resilient Distributed Dataset (RDD), the basic abstraction in Spark. Represents an immutable, partitioned collection of elements that can be operated on in parallel.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l-PL" dirty="0"/>
              <a:t>e</a:t>
            </a:r>
            <a:r>
              <a:rPr lang="pl-PL" dirty="0" smtClean="0"/>
              <a:t>asy to create</a:t>
            </a:r>
          </a:p>
          <a:p>
            <a:r>
              <a:rPr lang="pl-PL" dirty="0"/>
              <a:t>t</a:t>
            </a:r>
            <a:r>
              <a:rPr lang="pl-PL" dirty="0" smtClean="0"/>
              <a:t>ransformations:</a:t>
            </a:r>
          </a:p>
          <a:p>
            <a:pPr lvl="1"/>
            <a:r>
              <a:rPr lang="pl-PL" dirty="0"/>
              <a:t>d</a:t>
            </a:r>
            <a:r>
              <a:rPr lang="pl-PL" dirty="0" smtClean="0"/>
              <a:t>istinct</a:t>
            </a:r>
          </a:p>
          <a:p>
            <a:pPr lvl="1"/>
            <a:r>
              <a:rPr lang="pl-PL" dirty="0"/>
              <a:t>f</a:t>
            </a:r>
            <a:r>
              <a:rPr lang="pl-PL" dirty="0" smtClean="0"/>
              <a:t>ilter</a:t>
            </a:r>
          </a:p>
          <a:p>
            <a:pPr lvl="1"/>
            <a:r>
              <a:rPr lang="pl-PL" dirty="0" smtClean="0"/>
              <a:t>map</a:t>
            </a:r>
          </a:p>
          <a:p>
            <a:pPr lvl="1"/>
            <a:r>
              <a:rPr lang="pl-PL" dirty="0" smtClean="0"/>
              <a:t>mapToPair</a:t>
            </a:r>
          </a:p>
          <a:p>
            <a:pPr lvl="1"/>
            <a:r>
              <a:rPr lang="pl-PL" dirty="0" smtClean="0"/>
              <a:t>combineByKey</a:t>
            </a:r>
          </a:p>
          <a:p>
            <a:pPr lvl="1"/>
            <a:r>
              <a:rPr lang="pl-PL" dirty="0" smtClean="0"/>
              <a:t>and many more...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5257800"/>
            <a:ext cx="164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RDDs, Pipelines, DataFrames</a:t>
            </a:r>
          </a:p>
          <a:p>
            <a:r>
              <a:rPr lang="pl-PL" dirty="0" smtClean="0"/>
              <a:t>Normalization</a:t>
            </a:r>
            <a:endParaRPr lang="pl-PL" dirty="0"/>
          </a:p>
          <a:p>
            <a:r>
              <a:rPr lang="pl-PL" dirty="0" smtClean="0"/>
              <a:t>TF, TFIDF</a:t>
            </a:r>
          </a:p>
          <a:p>
            <a:r>
              <a:rPr lang="pl-PL" dirty="0"/>
              <a:t>n</a:t>
            </a:r>
            <a:r>
              <a:rPr lang="pl-PL" dirty="0" smtClean="0"/>
              <a:t>aive Bayes, k-means, multilayer perceptron classifier, LDA, random forests...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l-PL" dirty="0" smtClean="0"/>
              <a:t>term frequency representation</a:t>
            </a:r>
          </a:p>
          <a:p>
            <a:r>
              <a:rPr lang="pl-PL" dirty="0" smtClean="0"/>
              <a:t>normalization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5257800"/>
            <a:ext cx="164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Spark work with testing libraries?</a:t>
            </a:r>
          </a:p>
          <a:p>
            <a:r>
              <a:rPr lang="en-US" dirty="0" smtClean="0"/>
              <a:t>How to test things on spark</a:t>
            </a:r>
          </a:p>
          <a:p>
            <a:r>
              <a:rPr lang="en-US" dirty="0" smtClean="0"/>
              <a:t>The difficulties we have encountered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Due to time restraints we focused primarily on integration and system level tests</a:t>
            </a:r>
          </a:p>
          <a:p>
            <a:r>
              <a:rPr lang="en-US" dirty="0" smtClean="0"/>
              <a:t>Lack of proper documentation makes things difficult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5257800"/>
            <a:ext cx="164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More on Spark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cannot create and use an RDD within an RDD</a:t>
            </a:r>
          </a:p>
          <a:p>
            <a:r>
              <a:rPr lang="en-US" dirty="0" smtClean="0"/>
              <a:t>Data size may quickly become a problem, it may be required to separate the data into smaller batches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Any files that the program uses must be included in its jar which may </a:t>
            </a:r>
            <a:r>
              <a:rPr lang="en-US" smtClean="0"/>
              <a:t>cause issues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5257800"/>
            <a:ext cx="164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</TotalTime>
  <Words>244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Email leakage prevention using Spark and Machine Learning</vt:lpstr>
      <vt:lpstr>General Overview</vt:lpstr>
      <vt:lpstr>Slide 3</vt:lpstr>
      <vt:lpstr>Slide 4</vt:lpstr>
      <vt:lpstr>Slide 5</vt:lpstr>
      <vt:lpstr>RDD</vt:lpstr>
      <vt:lpstr>Machine Learning</vt:lpstr>
      <vt:lpstr>Testing</vt:lpstr>
      <vt:lpstr>More on Spark</vt:lpstr>
      <vt:lpstr>Results</vt:lpstr>
      <vt:lpstr>How to start?</vt:lpstr>
    </vt:vector>
  </TitlesOfParts>
  <Company>BBH &amp;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leakage prevention using Spark and Machine Learning</dc:title>
  <dc:creator>A046507</dc:creator>
  <cp:lastModifiedBy>Mateusz Babiuch</cp:lastModifiedBy>
  <cp:revision>16</cp:revision>
  <dcterms:created xsi:type="dcterms:W3CDTF">2015-09-15T11:57:57Z</dcterms:created>
  <dcterms:modified xsi:type="dcterms:W3CDTF">2015-09-21T10:00:15Z</dcterms:modified>
</cp:coreProperties>
</file>