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FE19-1D4C-448B-9B4B-3E7C8BF3908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Spock</a:t>
            </a:r>
            <a:r>
              <a:rPr lang="en-US" dirty="0" smtClean="0">
                <a:latin typeface="Antique Olive" pitchFamily="34" charset="0"/>
              </a:rPr>
              <a:t> presentation</a:t>
            </a:r>
            <a:endParaRPr lang="en-US" dirty="0">
              <a:latin typeface="Antique Oliv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– but 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mechanism for mocking and </a:t>
            </a:r>
            <a:r>
              <a:rPr lang="en-US" dirty="0" err="1" smtClean="0"/>
              <a:t>stubing</a:t>
            </a:r>
            <a:endParaRPr lang="en-US" dirty="0" smtClean="0"/>
          </a:p>
          <a:p>
            <a:r>
              <a:rPr lang="en-US" dirty="0" smtClean="0"/>
              <a:t>Leverages groovy syntax</a:t>
            </a:r>
          </a:p>
          <a:p>
            <a:r>
              <a:rPr lang="en-US" dirty="0" smtClean="0"/>
              <a:t>Supports behavioral way of writing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(mandatory	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&lt;!-- Mandatory dependencies for using Spock --&gt;</a:t>
            </a:r>
          </a:p>
          <a:p>
            <a:pPr marL="0" indent="0">
              <a:buNone/>
            </a:pPr>
            <a:r>
              <a:rPr lang="en-US" dirty="0" smtClean="0"/>
              <a:t>    &lt;dependency&gt;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org.spockframework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spock</a:t>
            </a:r>
            <a:r>
              <a:rPr lang="en-US" dirty="0" smtClean="0"/>
              <a:t>-core&lt;/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&lt;version&gt;1.0-groovy-2.0&lt;/version&gt;</a:t>
            </a:r>
          </a:p>
          <a:p>
            <a:pPr marL="0" indent="0">
              <a:buNone/>
            </a:pPr>
            <a:r>
              <a:rPr lang="en-US" dirty="0" smtClean="0"/>
              <a:t>      &lt;scope&gt;test&lt;/scope&gt;</a:t>
            </a:r>
          </a:p>
          <a:p>
            <a:pPr marL="0" indent="0">
              <a:buNone/>
            </a:pPr>
            <a:r>
              <a:rPr lang="en-US" dirty="0" smtClean="0"/>
              <a:t>    &lt;/dependency&gt;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5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vs Spock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5463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is enough (e.g.</a:t>
                      </a:r>
                      <a:r>
                        <a:rPr lang="en-US" baseline="0" dirty="0" smtClean="0"/>
                        <a:t> value == true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within Specification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6487000" cy="455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failed? See the 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9969"/>
            <a:ext cx="7988347" cy="20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1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Spock presentation</vt:lpstr>
      <vt:lpstr>Spock – but why? </vt:lpstr>
      <vt:lpstr>Maven dependency (mandatory )</vt:lpstr>
      <vt:lpstr>Junit vs Spock</vt:lpstr>
      <vt:lpstr>First Test</vt:lpstr>
      <vt:lpstr>Second Test</vt:lpstr>
      <vt:lpstr>Test failed? See the output </vt:lpstr>
    </vt:vector>
  </TitlesOfParts>
  <Company>Brown Brothers Harriman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presentation</dc:title>
  <dc:creator>Kasprzycki, Tomasz</dc:creator>
  <cp:lastModifiedBy>Kasprzycki, Tomasz</cp:lastModifiedBy>
  <cp:revision>7</cp:revision>
  <dcterms:created xsi:type="dcterms:W3CDTF">2015-09-05T10:18:21Z</dcterms:created>
  <dcterms:modified xsi:type="dcterms:W3CDTF">2015-09-05T13:37:25Z</dcterms:modified>
</cp:coreProperties>
</file>