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FE19-1D4C-448B-9B4B-3E7C8BF3908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73" y="685800"/>
            <a:ext cx="7772400" cy="1470025"/>
          </a:xfrm>
        </p:spPr>
        <p:txBody>
          <a:bodyPr anchor="t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Spock</a:t>
            </a:r>
            <a:r>
              <a:rPr lang="en-US" dirty="0" smtClean="0">
                <a:latin typeface="Antique Olive" pitchFamily="34" charset="0"/>
              </a:rPr>
              <a:t> presentation</a:t>
            </a:r>
            <a:endParaRPr lang="en-US" dirty="0">
              <a:latin typeface="Antique Oliv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28" y="1905000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8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Mocking is the act of describing (mandatory) interactions between the object under specification and its collaborators.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cglib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cglib-nodep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&lt;version&gt;</a:t>
            </a:r>
            <a:r>
              <a:rPr lang="en-US" dirty="0" smtClean="0"/>
              <a:t>2.2.2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0939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366213" cy="495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 Constraints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534400" cy="23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Stubbing is the act of making collaborators respond to method calls in a certain way. When stubbing a method, you don’t care if and how many times the method is going to be called; you just want it to return some value, or perform some side effect, </a:t>
            </a:r>
            <a:r>
              <a:rPr lang="en-US" i="1" dirty="0"/>
              <a:t>whenever</a:t>
            </a:r>
            <a:r>
              <a:rPr lang="en-US" dirty="0"/>
              <a:t> it gets called.</a:t>
            </a:r>
          </a:p>
        </p:txBody>
      </p:sp>
    </p:spTree>
    <p:extLst>
      <p:ext uri="{BB962C8B-B14F-4D97-AF65-F5344CB8AC3E}">
        <p14:creationId xmlns:p14="http://schemas.microsoft.com/office/powerpoint/2010/main" val="28529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638800" cy="54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5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&amp;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org.spockframework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spock</a:t>
            </a:r>
            <a:r>
              <a:rPr lang="en-US" dirty="0"/>
              <a:t>-spring&lt;/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&lt;version&gt;0.7-groovy-2.0&lt;/version&gt;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63962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58586" cy="366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00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– but why?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 mechanism for mocking and </a:t>
            </a:r>
            <a:r>
              <a:rPr lang="en-US" dirty="0" smtClean="0"/>
              <a:t>stubbing</a:t>
            </a:r>
            <a:endParaRPr lang="en-US" dirty="0" smtClean="0"/>
          </a:p>
          <a:p>
            <a:r>
              <a:rPr lang="en-US" dirty="0" smtClean="0"/>
              <a:t>Leverages groovy syntax</a:t>
            </a:r>
          </a:p>
          <a:p>
            <a:r>
              <a:rPr lang="en-US" dirty="0" smtClean="0"/>
              <a:t>Supports behavioral way of writing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 (mandatory	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&lt;!-- Mandatory dependencies for using Spock --&gt;</a:t>
            </a:r>
          </a:p>
          <a:p>
            <a:pPr marL="0" indent="0">
              <a:buNone/>
            </a:pPr>
            <a:r>
              <a:rPr lang="en-US" dirty="0" smtClean="0"/>
              <a:t>    &lt;dependency&gt;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org.spockframework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spock</a:t>
            </a:r>
            <a:r>
              <a:rPr lang="en-US" dirty="0" smtClean="0"/>
              <a:t>-core&lt;/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&lt;version&gt;1.0-groovy-2.0&lt;/version&gt;</a:t>
            </a:r>
          </a:p>
          <a:p>
            <a:pPr marL="0" indent="0">
              <a:buNone/>
            </a:pPr>
            <a:r>
              <a:rPr lang="en-US" dirty="0" smtClean="0"/>
              <a:t>      &lt;scope&gt;test&lt;/scope&gt;</a:t>
            </a:r>
          </a:p>
          <a:p>
            <a:pPr marL="0" indent="0">
              <a:buNone/>
            </a:pPr>
            <a:r>
              <a:rPr lang="en-US" dirty="0" smtClean="0"/>
              <a:t>    &lt;/dependency&gt;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5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vs Spock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01859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BeforeClass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setupSpec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AfterClass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cleanupSpec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is enough (e.g.</a:t>
                      </a:r>
                      <a:r>
                        <a:rPr lang="en-US" baseline="0" dirty="0" smtClean="0"/>
                        <a:t> value == true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within Specification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1"/>
            <a:ext cx="6487000" cy="455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Blocks2Ph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11437"/>
            <a:ext cx="5029200" cy="42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8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failed? See the output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9969"/>
            <a:ext cx="7988347" cy="205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3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Parametrization rocks!!!</a:t>
            </a:r>
            <a:br>
              <a:rPr lang="en-US" dirty="0" smtClean="0"/>
            </a:br>
            <a:r>
              <a:rPr lang="en-US" dirty="0" smtClean="0"/>
              <a:t>Especially with @Unroll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57685" cy="265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213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Spock presentation</vt:lpstr>
      <vt:lpstr>Spock – but why? </vt:lpstr>
      <vt:lpstr>Maven dependency (mandatory )</vt:lpstr>
      <vt:lpstr>Junit vs Spock</vt:lpstr>
      <vt:lpstr>First Test</vt:lpstr>
      <vt:lpstr>Second Test</vt:lpstr>
      <vt:lpstr>Blocks</vt:lpstr>
      <vt:lpstr>Test failed? See the output </vt:lpstr>
      <vt:lpstr>Parametrization rocks!!! Especially with @Unroll</vt:lpstr>
      <vt:lpstr>Mocking</vt:lpstr>
      <vt:lpstr>Dependency</vt:lpstr>
      <vt:lpstr>Example</vt:lpstr>
      <vt:lpstr>Argument Constraints</vt:lpstr>
      <vt:lpstr>Stubbing</vt:lpstr>
      <vt:lpstr>Example</vt:lpstr>
      <vt:lpstr>Spock &amp; Spring</vt:lpstr>
      <vt:lpstr>Example</vt:lpstr>
    </vt:vector>
  </TitlesOfParts>
  <Company>Brown Brothers Harriman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presentation</dc:title>
  <dc:creator>Kasprzycki, Tomasz</dc:creator>
  <cp:lastModifiedBy>Kasprzycki, Tomasz</cp:lastModifiedBy>
  <cp:revision>19</cp:revision>
  <dcterms:created xsi:type="dcterms:W3CDTF">2015-09-05T10:18:21Z</dcterms:created>
  <dcterms:modified xsi:type="dcterms:W3CDTF">2015-09-07T18:51:08Z</dcterms:modified>
</cp:coreProperties>
</file>