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64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</a:t>
            </a:r>
            <a:r>
              <a:rPr lang="en-US" baseline="0"/>
              <a:t> vs </a:t>
            </a:r>
            <a:r>
              <a:rPr lang="en-US"/>
              <a:t>Queue</a:t>
            </a:r>
            <a:r>
              <a:rPr lang="en-US" baseline="0"/>
              <a:t> Time Limit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2657316422748987E-2"/>
          <c:y val="7.060702828813066E-2"/>
          <c:w val="0.9487405769619135"/>
          <c:h val="0.81234718576844556"/>
        </c:manualLayout>
      </c:layout>
      <c:lineChart>
        <c:grouping val="standard"/>
        <c:varyColors val="0"/>
        <c:ser>
          <c:idx val="0"/>
          <c:order val="0"/>
          <c:tx>
            <c:v>Turnaround Time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[QueueTimeLimits.xlsx]DataCollection!$A$1:$A$30</c:f>
              <c:numCache>
                <c:formatCode>General</c:formatCode>
                <c:ptCount val="30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70</c:v>
                </c:pt>
                <c:pt idx="4">
                  <c:v>90</c:v>
                </c:pt>
                <c:pt idx="5">
                  <c:v>110</c:v>
                </c:pt>
                <c:pt idx="6">
                  <c:v>130</c:v>
                </c:pt>
                <c:pt idx="7">
                  <c:v>150</c:v>
                </c:pt>
                <c:pt idx="8">
                  <c:v>170</c:v>
                </c:pt>
                <c:pt idx="9">
                  <c:v>190</c:v>
                </c:pt>
                <c:pt idx="10">
                  <c:v>210</c:v>
                </c:pt>
                <c:pt idx="11">
                  <c:v>230</c:v>
                </c:pt>
                <c:pt idx="12">
                  <c:v>250</c:v>
                </c:pt>
                <c:pt idx="13">
                  <c:v>270</c:v>
                </c:pt>
                <c:pt idx="14">
                  <c:v>290</c:v>
                </c:pt>
                <c:pt idx="15">
                  <c:v>310</c:v>
                </c:pt>
                <c:pt idx="16">
                  <c:v>330</c:v>
                </c:pt>
                <c:pt idx="17">
                  <c:v>350</c:v>
                </c:pt>
                <c:pt idx="18">
                  <c:v>370</c:v>
                </c:pt>
                <c:pt idx="19">
                  <c:v>390</c:v>
                </c:pt>
                <c:pt idx="20">
                  <c:v>410</c:v>
                </c:pt>
                <c:pt idx="21">
                  <c:v>430</c:v>
                </c:pt>
                <c:pt idx="22">
                  <c:v>450</c:v>
                </c:pt>
                <c:pt idx="23">
                  <c:v>470</c:v>
                </c:pt>
                <c:pt idx="24">
                  <c:v>490</c:v>
                </c:pt>
                <c:pt idx="25">
                  <c:v>510</c:v>
                </c:pt>
                <c:pt idx="26">
                  <c:v>530</c:v>
                </c:pt>
                <c:pt idx="27">
                  <c:v>550</c:v>
                </c:pt>
                <c:pt idx="28">
                  <c:v>570</c:v>
                </c:pt>
                <c:pt idx="29">
                  <c:v>590</c:v>
                </c:pt>
              </c:numCache>
            </c:numRef>
          </c:cat>
          <c:val>
            <c:numRef>
              <c:f>[QueueTimeLimits.xlsx]DataCollection!$B$1:$B$30</c:f>
              <c:numCache>
                <c:formatCode>General</c:formatCode>
                <c:ptCount val="30"/>
                <c:pt idx="0">
                  <c:v>3817</c:v>
                </c:pt>
                <c:pt idx="1">
                  <c:v>3762</c:v>
                </c:pt>
                <c:pt idx="2">
                  <c:v>3692</c:v>
                </c:pt>
                <c:pt idx="3">
                  <c:v>3576</c:v>
                </c:pt>
                <c:pt idx="4">
                  <c:v>2557</c:v>
                </c:pt>
                <c:pt idx="5">
                  <c:v>1869</c:v>
                </c:pt>
                <c:pt idx="6">
                  <c:v>1371</c:v>
                </c:pt>
                <c:pt idx="7">
                  <c:v>1049</c:v>
                </c:pt>
                <c:pt idx="8">
                  <c:v>964</c:v>
                </c:pt>
                <c:pt idx="9">
                  <c:v>973</c:v>
                </c:pt>
                <c:pt idx="10">
                  <c:v>1007</c:v>
                </c:pt>
                <c:pt idx="11">
                  <c:v>1086</c:v>
                </c:pt>
                <c:pt idx="12">
                  <c:v>1303</c:v>
                </c:pt>
                <c:pt idx="13">
                  <c:v>1348</c:v>
                </c:pt>
                <c:pt idx="14">
                  <c:v>1555</c:v>
                </c:pt>
                <c:pt idx="15">
                  <c:v>1639</c:v>
                </c:pt>
                <c:pt idx="16">
                  <c:v>1789</c:v>
                </c:pt>
                <c:pt idx="17">
                  <c:v>2150</c:v>
                </c:pt>
                <c:pt idx="18">
                  <c:v>1820</c:v>
                </c:pt>
                <c:pt idx="19">
                  <c:v>2057</c:v>
                </c:pt>
                <c:pt idx="20">
                  <c:v>2452</c:v>
                </c:pt>
                <c:pt idx="21">
                  <c:v>2139</c:v>
                </c:pt>
                <c:pt idx="22">
                  <c:v>2682</c:v>
                </c:pt>
                <c:pt idx="23">
                  <c:v>3013</c:v>
                </c:pt>
                <c:pt idx="24">
                  <c:v>2941</c:v>
                </c:pt>
                <c:pt idx="25">
                  <c:v>2920</c:v>
                </c:pt>
                <c:pt idx="26">
                  <c:v>2703</c:v>
                </c:pt>
                <c:pt idx="27">
                  <c:v>2941</c:v>
                </c:pt>
                <c:pt idx="28">
                  <c:v>3031</c:v>
                </c:pt>
                <c:pt idx="29">
                  <c:v>3444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91-4847-A326-0C09AD19DB57}"/>
            </c:ext>
          </c:extLst>
        </c:ser>
        <c:ser>
          <c:idx val="1"/>
          <c:order val="1"/>
          <c:tx>
            <c:v>Wait Time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[QueueTimeLimits.xlsx]DataCollection!$A$1:$A$30</c:f>
              <c:numCache>
                <c:formatCode>General</c:formatCode>
                <c:ptCount val="30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70</c:v>
                </c:pt>
                <c:pt idx="4">
                  <c:v>90</c:v>
                </c:pt>
                <c:pt idx="5">
                  <c:v>110</c:v>
                </c:pt>
                <c:pt idx="6">
                  <c:v>130</c:v>
                </c:pt>
                <c:pt idx="7">
                  <c:v>150</c:v>
                </c:pt>
                <c:pt idx="8">
                  <c:v>170</c:v>
                </c:pt>
                <c:pt idx="9">
                  <c:v>190</c:v>
                </c:pt>
                <c:pt idx="10">
                  <c:v>210</c:v>
                </c:pt>
                <c:pt idx="11">
                  <c:v>230</c:v>
                </c:pt>
                <c:pt idx="12">
                  <c:v>250</c:v>
                </c:pt>
                <c:pt idx="13">
                  <c:v>270</c:v>
                </c:pt>
                <c:pt idx="14">
                  <c:v>290</c:v>
                </c:pt>
                <c:pt idx="15">
                  <c:v>310</c:v>
                </c:pt>
                <c:pt idx="16">
                  <c:v>330</c:v>
                </c:pt>
                <c:pt idx="17">
                  <c:v>350</c:v>
                </c:pt>
                <c:pt idx="18">
                  <c:v>370</c:v>
                </c:pt>
                <c:pt idx="19">
                  <c:v>390</c:v>
                </c:pt>
                <c:pt idx="20">
                  <c:v>410</c:v>
                </c:pt>
                <c:pt idx="21">
                  <c:v>430</c:v>
                </c:pt>
                <c:pt idx="22">
                  <c:v>450</c:v>
                </c:pt>
                <c:pt idx="23">
                  <c:v>470</c:v>
                </c:pt>
                <c:pt idx="24">
                  <c:v>490</c:v>
                </c:pt>
                <c:pt idx="25">
                  <c:v>510</c:v>
                </c:pt>
                <c:pt idx="26">
                  <c:v>530</c:v>
                </c:pt>
                <c:pt idx="27">
                  <c:v>550</c:v>
                </c:pt>
                <c:pt idx="28">
                  <c:v>570</c:v>
                </c:pt>
                <c:pt idx="29">
                  <c:v>590</c:v>
                </c:pt>
              </c:numCache>
            </c:numRef>
          </c:cat>
          <c:val>
            <c:numRef>
              <c:f>[QueueTimeLimits.xlsx]DataCollection!$C$1:$C$30</c:f>
              <c:numCache>
                <c:formatCode>General</c:formatCode>
                <c:ptCount val="30"/>
                <c:pt idx="0">
                  <c:v>3614</c:v>
                </c:pt>
                <c:pt idx="1">
                  <c:v>3558</c:v>
                </c:pt>
                <c:pt idx="2">
                  <c:v>3486</c:v>
                </c:pt>
                <c:pt idx="3">
                  <c:v>3368</c:v>
                </c:pt>
                <c:pt idx="4">
                  <c:v>2347</c:v>
                </c:pt>
                <c:pt idx="5">
                  <c:v>1658</c:v>
                </c:pt>
                <c:pt idx="6">
                  <c:v>1159</c:v>
                </c:pt>
                <c:pt idx="7">
                  <c:v>835</c:v>
                </c:pt>
                <c:pt idx="8">
                  <c:v>748</c:v>
                </c:pt>
                <c:pt idx="9">
                  <c:v>756</c:v>
                </c:pt>
                <c:pt idx="10">
                  <c:v>790</c:v>
                </c:pt>
                <c:pt idx="11">
                  <c:v>869</c:v>
                </c:pt>
                <c:pt idx="12">
                  <c:v>1084</c:v>
                </c:pt>
                <c:pt idx="13">
                  <c:v>1130</c:v>
                </c:pt>
                <c:pt idx="14">
                  <c:v>1335</c:v>
                </c:pt>
                <c:pt idx="15">
                  <c:v>1420</c:v>
                </c:pt>
                <c:pt idx="16">
                  <c:v>1567</c:v>
                </c:pt>
                <c:pt idx="17">
                  <c:v>1930</c:v>
                </c:pt>
                <c:pt idx="18">
                  <c:v>1599</c:v>
                </c:pt>
                <c:pt idx="19">
                  <c:v>1836</c:v>
                </c:pt>
                <c:pt idx="20">
                  <c:v>2228</c:v>
                </c:pt>
                <c:pt idx="21">
                  <c:v>1916</c:v>
                </c:pt>
                <c:pt idx="22">
                  <c:v>2457</c:v>
                </c:pt>
                <c:pt idx="23">
                  <c:v>2788</c:v>
                </c:pt>
                <c:pt idx="24">
                  <c:v>2714</c:v>
                </c:pt>
                <c:pt idx="25">
                  <c:v>2696</c:v>
                </c:pt>
                <c:pt idx="26">
                  <c:v>2478</c:v>
                </c:pt>
                <c:pt idx="27">
                  <c:v>2716</c:v>
                </c:pt>
                <c:pt idx="28">
                  <c:v>2806</c:v>
                </c:pt>
                <c:pt idx="29">
                  <c:v>3217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91-4847-A326-0C09AD19DB57}"/>
            </c:ext>
          </c:extLst>
        </c:ser>
        <c:ser>
          <c:idx val="2"/>
          <c:order val="2"/>
          <c:tx>
            <c:v>Response TIme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[QueueTimeLimits.xlsx]DataCollection!$A$1:$A$30</c:f>
              <c:numCache>
                <c:formatCode>General</c:formatCode>
                <c:ptCount val="30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70</c:v>
                </c:pt>
                <c:pt idx="4">
                  <c:v>90</c:v>
                </c:pt>
                <c:pt idx="5">
                  <c:v>110</c:v>
                </c:pt>
                <c:pt idx="6">
                  <c:v>130</c:v>
                </c:pt>
                <c:pt idx="7">
                  <c:v>150</c:v>
                </c:pt>
                <c:pt idx="8">
                  <c:v>170</c:v>
                </c:pt>
                <c:pt idx="9">
                  <c:v>190</c:v>
                </c:pt>
                <c:pt idx="10">
                  <c:v>210</c:v>
                </c:pt>
                <c:pt idx="11">
                  <c:v>230</c:v>
                </c:pt>
                <c:pt idx="12">
                  <c:v>250</c:v>
                </c:pt>
                <c:pt idx="13">
                  <c:v>270</c:v>
                </c:pt>
                <c:pt idx="14">
                  <c:v>290</c:v>
                </c:pt>
                <c:pt idx="15">
                  <c:v>310</c:v>
                </c:pt>
                <c:pt idx="16">
                  <c:v>330</c:v>
                </c:pt>
                <c:pt idx="17">
                  <c:v>350</c:v>
                </c:pt>
                <c:pt idx="18">
                  <c:v>370</c:v>
                </c:pt>
                <c:pt idx="19">
                  <c:v>390</c:v>
                </c:pt>
                <c:pt idx="20">
                  <c:v>410</c:v>
                </c:pt>
                <c:pt idx="21">
                  <c:v>430</c:v>
                </c:pt>
                <c:pt idx="22">
                  <c:v>450</c:v>
                </c:pt>
                <c:pt idx="23">
                  <c:v>470</c:v>
                </c:pt>
                <c:pt idx="24">
                  <c:v>490</c:v>
                </c:pt>
                <c:pt idx="25">
                  <c:v>510</c:v>
                </c:pt>
                <c:pt idx="26">
                  <c:v>530</c:v>
                </c:pt>
                <c:pt idx="27">
                  <c:v>550</c:v>
                </c:pt>
                <c:pt idx="28">
                  <c:v>570</c:v>
                </c:pt>
                <c:pt idx="29">
                  <c:v>590</c:v>
                </c:pt>
              </c:numCache>
            </c:numRef>
          </c:cat>
          <c:val>
            <c:numRef>
              <c:f>[QueueTimeLimits.xlsx]DataCollection!$D$1:$D$30</c:f>
              <c:numCache>
                <c:formatCode>General</c:formatCode>
                <c:ptCount val="30"/>
                <c:pt idx="0">
                  <c:v>218</c:v>
                </c:pt>
                <c:pt idx="1">
                  <c:v>244</c:v>
                </c:pt>
                <c:pt idx="2">
                  <c:v>249</c:v>
                </c:pt>
                <c:pt idx="3">
                  <c:v>268</c:v>
                </c:pt>
                <c:pt idx="4">
                  <c:v>277</c:v>
                </c:pt>
                <c:pt idx="5">
                  <c:v>297</c:v>
                </c:pt>
                <c:pt idx="6">
                  <c:v>308</c:v>
                </c:pt>
                <c:pt idx="7">
                  <c:v>328</c:v>
                </c:pt>
                <c:pt idx="8">
                  <c:v>341</c:v>
                </c:pt>
                <c:pt idx="9">
                  <c:v>357</c:v>
                </c:pt>
                <c:pt idx="10">
                  <c:v>377</c:v>
                </c:pt>
                <c:pt idx="11">
                  <c:v>392</c:v>
                </c:pt>
                <c:pt idx="12">
                  <c:v>397</c:v>
                </c:pt>
                <c:pt idx="13">
                  <c:v>421</c:v>
                </c:pt>
                <c:pt idx="14">
                  <c:v>439</c:v>
                </c:pt>
                <c:pt idx="15">
                  <c:v>458</c:v>
                </c:pt>
                <c:pt idx="16">
                  <c:v>473</c:v>
                </c:pt>
                <c:pt idx="17">
                  <c:v>489</c:v>
                </c:pt>
                <c:pt idx="18">
                  <c:v>501</c:v>
                </c:pt>
                <c:pt idx="19">
                  <c:v>520</c:v>
                </c:pt>
                <c:pt idx="20">
                  <c:v>534</c:v>
                </c:pt>
                <c:pt idx="21">
                  <c:v>551</c:v>
                </c:pt>
                <c:pt idx="22">
                  <c:v>562</c:v>
                </c:pt>
                <c:pt idx="23">
                  <c:v>580</c:v>
                </c:pt>
                <c:pt idx="24">
                  <c:v>592</c:v>
                </c:pt>
                <c:pt idx="25">
                  <c:v>613</c:v>
                </c:pt>
                <c:pt idx="26">
                  <c:v>628</c:v>
                </c:pt>
                <c:pt idx="27">
                  <c:v>645</c:v>
                </c:pt>
                <c:pt idx="28">
                  <c:v>663</c:v>
                </c:pt>
                <c:pt idx="29">
                  <c:v>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E91-4847-A326-0C09AD19DB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8536456"/>
        <c:axId val="428532536"/>
      </c:lineChart>
      <c:catAx>
        <c:axId val="428536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532536"/>
        <c:crosses val="autoZero"/>
        <c:auto val="1"/>
        <c:lblAlgn val="ctr"/>
        <c:lblOffset val="100"/>
        <c:noMultiLvlLbl val="0"/>
      </c:catAx>
      <c:valAx>
        <c:axId val="428532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536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Incremental Round </a:t>
            </a:r>
            <a:r>
              <a:rPr lang="en-US" dirty="0"/>
              <a:t>Robin </a:t>
            </a:r>
            <a:r>
              <a:rPr lang="en-US" dirty="0" smtClean="0"/>
              <a:t>Time</a:t>
            </a:r>
            <a:r>
              <a:rPr lang="en-US" baseline="0" dirty="0" smtClean="0"/>
              <a:t> </a:t>
            </a:r>
            <a:r>
              <a:rPr lang="en-US" baseline="0" dirty="0" err="1"/>
              <a:t>Q</a:t>
            </a:r>
            <a:r>
              <a:rPr lang="en-US" baseline="0" dirty="0" err="1" smtClean="0"/>
              <a:t>uantums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4467847769028871E-2"/>
          <c:y val="5.7574074074074083E-2"/>
          <c:w val="0.95407381889763776"/>
          <c:h val="0.82329935841353163"/>
        </c:manualLayout>
      </c:layout>
      <c:lineChart>
        <c:grouping val="standard"/>
        <c:varyColors val="0"/>
        <c:ser>
          <c:idx val="0"/>
          <c:order val="0"/>
          <c:tx>
            <c:v>Turnaround Time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[RoundRobinChanges.xlsx]DataCollection!$A$1:$A$300</c:f>
              <c:numCache>
                <c:formatCode>General</c:formatCode>
                <c:ptCount val="30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  <c:pt idx="30">
                  <c:v>310</c:v>
                </c:pt>
                <c:pt idx="31">
                  <c:v>320</c:v>
                </c:pt>
                <c:pt idx="32">
                  <c:v>330</c:v>
                </c:pt>
                <c:pt idx="33">
                  <c:v>340</c:v>
                </c:pt>
                <c:pt idx="34">
                  <c:v>350</c:v>
                </c:pt>
                <c:pt idx="35">
                  <c:v>360</c:v>
                </c:pt>
                <c:pt idx="36">
                  <c:v>370</c:v>
                </c:pt>
                <c:pt idx="37">
                  <c:v>380</c:v>
                </c:pt>
                <c:pt idx="38">
                  <c:v>390</c:v>
                </c:pt>
                <c:pt idx="39">
                  <c:v>400</c:v>
                </c:pt>
                <c:pt idx="40">
                  <c:v>410</c:v>
                </c:pt>
                <c:pt idx="41">
                  <c:v>420</c:v>
                </c:pt>
                <c:pt idx="42">
                  <c:v>430</c:v>
                </c:pt>
                <c:pt idx="43">
                  <c:v>440</c:v>
                </c:pt>
                <c:pt idx="44">
                  <c:v>450</c:v>
                </c:pt>
                <c:pt idx="45">
                  <c:v>460</c:v>
                </c:pt>
                <c:pt idx="46">
                  <c:v>470</c:v>
                </c:pt>
                <c:pt idx="47">
                  <c:v>480</c:v>
                </c:pt>
                <c:pt idx="48">
                  <c:v>490</c:v>
                </c:pt>
                <c:pt idx="49">
                  <c:v>500</c:v>
                </c:pt>
                <c:pt idx="50">
                  <c:v>510</c:v>
                </c:pt>
                <c:pt idx="51">
                  <c:v>520</c:v>
                </c:pt>
                <c:pt idx="52">
                  <c:v>530</c:v>
                </c:pt>
                <c:pt idx="53">
                  <c:v>540</c:v>
                </c:pt>
                <c:pt idx="54">
                  <c:v>550</c:v>
                </c:pt>
                <c:pt idx="55">
                  <c:v>560</c:v>
                </c:pt>
                <c:pt idx="56">
                  <c:v>570</c:v>
                </c:pt>
                <c:pt idx="57">
                  <c:v>580</c:v>
                </c:pt>
                <c:pt idx="58">
                  <c:v>590</c:v>
                </c:pt>
                <c:pt idx="59">
                  <c:v>600</c:v>
                </c:pt>
                <c:pt idx="60">
                  <c:v>610</c:v>
                </c:pt>
                <c:pt idx="61">
                  <c:v>620</c:v>
                </c:pt>
                <c:pt idx="62">
                  <c:v>630</c:v>
                </c:pt>
                <c:pt idx="63">
                  <c:v>640</c:v>
                </c:pt>
                <c:pt idx="64">
                  <c:v>650</c:v>
                </c:pt>
                <c:pt idx="65">
                  <c:v>660</c:v>
                </c:pt>
                <c:pt idx="66">
                  <c:v>670</c:v>
                </c:pt>
                <c:pt idx="67">
                  <c:v>680</c:v>
                </c:pt>
                <c:pt idx="68">
                  <c:v>690</c:v>
                </c:pt>
                <c:pt idx="69">
                  <c:v>700</c:v>
                </c:pt>
                <c:pt idx="70">
                  <c:v>710</c:v>
                </c:pt>
                <c:pt idx="71">
                  <c:v>720</c:v>
                </c:pt>
                <c:pt idx="72">
                  <c:v>730</c:v>
                </c:pt>
                <c:pt idx="73">
                  <c:v>740</c:v>
                </c:pt>
                <c:pt idx="74">
                  <c:v>750</c:v>
                </c:pt>
                <c:pt idx="75">
                  <c:v>760</c:v>
                </c:pt>
                <c:pt idx="76">
                  <c:v>770</c:v>
                </c:pt>
                <c:pt idx="77">
                  <c:v>780</c:v>
                </c:pt>
                <c:pt idx="78">
                  <c:v>790</c:v>
                </c:pt>
                <c:pt idx="79">
                  <c:v>800</c:v>
                </c:pt>
                <c:pt idx="80">
                  <c:v>810</c:v>
                </c:pt>
                <c:pt idx="81">
                  <c:v>820</c:v>
                </c:pt>
                <c:pt idx="82">
                  <c:v>830</c:v>
                </c:pt>
                <c:pt idx="83">
                  <c:v>840</c:v>
                </c:pt>
                <c:pt idx="84">
                  <c:v>850</c:v>
                </c:pt>
                <c:pt idx="85">
                  <c:v>860</c:v>
                </c:pt>
                <c:pt idx="86">
                  <c:v>870</c:v>
                </c:pt>
                <c:pt idx="87">
                  <c:v>880</c:v>
                </c:pt>
                <c:pt idx="88">
                  <c:v>890</c:v>
                </c:pt>
                <c:pt idx="89">
                  <c:v>900</c:v>
                </c:pt>
                <c:pt idx="90">
                  <c:v>910</c:v>
                </c:pt>
                <c:pt idx="91">
                  <c:v>920</c:v>
                </c:pt>
                <c:pt idx="92">
                  <c:v>930</c:v>
                </c:pt>
                <c:pt idx="93">
                  <c:v>940</c:v>
                </c:pt>
                <c:pt idx="94">
                  <c:v>950</c:v>
                </c:pt>
                <c:pt idx="95">
                  <c:v>960</c:v>
                </c:pt>
                <c:pt idx="96">
                  <c:v>970</c:v>
                </c:pt>
                <c:pt idx="97">
                  <c:v>980</c:v>
                </c:pt>
                <c:pt idx="98">
                  <c:v>990</c:v>
                </c:pt>
                <c:pt idx="99">
                  <c:v>1000</c:v>
                </c:pt>
                <c:pt idx="100">
                  <c:v>1010</c:v>
                </c:pt>
                <c:pt idx="101">
                  <c:v>1020</c:v>
                </c:pt>
                <c:pt idx="102">
                  <c:v>1030</c:v>
                </c:pt>
                <c:pt idx="103">
                  <c:v>1040</c:v>
                </c:pt>
                <c:pt idx="104">
                  <c:v>1050</c:v>
                </c:pt>
                <c:pt idx="105">
                  <c:v>1060</c:v>
                </c:pt>
                <c:pt idx="106">
                  <c:v>1070</c:v>
                </c:pt>
                <c:pt idx="107">
                  <c:v>1080</c:v>
                </c:pt>
                <c:pt idx="108">
                  <c:v>1090</c:v>
                </c:pt>
                <c:pt idx="109">
                  <c:v>1100</c:v>
                </c:pt>
                <c:pt idx="110">
                  <c:v>1110</c:v>
                </c:pt>
                <c:pt idx="111">
                  <c:v>1120</c:v>
                </c:pt>
                <c:pt idx="112">
                  <c:v>1130</c:v>
                </c:pt>
                <c:pt idx="113">
                  <c:v>1140</c:v>
                </c:pt>
                <c:pt idx="114">
                  <c:v>1150</c:v>
                </c:pt>
                <c:pt idx="115">
                  <c:v>1160</c:v>
                </c:pt>
                <c:pt idx="116">
                  <c:v>1170</c:v>
                </c:pt>
                <c:pt idx="117">
                  <c:v>1180</c:v>
                </c:pt>
                <c:pt idx="118">
                  <c:v>1190</c:v>
                </c:pt>
                <c:pt idx="119">
                  <c:v>1200</c:v>
                </c:pt>
                <c:pt idx="120">
                  <c:v>1210</c:v>
                </c:pt>
                <c:pt idx="121">
                  <c:v>1220</c:v>
                </c:pt>
                <c:pt idx="122">
                  <c:v>1230</c:v>
                </c:pt>
                <c:pt idx="123">
                  <c:v>1240</c:v>
                </c:pt>
                <c:pt idx="124">
                  <c:v>1250</c:v>
                </c:pt>
                <c:pt idx="125">
                  <c:v>1260</c:v>
                </c:pt>
                <c:pt idx="126">
                  <c:v>1270</c:v>
                </c:pt>
                <c:pt idx="127">
                  <c:v>1280</c:v>
                </c:pt>
                <c:pt idx="128">
                  <c:v>1290</c:v>
                </c:pt>
                <c:pt idx="129">
                  <c:v>1300</c:v>
                </c:pt>
                <c:pt idx="130">
                  <c:v>1310</c:v>
                </c:pt>
                <c:pt idx="131">
                  <c:v>1320</c:v>
                </c:pt>
                <c:pt idx="132">
                  <c:v>1330</c:v>
                </c:pt>
                <c:pt idx="133">
                  <c:v>1340</c:v>
                </c:pt>
                <c:pt idx="134">
                  <c:v>1350</c:v>
                </c:pt>
                <c:pt idx="135">
                  <c:v>1360</c:v>
                </c:pt>
                <c:pt idx="136">
                  <c:v>1370</c:v>
                </c:pt>
                <c:pt idx="137">
                  <c:v>1380</c:v>
                </c:pt>
                <c:pt idx="138">
                  <c:v>1390</c:v>
                </c:pt>
                <c:pt idx="139">
                  <c:v>1400</c:v>
                </c:pt>
                <c:pt idx="140">
                  <c:v>1410</c:v>
                </c:pt>
                <c:pt idx="141">
                  <c:v>1420</c:v>
                </c:pt>
                <c:pt idx="142">
                  <c:v>1430</c:v>
                </c:pt>
                <c:pt idx="143">
                  <c:v>1440</c:v>
                </c:pt>
                <c:pt idx="144">
                  <c:v>1450</c:v>
                </c:pt>
                <c:pt idx="145">
                  <c:v>1460</c:v>
                </c:pt>
                <c:pt idx="146">
                  <c:v>1470</c:v>
                </c:pt>
                <c:pt idx="147">
                  <c:v>1480</c:v>
                </c:pt>
                <c:pt idx="148">
                  <c:v>1490</c:v>
                </c:pt>
                <c:pt idx="149">
                  <c:v>1500</c:v>
                </c:pt>
                <c:pt idx="150">
                  <c:v>1510</c:v>
                </c:pt>
                <c:pt idx="151">
                  <c:v>1520</c:v>
                </c:pt>
                <c:pt idx="152">
                  <c:v>1530</c:v>
                </c:pt>
                <c:pt idx="153">
                  <c:v>1540</c:v>
                </c:pt>
                <c:pt idx="154">
                  <c:v>1550</c:v>
                </c:pt>
                <c:pt idx="155">
                  <c:v>1560</c:v>
                </c:pt>
                <c:pt idx="156">
                  <c:v>1570</c:v>
                </c:pt>
                <c:pt idx="157">
                  <c:v>1580</c:v>
                </c:pt>
                <c:pt idx="158">
                  <c:v>1590</c:v>
                </c:pt>
                <c:pt idx="159">
                  <c:v>1600</c:v>
                </c:pt>
                <c:pt idx="160">
                  <c:v>1610</c:v>
                </c:pt>
                <c:pt idx="161">
                  <c:v>1620</c:v>
                </c:pt>
                <c:pt idx="162">
                  <c:v>1630</c:v>
                </c:pt>
                <c:pt idx="163">
                  <c:v>1640</c:v>
                </c:pt>
                <c:pt idx="164">
                  <c:v>1650</c:v>
                </c:pt>
                <c:pt idx="165">
                  <c:v>1660</c:v>
                </c:pt>
                <c:pt idx="166">
                  <c:v>1670</c:v>
                </c:pt>
                <c:pt idx="167">
                  <c:v>1680</c:v>
                </c:pt>
                <c:pt idx="168">
                  <c:v>1690</c:v>
                </c:pt>
                <c:pt idx="169">
                  <c:v>1700</c:v>
                </c:pt>
                <c:pt idx="170">
                  <c:v>1710</c:v>
                </c:pt>
                <c:pt idx="171">
                  <c:v>1720</c:v>
                </c:pt>
                <c:pt idx="172">
                  <c:v>1730</c:v>
                </c:pt>
                <c:pt idx="173">
                  <c:v>1740</c:v>
                </c:pt>
                <c:pt idx="174">
                  <c:v>1750</c:v>
                </c:pt>
                <c:pt idx="175">
                  <c:v>1760</c:v>
                </c:pt>
                <c:pt idx="176">
                  <c:v>1770</c:v>
                </c:pt>
                <c:pt idx="177">
                  <c:v>1780</c:v>
                </c:pt>
                <c:pt idx="178">
                  <c:v>1790</c:v>
                </c:pt>
                <c:pt idx="179">
                  <c:v>1800</c:v>
                </c:pt>
                <c:pt idx="180">
                  <c:v>1810</c:v>
                </c:pt>
                <c:pt idx="181">
                  <c:v>1820</c:v>
                </c:pt>
                <c:pt idx="182">
                  <c:v>1830</c:v>
                </c:pt>
                <c:pt idx="183">
                  <c:v>1840</c:v>
                </c:pt>
                <c:pt idx="184">
                  <c:v>1850</c:v>
                </c:pt>
                <c:pt idx="185">
                  <c:v>1860</c:v>
                </c:pt>
                <c:pt idx="186">
                  <c:v>1870</c:v>
                </c:pt>
                <c:pt idx="187">
                  <c:v>1880</c:v>
                </c:pt>
                <c:pt idx="188">
                  <c:v>1890</c:v>
                </c:pt>
                <c:pt idx="189">
                  <c:v>1900</c:v>
                </c:pt>
                <c:pt idx="190">
                  <c:v>1910</c:v>
                </c:pt>
                <c:pt idx="191">
                  <c:v>1920</c:v>
                </c:pt>
                <c:pt idx="192">
                  <c:v>1930</c:v>
                </c:pt>
                <c:pt idx="193">
                  <c:v>1940</c:v>
                </c:pt>
                <c:pt idx="194">
                  <c:v>1950</c:v>
                </c:pt>
                <c:pt idx="195">
                  <c:v>1960</c:v>
                </c:pt>
                <c:pt idx="196">
                  <c:v>1970</c:v>
                </c:pt>
                <c:pt idx="197">
                  <c:v>1980</c:v>
                </c:pt>
                <c:pt idx="198">
                  <c:v>1990</c:v>
                </c:pt>
                <c:pt idx="199">
                  <c:v>2000</c:v>
                </c:pt>
                <c:pt idx="200">
                  <c:v>2010</c:v>
                </c:pt>
                <c:pt idx="201">
                  <c:v>2020</c:v>
                </c:pt>
                <c:pt idx="202">
                  <c:v>2030</c:v>
                </c:pt>
                <c:pt idx="203">
                  <c:v>2040</c:v>
                </c:pt>
                <c:pt idx="204">
                  <c:v>2050</c:v>
                </c:pt>
                <c:pt idx="205">
                  <c:v>2060</c:v>
                </c:pt>
                <c:pt idx="206">
                  <c:v>2070</c:v>
                </c:pt>
                <c:pt idx="207">
                  <c:v>2080</c:v>
                </c:pt>
                <c:pt idx="208">
                  <c:v>2090</c:v>
                </c:pt>
                <c:pt idx="209">
                  <c:v>2100</c:v>
                </c:pt>
                <c:pt idx="210">
                  <c:v>2110</c:v>
                </c:pt>
                <c:pt idx="211">
                  <c:v>2120</c:v>
                </c:pt>
                <c:pt idx="212">
                  <c:v>2130</c:v>
                </c:pt>
                <c:pt idx="213">
                  <c:v>2140</c:v>
                </c:pt>
                <c:pt idx="214">
                  <c:v>2150</c:v>
                </c:pt>
                <c:pt idx="215">
                  <c:v>2160</c:v>
                </c:pt>
                <c:pt idx="216">
                  <c:v>2170</c:v>
                </c:pt>
                <c:pt idx="217">
                  <c:v>2180</c:v>
                </c:pt>
                <c:pt idx="218">
                  <c:v>2190</c:v>
                </c:pt>
                <c:pt idx="219">
                  <c:v>2200</c:v>
                </c:pt>
                <c:pt idx="220">
                  <c:v>2210</c:v>
                </c:pt>
                <c:pt idx="221">
                  <c:v>2220</c:v>
                </c:pt>
                <c:pt idx="222">
                  <c:v>2230</c:v>
                </c:pt>
                <c:pt idx="223">
                  <c:v>2240</c:v>
                </c:pt>
                <c:pt idx="224">
                  <c:v>2250</c:v>
                </c:pt>
                <c:pt idx="225">
                  <c:v>2260</c:v>
                </c:pt>
                <c:pt idx="226">
                  <c:v>2270</c:v>
                </c:pt>
                <c:pt idx="227">
                  <c:v>2280</c:v>
                </c:pt>
                <c:pt idx="228">
                  <c:v>2290</c:v>
                </c:pt>
                <c:pt idx="229">
                  <c:v>2300</c:v>
                </c:pt>
                <c:pt idx="230">
                  <c:v>2310</c:v>
                </c:pt>
                <c:pt idx="231">
                  <c:v>2320</c:v>
                </c:pt>
                <c:pt idx="232">
                  <c:v>2330</c:v>
                </c:pt>
                <c:pt idx="233">
                  <c:v>2340</c:v>
                </c:pt>
                <c:pt idx="234">
                  <c:v>2350</c:v>
                </c:pt>
                <c:pt idx="235">
                  <c:v>2360</c:v>
                </c:pt>
                <c:pt idx="236">
                  <c:v>2370</c:v>
                </c:pt>
                <c:pt idx="237">
                  <c:v>2380</c:v>
                </c:pt>
                <c:pt idx="238">
                  <c:v>2390</c:v>
                </c:pt>
                <c:pt idx="239">
                  <c:v>2400</c:v>
                </c:pt>
                <c:pt idx="240">
                  <c:v>2410</c:v>
                </c:pt>
                <c:pt idx="241">
                  <c:v>2420</c:v>
                </c:pt>
                <c:pt idx="242">
                  <c:v>2430</c:v>
                </c:pt>
                <c:pt idx="243">
                  <c:v>2440</c:v>
                </c:pt>
                <c:pt idx="244">
                  <c:v>2450</c:v>
                </c:pt>
                <c:pt idx="245">
                  <c:v>2460</c:v>
                </c:pt>
                <c:pt idx="246">
                  <c:v>2470</c:v>
                </c:pt>
                <c:pt idx="247">
                  <c:v>2480</c:v>
                </c:pt>
                <c:pt idx="248">
                  <c:v>2490</c:v>
                </c:pt>
                <c:pt idx="249">
                  <c:v>2500</c:v>
                </c:pt>
                <c:pt idx="250">
                  <c:v>2510</c:v>
                </c:pt>
                <c:pt idx="251">
                  <c:v>2520</c:v>
                </c:pt>
                <c:pt idx="252">
                  <c:v>2530</c:v>
                </c:pt>
                <c:pt idx="253">
                  <c:v>2540</c:v>
                </c:pt>
                <c:pt idx="254">
                  <c:v>2550</c:v>
                </c:pt>
                <c:pt idx="255">
                  <c:v>2560</c:v>
                </c:pt>
                <c:pt idx="256">
                  <c:v>2570</c:v>
                </c:pt>
                <c:pt idx="257">
                  <c:v>2580</c:v>
                </c:pt>
                <c:pt idx="258">
                  <c:v>2590</c:v>
                </c:pt>
                <c:pt idx="259">
                  <c:v>2600</c:v>
                </c:pt>
                <c:pt idx="260">
                  <c:v>2610</c:v>
                </c:pt>
                <c:pt idx="261">
                  <c:v>2620</c:v>
                </c:pt>
                <c:pt idx="262">
                  <c:v>2630</c:v>
                </c:pt>
                <c:pt idx="263">
                  <c:v>2640</c:v>
                </c:pt>
                <c:pt idx="264">
                  <c:v>2650</c:v>
                </c:pt>
                <c:pt idx="265">
                  <c:v>2660</c:v>
                </c:pt>
                <c:pt idx="266">
                  <c:v>2670</c:v>
                </c:pt>
                <c:pt idx="267">
                  <c:v>2680</c:v>
                </c:pt>
                <c:pt idx="268">
                  <c:v>2690</c:v>
                </c:pt>
                <c:pt idx="269">
                  <c:v>2700</c:v>
                </c:pt>
                <c:pt idx="270">
                  <c:v>2710</c:v>
                </c:pt>
                <c:pt idx="271">
                  <c:v>2720</c:v>
                </c:pt>
                <c:pt idx="272">
                  <c:v>2730</c:v>
                </c:pt>
                <c:pt idx="273">
                  <c:v>2740</c:v>
                </c:pt>
                <c:pt idx="274">
                  <c:v>2750</c:v>
                </c:pt>
                <c:pt idx="275">
                  <c:v>2760</c:v>
                </c:pt>
                <c:pt idx="276">
                  <c:v>2770</c:v>
                </c:pt>
                <c:pt idx="277">
                  <c:v>2780</c:v>
                </c:pt>
                <c:pt idx="278">
                  <c:v>2790</c:v>
                </c:pt>
                <c:pt idx="279">
                  <c:v>2800</c:v>
                </c:pt>
                <c:pt idx="280">
                  <c:v>2810</c:v>
                </c:pt>
                <c:pt idx="281">
                  <c:v>2820</c:v>
                </c:pt>
                <c:pt idx="282">
                  <c:v>2830</c:v>
                </c:pt>
                <c:pt idx="283">
                  <c:v>2840</c:v>
                </c:pt>
                <c:pt idx="284">
                  <c:v>2850</c:v>
                </c:pt>
                <c:pt idx="285">
                  <c:v>2860</c:v>
                </c:pt>
                <c:pt idx="286">
                  <c:v>2870</c:v>
                </c:pt>
                <c:pt idx="287">
                  <c:v>2880</c:v>
                </c:pt>
                <c:pt idx="288">
                  <c:v>2890</c:v>
                </c:pt>
                <c:pt idx="289">
                  <c:v>2900</c:v>
                </c:pt>
                <c:pt idx="290">
                  <c:v>2910</c:v>
                </c:pt>
                <c:pt idx="291">
                  <c:v>2920</c:v>
                </c:pt>
                <c:pt idx="292">
                  <c:v>2930</c:v>
                </c:pt>
                <c:pt idx="293">
                  <c:v>2940</c:v>
                </c:pt>
                <c:pt idx="294">
                  <c:v>2950</c:v>
                </c:pt>
                <c:pt idx="295">
                  <c:v>2960</c:v>
                </c:pt>
                <c:pt idx="296">
                  <c:v>2970</c:v>
                </c:pt>
                <c:pt idx="297">
                  <c:v>2980</c:v>
                </c:pt>
                <c:pt idx="298">
                  <c:v>2990</c:v>
                </c:pt>
                <c:pt idx="299">
                  <c:v>3000</c:v>
                </c:pt>
              </c:numCache>
            </c:numRef>
          </c:cat>
          <c:val>
            <c:numRef>
              <c:f>[RoundRobinChanges.xlsx]DataCollection!$B$1:$B$300</c:f>
              <c:numCache>
                <c:formatCode>General</c:formatCode>
                <c:ptCount val="300"/>
                <c:pt idx="0">
                  <c:v>2313</c:v>
                </c:pt>
                <c:pt idx="1">
                  <c:v>2344</c:v>
                </c:pt>
                <c:pt idx="2">
                  <c:v>2396</c:v>
                </c:pt>
                <c:pt idx="3">
                  <c:v>2607</c:v>
                </c:pt>
                <c:pt idx="4">
                  <c:v>2674</c:v>
                </c:pt>
                <c:pt idx="5">
                  <c:v>2686</c:v>
                </c:pt>
                <c:pt idx="6">
                  <c:v>2342</c:v>
                </c:pt>
                <c:pt idx="7">
                  <c:v>2379</c:v>
                </c:pt>
                <c:pt idx="8">
                  <c:v>2454</c:v>
                </c:pt>
                <c:pt idx="9">
                  <c:v>2721</c:v>
                </c:pt>
                <c:pt idx="10">
                  <c:v>2552</c:v>
                </c:pt>
                <c:pt idx="11">
                  <c:v>2607</c:v>
                </c:pt>
                <c:pt idx="12">
                  <c:v>2467</c:v>
                </c:pt>
                <c:pt idx="13">
                  <c:v>2256</c:v>
                </c:pt>
                <c:pt idx="14">
                  <c:v>2576</c:v>
                </c:pt>
                <c:pt idx="15">
                  <c:v>2574</c:v>
                </c:pt>
                <c:pt idx="16">
                  <c:v>2586</c:v>
                </c:pt>
                <c:pt idx="17">
                  <c:v>2168</c:v>
                </c:pt>
                <c:pt idx="18">
                  <c:v>2507</c:v>
                </c:pt>
                <c:pt idx="19">
                  <c:v>2528</c:v>
                </c:pt>
                <c:pt idx="20">
                  <c:v>2676</c:v>
                </c:pt>
                <c:pt idx="21">
                  <c:v>2595</c:v>
                </c:pt>
                <c:pt idx="22">
                  <c:v>2705</c:v>
                </c:pt>
                <c:pt idx="23">
                  <c:v>2454</c:v>
                </c:pt>
                <c:pt idx="24">
                  <c:v>2624</c:v>
                </c:pt>
                <c:pt idx="25">
                  <c:v>2669</c:v>
                </c:pt>
                <c:pt idx="26">
                  <c:v>2511</c:v>
                </c:pt>
                <c:pt idx="27">
                  <c:v>2650</c:v>
                </c:pt>
                <c:pt idx="28">
                  <c:v>2408</c:v>
                </c:pt>
                <c:pt idx="29">
                  <c:v>2231</c:v>
                </c:pt>
                <c:pt idx="30">
                  <c:v>2906</c:v>
                </c:pt>
                <c:pt idx="31">
                  <c:v>2628</c:v>
                </c:pt>
                <c:pt idx="32">
                  <c:v>2553</c:v>
                </c:pt>
                <c:pt idx="33">
                  <c:v>2664</c:v>
                </c:pt>
                <c:pt idx="34">
                  <c:v>2476</c:v>
                </c:pt>
                <c:pt idx="35">
                  <c:v>2358</c:v>
                </c:pt>
                <c:pt idx="36">
                  <c:v>2570</c:v>
                </c:pt>
                <c:pt idx="37">
                  <c:v>2632</c:v>
                </c:pt>
                <c:pt idx="38">
                  <c:v>2680</c:v>
                </c:pt>
                <c:pt idx="39">
                  <c:v>2356</c:v>
                </c:pt>
                <c:pt idx="40">
                  <c:v>2426</c:v>
                </c:pt>
                <c:pt idx="41">
                  <c:v>2664</c:v>
                </c:pt>
                <c:pt idx="42">
                  <c:v>2306</c:v>
                </c:pt>
                <c:pt idx="43">
                  <c:v>2439</c:v>
                </c:pt>
                <c:pt idx="44">
                  <c:v>2493</c:v>
                </c:pt>
                <c:pt idx="45">
                  <c:v>2496</c:v>
                </c:pt>
                <c:pt idx="46">
                  <c:v>2491</c:v>
                </c:pt>
                <c:pt idx="47">
                  <c:v>2385</c:v>
                </c:pt>
                <c:pt idx="48">
                  <c:v>2711</c:v>
                </c:pt>
                <c:pt idx="49">
                  <c:v>2473</c:v>
                </c:pt>
                <c:pt idx="50">
                  <c:v>2681</c:v>
                </c:pt>
                <c:pt idx="51">
                  <c:v>2791</c:v>
                </c:pt>
                <c:pt idx="52">
                  <c:v>2706</c:v>
                </c:pt>
                <c:pt idx="53">
                  <c:v>2498</c:v>
                </c:pt>
                <c:pt idx="54">
                  <c:v>2460</c:v>
                </c:pt>
                <c:pt idx="55">
                  <c:v>2463</c:v>
                </c:pt>
                <c:pt idx="56">
                  <c:v>2542</c:v>
                </c:pt>
                <c:pt idx="57">
                  <c:v>2526</c:v>
                </c:pt>
                <c:pt idx="58">
                  <c:v>2655</c:v>
                </c:pt>
                <c:pt idx="59">
                  <c:v>2504</c:v>
                </c:pt>
                <c:pt idx="60">
                  <c:v>2732</c:v>
                </c:pt>
                <c:pt idx="61">
                  <c:v>2466</c:v>
                </c:pt>
                <c:pt idx="62">
                  <c:v>2602</c:v>
                </c:pt>
                <c:pt idx="63">
                  <c:v>2494</c:v>
                </c:pt>
                <c:pt idx="64">
                  <c:v>2471</c:v>
                </c:pt>
                <c:pt idx="65">
                  <c:v>2552</c:v>
                </c:pt>
                <c:pt idx="66">
                  <c:v>2566</c:v>
                </c:pt>
                <c:pt idx="67">
                  <c:v>2526</c:v>
                </c:pt>
                <c:pt idx="68">
                  <c:v>2344</c:v>
                </c:pt>
                <c:pt idx="69">
                  <c:v>2620</c:v>
                </c:pt>
                <c:pt idx="70">
                  <c:v>2482</c:v>
                </c:pt>
                <c:pt idx="71">
                  <c:v>2477</c:v>
                </c:pt>
                <c:pt idx="72">
                  <c:v>2541</c:v>
                </c:pt>
                <c:pt idx="73">
                  <c:v>2604</c:v>
                </c:pt>
                <c:pt idx="74">
                  <c:v>2467</c:v>
                </c:pt>
                <c:pt idx="75">
                  <c:v>2697</c:v>
                </c:pt>
                <c:pt idx="76">
                  <c:v>2302</c:v>
                </c:pt>
                <c:pt idx="77">
                  <c:v>2470</c:v>
                </c:pt>
                <c:pt idx="78">
                  <c:v>2688</c:v>
                </c:pt>
                <c:pt idx="79">
                  <c:v>2356</c:v>
                </c:pt>
                <c:pt idx="80">
                  <c:v>2678</c:v>
                </c:pt>
                <c:pt idx="81">
                  <c:v>2543</c:v>
                </c:pt>
                <c:pt idx="82">
                  <c:v>2758</c:v>
                </c:pt>
                <c:pt idx="83">
                  <c:v>2396</c:v>
                </c:pt>
                <c:pt idx="84">
                  <c:v>2546</c:v>
                </c:pt>
                <c:pt idx="85">
                  <c:v>2405</c:v>
                </c:pt>
                <c:pt idx="86">
                  <c:v>2547</c:v>
                </c:pt>
                <c:pt idx="87">
                  <c:v>2414</c:v>
                </c:pt>
                <c:pt idx="88">
                  <c:v>2541</c:v>
                </c:pt>
                <c:pt idx="89">
                  <c:v>2452</c:v>
                </c:pt>
                <c:pt idx="90">
                  <c:v>2397</c:v>
                </c:pt>
                <c:pt idx="91">
                  <c:v>2570</c:v>
                </c:pt>
                <c:pt idx="92">
                  <c:v>2514</c:v>
                </c:pt>
                <c:pt idx="93">
                  <c:v>2481</c:v>
                </c:pt>
                <c:pt idx="94">
                  <c:v>2406</c:v>
                </c:pt>
                <c:pt idx="95">
                  <c:v>2700</c:v>
                </c:pt>
                <c:pt idx="96">
                  <c:v>2417</c:v>
                </c:pt>
                <c:pt idx="97">
                  <c:v>2554</c:v>
                </c:pt>
                <c:pt idx="98">
                  <c:v>2484</c:v>
                </c:pt>
                <c:pt idx="99">
                  <c:v>2691</c:v>
                </c:pt>
                <c:pt idx="100">
                  <c:v>2623</c:v>
                </c:pt>
                <c:pt idx="101">
                  <c:v>2468</c:v>
                </c:pt>
                <c:pt idx="102">
                  <c:v>2613</c:v>
                </c:pt>
                <c:pt idx="103">
                  <c:v>2301</c:v>
                </c:pt>
                <c:pt idx="104">
                  <c:v>2701</c:v>
                </c:pt>
                <c:pt idx="105">
                  <c:v>2392</c:v>
                </c:pt>
                <c:pt idx="106">
                  <c:v>2622</c:v>
                </c:pt>
                <c:pt idx="107">
                  <c:v>2644</c:v>
                </c:pt>
                <c:pt idx="108">
                  <c:v>2577</c:v>
                </c:pt>
                <c:pt idx="109">
                  <c:v>2768</c:v>
                </c:pt>
                <c:pt idx="110">
                  <c:v>2329</c:v>
                </c:pt>
                <c:pt idx="111">
                  <c:v>2519</c:v>
                </c:pt>
                <c:pt idx="112">
                  <c:v>2431</c:v>
                </c:pt>
                <c:pt idx="113">
                  <c:v>2443</c:v>
                </c:pt>
                <c:pt idx="114">
                  <c:v>2529</c:v>
                </c:pt>
                <c:pt idx="115">
                  <c:v>2426</c:v>
                </c:pt>
                <c:pt idx="116">
                  <c:v>2361</c:v>
                </c:pt>
                <c:pt idx="117">
                  <c:v>2607</c:v>
                </c:pt>
                <c:pt idx="118">
                  <c:v>2457</c:v>
                </c:pt>
                <c:pt idx="119">
                  <c:v>2526</c:v>
                </c:pt>
                <c:pt idx="120">
                  <c:v>2557</c:v>
                </c:pt>
                <c:pt idx="121">
                  <c:v>2306</c:v>
                </c:pt>
                <c:pt idx="122">
                  <c:v>2407</c:v>
                </c:pt>
                <c:pt idx="123">
                  <c:v>2445</c:v>
                </c:pt>
                <c:pt idx="124">
                  <c:v>2258</c:v>
                </c:pt>
                <c:pt idx="125">
                  <c:v>2610</c:v>
                </c:pt>
                <c:pt idx="126">
                  <c:v>2597</c:v>
                </c:pt>
                <c:pt idx="127">
                  <c:v>2528</c:v>
                </c:pt>
                <c:pt idx="128">
                  <c:v>2663</c:v>
                </c:pt>
                <c:pt idx="129">
                  <c:v>2675</c:v>
                </c:pt>
                <c:pt idx="130">
                  <c:v>2561</c:v>
                </c:pt>
                <c:pt idx="131">
                  <c:v>2354</c:v>
                </c:pt>
                <c:pt idx="132">
                  <c:v>2241</c:v>
                </c:pt>
                <c:pt idx="133">
                  <c:v>2425</c:v>
                </c:pt>
                <c:pt idx="134">
                  <c:v>2753</c:v>
                </c:pt>
                <c:pt idx="135">
                  <c:v>2614</c:v>
                </c:pt>
                <c:pt idx="136">
                  <c:v>2131</c:v>
                </c:pt>
                <c:pt idx="137">
                  <c:v>2523</c:v>
                </c:pt>
                <c:pt idx="138">
                  <c:v>2558</c:v>
                </c:pt>
                <c:pt idx="139">
                  <c:v>2605</c:v>
                </c:pt>
                <c:pt idx="140">
                  <c:v>2525</c:v>
                </c:pt>
                <c:pt idx="141">
                  <c:v>2458</c:v>
                </c:pt>
                <c:pt idx="142">
                  <c:v>2634</c:v>
                </c:pt>
                <c:pt idx="143">
                  <c:v>2655</c:v>
                </c:pt>
                <c:pt idx="144">
                  <c:v>2856</c:v>
                </c:pt>
                <c:pt idx="145">
                  <c:v>2584</c:v>
                </c:pt>
                <c:pt idx="146">
                  <c:v>2322</c:v>
                </c:pt>
                <c:pt idx="147">
                  <c:v>2486</c:v>
                </c:pt>
                <c:pt idx="148">
                  <c:v>2666</c:v>
                </c:pt>
                <c:pt idx="149">
                  <c:v>2634</c:v>
                </c:pt>
                <c:pt idx="150">
                  <c:v>2402</c:v>
                </c:pt>
                <c:pt idx="151">
                  <c:v>2685</c:v>
                </c:pt>
                <c:pt idx="152">
                  <c:v>2270</c:v>
                </c:pt>
                <c:pt idx="153">
                  <c:v>2323</c:v>
                </c:pt>
                <c:pt idx="154">
                  <c:v>2529</c:v>
                </c:pt>
                <c:pt idx="155">
                  <c:v>2563</c:v>
                </c:pt>
                <c:pt idx="156">
                  <c:v>2343</c:v>
                </c:pt>
                <c:pt idx="157">
                  <c:v>2311</c:v>
                </c:pt>
                <c:pt idx="158">
                  <c:v>2322</c:v>
                </c:pt>
                <c:pt idx="159">
                  <c:v>2471</c:v>
                </c:pt>
                <c:pt idx="160">
                  <c:v>2658</c:v>
                </c:pt>
                <c:pt idx="161">
                  <c:v>2505</c:v>
                </c:pt>
                <c:pt idx="162">
                  <c:v>2629</c:v>
                </c:pt>
                <c:pt idx="163">
                  <c:v>2587</c:v>
                </c:pt>
                <c:pt idx="164">
                  <c:v>2615</c:v>
                </c:pt>
                <c:pt idx="165">
                  <c:v>2549</c:v>
                </c:pt>
                <c:pt idx="166">
                  <c:v>2421</c:v>
                </c:pt>
                <c:pt idx="167">
                  <c:v>2631</c:v>
                </c:pt>
                <c:pt idx="168">
                  <c:v>2358</c:v>
                </c:pt>
                <c:pt idx="169">
                  <c:v>2371</c:v>
                </c:pt>
                <c:pt idx="170">
                  <c:v>2776</c:v>
                </c:pt>
                <c:pt idx="171">
                  <c:v>2695</c:v>
                </c:pt>
                <c:pt idx="172">
                  <c:v>2421</c:v>
                </c:pt>
                <c:pt idx="173">
                  <c:v>2452</c:v>
                </c:pt>
                <c:pt idx="174">
                  <c:v>2354</c:v>
                </c:pt>
                <c:pt idx="175">
                  <c:v>2623</c:v>
                </c:pt>
                <c:pt idx="176">
                  <c:v>2796</c:v>
                </c:pt>
                <c:pt idx="177">
                  <c:v>2395</c:v>
                </c:pt>
                <c:pt idx="178">
                  <c:v>2562</c:v>
                </c:pt>
                <c:pt idx="179">
                  <c:v>2462</c:v>
                </c:pt>
                <c:pt idx="180">
                  <c:v>2645</c:v>
                </c:pt>
                <c:pt idx="181">
                  <c:v>2541</c:v>
                </c:pt>
                <c:pt idx="182">
                  <c:v>2469</c:v>
                </c:pt>
                <c:pt idx="183">
                  <c:v>2527</c:v>
                </c:pt>
                <c:pt idx="184">
                  <c:v>2518</c:v>
                </c:pt>
                <c:pt idx="185">
                  <c:v>2558</c:v>
                </c:pt>
                <c:pt idx="186">
                  <c:v>2831</c:v>
                </c:pt>
                <c:pt idx="187">
                  <c:v>2597</c:v>
                </c:pt>
                <c:pt idx="188">
                  <c:v>2350</c:v>
                </c:pt>
                <c:pt idx="189">
                  <c:v>2441</c:v>
                </c:pt>
                <c:pt idx="190">
                  <c:v>2225</c:v>
                </c:pt>
                <c:pt idx="191">
                  <c:v>2610</c:v>
                </c:pt>
                <c:pt idx="192">
                  <c:v>2393</c:v>
                </c:pt>
                <c:pt idx="193">
                  <c:v>2626</c:v>
                </c:pt>
                <c:pt idx="194">
                  <c:v>2552</c:v>
                </c:pt>
                <c:pt idx="195">
                  <c:v>2555</c:v>
                </c:pt>
                <c:pt idx="196">
                  <c:v>2317</c:v>
                </c:pt>
                <c:pt idx="197">
                  <c:v>2567</c:v>
                </c:pt>
                <c:pt idx="198">
                  <c:v>2814</c:v>
                </c:pt>
                <c:pt idx="199">
                  <c:v>2285</c:v>
                </c:pt>
                <c:pt idx="200">
                  <c:v>2373</c:v>
                </c:pt>
                <c:pt idx="201">
                  <c:v>2238</c:v>
                </c:pt>
                <c:pt idx="202">
                  <c:v>2581</c:v>
                </c:pt>
                <c:pt idx="203">
                  <c:v>2459</c:v>
                </c:pt>
                <c:pt idx="204">
                  <c:v>2324</c:v>
                </c:pt>
                <c:pt idx="205">
                  <c:v>2725</c:v>
                </c:pt>
                <c:pt idx="206">
                  <c:v>2697</c:v>
                </c:pt>
                <c:pt idx="207">
                  <c:v>2713</c:v>
                </c:pt>
                <c:pt idx="208">
                  <c:v>2246</c:v>
                </c:pt>
                <c:pt idx="209">
                  <c:v>2462</c:v>
                </c:pt>
                <c:pt idx="210">
                  <c:v>2615</c:v>
                </c:pt>
                <c:pt idx="211">
                  <c:v>2503</c:v>
                </c:pt>
                <c:pt idx="212">
                  <c:v>2568</c:v>
                </c:pt>
                <c:pt idx="213">
                  <c:v>2339</c:v>
                </c:pt>
                <c:pt idx="214">
                  <c:v>2868</c:v>
                </c:pt>
                <c:pt idx="215">
                  <c:v>2726</c:v>
                </c:pt>
                <c:pt idx="216">
                  <c:v>2330</c:v>
                </c:pt>
                <c:pt idx="217">
                  <c:v>2482</c:v>
                </c:pt>
                <c:pt idx="218">
                  <c:v>2550</c:v>
                </c:pt>
                <c:pt idx="219">
                  <c:v>2364</c:v>
                </c:pt>
                <c:pt idx="220">
                  <c:v>2171</c:v>
                </c:pt>
                <c:pt idx="221">
                  <c:v>2582</c:v>
                </c:pt>
                <c:pt idx="222">
                  <c:v>2684</c:v>
                </c:pt>
                <c:pt idx="223">
                  <c:v>2527</c:v>
                </c:pt>
                <c:pt idx="224">
                  <c:v>2455</c:v>
                </c:pt>
                <c:pt idx="225">
                  <c:v>2639</c:v>
                </c:pt>
                <c:pt idx="226">
                  <c:v>2411</c:v>
                </c:pt>
                <c:pt idx="227">
                  <c:v>2828</c:v>
                </c:pt>
                <c:pt idx="228">
                  <c:v>2360</c:v>
                </c:pt>
                <c:pt idx="229">
                  <c:v>2398</c:v>
                </c:pt>
                <c:pt idx="230">
                  <c:v>2275</c:v>
                </c:pt>
                <c:pt idx="231">
                  <c:v>2235</c:v>
                </c:pt>
                <c:pt idx="232">
                  <c:v>2535</c:v>
                </c:pt>
                <c:pt idx="233">
                  <c:v>2332</c:v>
                </c:pt>
                <c:pt idx="234">
                  <c:v>2371</c:v>
                </c:pt>
                <c:pt idx="235">
                  <c:v>2360</c:v>
                </c:pt>
                <c:pt idx="236">
                  <c:v>2570</c:v>
                </c:pt>
                <c:pt idx="237">
                  <c:v>2583</c:v>
                </c:pt>
                <c:pt idx="238">
                  <c:v>2514</c:v>
                </c:pt>
                <c:pt idx="239">
                  <c:v>2603</c:v>
                </c:pt>
                <c:pt idx="240">
                  <c:v>2436</c:v>
                </c:pt>
                <c:pt idx="241">
                  <c:v>2355</c:v>
                </c:pt>
                <c:pt idx="242">
                  <c:v>2523</c:v>
                </c:pt>
                <c:pt idx="243">
                  <c:v>2404</c:v>
                </c:pt>
                <c:pt idx="244">
                  <c:v>2780</c:v>
                </c:pt>
                <c:pt idx="245">
                  <c:v>2465</c:v>
                </c:pt>
                <c:pt idx="246">
                  <c:v>2342</c:v>
                </c:pt>
                <c:pt idx="247">
                  <c:v>2588</c:v>
                </c:pt>
                <c:pt idx="248">
                  <c:v>2539</c:v>
                </c:pt>
                <c:pt idx="249">
                  <c:v>2499</c:v>
                </c:pt>
                <c:pt idx="250">
                  <c:v>2654</c:v>
                </c:pt>
                <c:pt idx="251">
                  <c:v>2492</c:v>
                </c:pt>
                <c:pt idx="252">
                  <c:v>2802</c:v>
                </c:pt>
                <c:pt idx="253">
                  <c:v>2446</c:v>
                </c:pt>
                <c:pt idx="254">
                  <c:v>2393</c:v>
                </c:pt>
                <c:pt idx="255">
                  <c:v>2637</c:v>
                </c:pt>
                <c:pt idx="256">
                  <c:v>2591</c:v>
                </c:pt>
                <c:pt idx="257">
                  <c:v>2504</c:v>
                </c:pt>
                <c:pt idx="258">
                  <c:v>2533</c:v>
                </c:pt>
                <c:pt idx="259">
                  <c:v>2362</c:v>
                </c:pt>
                <c:pt idx="260">
                  <c:v>2391</c:v>
                </c:pt>
                <c:pt idx="261">
                  <c:v>2463</c:v>
                </c:pt>
                <c:pt idx="262">
                  <c:v>2536</c:v>
                </c:pt>
                <c:pt idx="263">
                  <c:v>2470</c:v>
                </c:pt>
                <c:pt idx="264">
                  <c:v>2500</c:v>
                </c:pt>
                <c:pt idx="265">
                  <c:v>2446</c:v>
                </c:pt>
                <c:pt idx="266">
                  <c:v>2648</c:v>
                </c:pt>
                <c:pt idx="267">
                  <c:v>2762</c:v>
                </c:pt>
                <c:pt idx="268">
                  <c:v>2389</c:v>
                </c:pt>
                <c:pt idx="269">
                  <c:v>2552</c:v>
                </c:pt>
                <c:pt idx="270">
                  <c:v>2571</c:v>
                </c:pt>
                <c:pt idx="271">
                  <c:v>2430</c:v>
                </c:pt>
                <c:pt idx="272">
                  <c:v>2413</c:v>
                </c:pt>
                <c:pt idx="273">
                  <c:v>2622</c:v>
                </c:pt>
                <c:pt idx="274">
                  <c:v>2782</c:v>
                </c:pt>
                <c:pt idx="275">
                  <c:v>2307</c:v>
                </c:pt>
                <c:pt idx="276">
                  <c:v>2467</c:v>
                </c:pt>
                <c:pt idx="277">
                  <c:v>2508</c:v>
                </c:pt>
                <c:pt idx="278">
                  <c:v>2588</c:v>
                </c:pt>
                <c:pt idx="279">
                  <c:v>2523</c:v>
                </c:pt>
                <c:pt idx="280">
                  <c:v>2419</c:v>
                </c:pt>
                <c:pt idx="281">
                  <c:v>2715</c:v>
                </c:pt>
                <c:pt idx="282">
                  <c:v>2402</c:v>
                </c:pt>
                <c:pt idx="283">
                  <c:v>2418</c:v>
                </c:pt>
                <c:pt idx="284">
                  <c:v>2568</c:v>
                </c:pt>
                <c:pt idx="285">
                  <c:v>2184</c:v>
                </c:pt>
                <c:pt idx="286">
                  <c:v>2743</c:v>
                </c:pt>
                <c:pt idx="287">
                  <c:v>2464</c:v>
                </c:pt>
                <c:pt idx="288">
                  <c:v>2394</c:v>
                </c:pt>
                <c:pt idx="289">
                  <c:v>2546</c:v>
                </c:pt>
                <c:pt idx="290">
                  <c:v>2576</c:v>
                </c:pt>
                <c:pt idx="291">
                  <c:v>2393</c:v>
                </c:pt>
                <c:pt idx="292">
                  <c:v>2562</c:v>
                </c:pt>
                <c:pt idx="293">
                  <c:v>2519</c:v>
                </c:pt>
                <c:pt idx="294">
                  <c:v>2389</c:v>
                </c:pt>
                <c:pt idx="295">
                  <c:v>2338</c:v>
                </c:pt>
                <c:pt idx="296">
                  <c:v>2840</c:v>
                </c:pt>
                <c:pt idx="297">
                  <c:v>2572</c:v>
                </c:pt>
                <c:pt idx="298">
                  <c:v>2434</c:v>
                </c:pt>
                <c:pt idx="299">
                  <c:v>2432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25-463C-A5CC-0D0BCE6439C1}"/>
            </c:ext>
          </c:extLst>
        </c:ser>
        <c:ser>
          <c:idx val="1"/>
          <c:order val="1"/>
          <c:tx>
            <c:v>Response Time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[RoundRobinChanges.xlsx]DataCollection!$A$1:$A$300</c:f>
              <c:numCache>
                <c:formatCode>General</c:formatCode>
                <c:ptCount val="30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  <c:pt idx="30">
                  <c:v>310</c:v>
                </c:pt>
                <c:pt idx="31">
                  <c:v>320</c:v>
                </c:pt>
                <c:pt idx="32">
                  <c:v>330</c:v>
                </c:pt>
                <c:pt idx="33">
                  <c:v>340</c:v>
                </c:pt>
                <c:pt idx="34">
                  <c:v>350</c:v>
                </c:pt>
                <c:pt idx="35">
                  <c:v>360</c:v>
                </c:pt>
                <c:pt idx="36">
                  <c:v>370</c:v>
                </c:pt>
                <c:pt idx="37">
                  <c:v>380</c:v>
                </c:pt>
                <c:pt idx="38">
                  <c:v>390</c:v>
                </c:pt>
                <c:pt idx="39">
                  <c:v>400</c:v>
                </c:pt>
                <c:pt idx="40">
                  <c:v>410</c:v>
                </c:pt>
                <c:pt idx="41">
                  <c:v>420</c:v>
                </c:pt>
                <c:pt idx="42">
                  <c:v>430</c:v>
                </c:pt>
                <c:pt idx="43">
                  <c:v>440</c:v>
                </c:pt>
                <c:pt idx="44">
                  <c:v>450</c:v>
                </c:pt>
                <c:pt idx="45">
                  <c:v>460</c:v>
                </c:pt>
                <c:pt idx="46">
                  <c:v>470</c:v>
                </c:pt>
                <c:pt idx="47">
                  <c:v>480</c:v>
                </c:pt>
                <c:pt idx="48">
                  <c:v>490</c:v>
                </c:pt>
                <c:pt idx="49">
                  <c:v>500</c:v>
                </c:pt>
                <c:pt idx="50">
                  <c:v>510</c:v>
                </c:pt>
                <c:pt idx="51">
                  <c:v>520</c:v>
                </c:pt>
                <c:pt idx="52">
                  <c:v>530</c:v>
                </c:pt>
                <c:pt idx="53">
                  <c:v>540</c:v>
                </c:pt>
                <c:pt idx="54">
                  <c:v>550</c:v>
                </c:pt>
                <c:pt idx="55">
                  <c:v>560</c:v>
                </c:pt>
                <c:pt idx="56">
                  <c:v>570</c:v>
                </c:pt>
                <c:pt idx="57">
                  <c:v>580</c:v>
                </c:pt>
                <c:pt idx="58">
                  <c:v>590</c:v>
                </c:pt>
                <c:pt idx="59">
                  <c:v>600</c:v>
                </c:pt>
                <c:pt idx="60">
                  <c:v>610</c:v>
                </c:pt>
                <c:pt idx="61">
                  <c:v>620</c:v>
                </c:pt>
                <c:pt idx="62">
                  <c:v>630</c:v>
                </c:pt>
                <c:pt idx="63">
                  <c:v>640</c:v>
                </c:pt>
                <c:pt idx="64">
                  <c:v>650</c:v>
                </c:pt>
                <c:pt idx="65">
                  <c:v>660</c:v>
                </c:pt>
                <c:pt idx="66">
                  <c:v>670</c:v>
                </c:pt>
                <c:pt idx="67">
                  <c:v>680</c:v>
                </c:pt>
                <c:pt idx="68">
                  <c:v>690</c:v>
                </c:pt>
                <c:pt idx="69">
                  <c:v>700</c:v>
                </c:pt>
                <c:pt idx="70">
                  <c:v>710</c:v>
                </c:pt>
                <c:pt idx="71">
                  <c:v>720</c:v>
                </c:pt>
                <c:pt idx="72">
                  <c:v>730</c:v>
                </c:pt>
                <c:pt idx="73">
                  <c:v>740</c:v>
                </c:pt>
                <c:pt idx="74">
                  <c:v>750</c:v>
                </c:pt>
                <c:pt idx="75">
                  <c:v>760</c:v>
                </c:pt>
                <c:pt idx="76">
                  <c:v>770</c:v>
                </c:pt>
                <c:pt idx="77">
                  <c:v>780</c:v>
                </c:pt>
                <c:pt idx="78">
                  <c:v>790</c:v>
                </c:pt>
                <c:pt idx="79">
                  <c:v>800</c:v>
                </c:pt>
                <c:pt idx="80">
                  <c:v>810</c:v>
                </c:pt>
                <c:pt idx="81">
                  <c:v>820</c:v>
                </c:pt>
                <c:pt idx="82">
                  <c:v>830</c:v>
                </c:pt>
                <c:pt idx="83">
                  <c:v>840</c:v>
                </c:pt>
                <c:pt idx="84">
                  <c:v>850</c:v>
                </c:pt>
                <c:pt idx="85">
                  <c:v>860</c:v>
                </c:pt>
                <c:pt idx="86">
                  <c:v>870</c:v>
                </c:pt>
                <c:pt idx="87">
                  <c:v>880</c:v>
                </c:pt>
                <c:pt idx="88">
                  <c:v>890</c:v>
                </c:pt>
                <c:pt idx="89">
                  <c:v>900</c:v>
                </c:pt>
                <c:pt idx="90">
                  <c:v>910</c:v>
                </c:pt>
                <c:pt idx="91">
                  <c:v>920</c:v>
                </c:pt>
                <c:pt idx="92">
                  <c:v>930</c:v>
                </c:pt>
                <c:pt idx="93">
                  <c:v>940</c:v>
                </c:pt>
                <c:pt idx="94">
                  <c:v>950</c:v>
                </c:pt>
                <c:pt idx="95">
                  <c:v>960</c:v>
                </c:pt>
                <c:pt idx="96">
                  <c:v>970</c:v>
                </c:pt>
                <c:pt idx="97">
                  <c:v>980</c:v>
                </c:pt>
                <c:pt idx="98">
                  <c:v>990</c:v>
                </c:pt>
                <c:pt idx="99">
                  <c:v>1000</c:v>
                </c:pt>
                <c:pt idx="100">
                  <c:v>1010</c:v>
                </c:pt>
                <c:pt idx="101">
                  <c:v>1020</c:v>
                </c:pt>
                <c:pt idx="102">
                  <c:v>1030</c:v>
                </c:pt>
                <c:pt idx="103">
                  <c:v>1040</c:v>
                </c:pt>
                <c:pt idx="104">
                  <c:v>1050</c:v>
                </c:pt>
                <c:pt idx="105">
                  <c:v>1060</c:v>
                </c:pt>
                <c:pt idx="106">
                  <c:v>1070</c:v>
                </c:pt>
                <c:pt idx="107">
                  <c:v>1080</c:v>
                </c:pt>
                <c:pt idx="108">
                  <c:v>1090</c:v>
                </c:pt>
                <c:pt idx="109">
                  <c:v>1100</c:v>
                </c:pt>
                <c:pt idx="110">
                  <c:v>1110</c:v>
                </c:pt>
                <c:pt idx="111">
                  <c:v>1120</c:v>
                </c:pt>
                <c:pt idx="112">
                  <c:v>1130</c:v>
                </c:pt>
                <c:pt idx="113">
                  <c:v>1140</c:v>
                </c:pt>
                <c:pt idx="114">
                  <c:v>1150</c:v>
                </c:pt>
                <c:pt idx="115">
                  <c:v>1160</c:v>
                </c:pt>
                <c:pt idx="116">
                  <c:v>1170</c:v>
                </c:pt>
                <c:pt idx="117">
                  <c:v>1180</c:v>
                </c:pt>
                <c:pt idx="118">
                  <c:v>1190</c:v>
                </c:pt>
                <c:pt idx="119">
                  <c:v>1200</c:v>
                </c:pt>
                <c:pt idx="120">
                  <c:v>1210</c:v>
                </c:pt>
                <c:pt idx="121">
                  <c:v>1220</c:v>
                </c:pt>
                <c:pt idx="122">
                  <c:v>1230</c:v>
                </c:pt>
                <c:pt idx="123">
                  <c:v>1240</c:v>
                </c:pt>
                <c:pt idx="124">
                  <c:v>1250</c:v>
                </c:pt>
                <c:pt idx="125">
                  <c:v>1260</c:v>
                </c:pt>
                <c:pt idx="126">
                  <c:v>1270</c:v>
                </c:pt>
                <c:pt idx="127">
                  <c:v>1280</c:v>
                </c:pt>
                <c:pt idx="128">
                  <c:v>1290</c:v>
                </c:pt>
                <c:pt idx="129">
                  <c:v>1300</c:v>
                </c:pt>
                <c:pt idx="130">
                  <c:v>1310</c:v>
                </c:pt>
                <c:pt idx="131">
                  <c:v>1320</c:v>
                </c:pt>
                <c:pt idx="132">
                  <c:v>1330</c:v>
                </c:pt>
                <c:pt idx="133">
                  <c:v>1340</c:v>
                </c:pt>
                <c:pt idx="134">
                  <c:v>1350</c:v>
                </c:pt>
                <c:pt idx="135">
                  <c:v>1360</c:v>
                </c:pt>
                <c:pt idx="136">
                  <c:v>1370</c:v>
                </c:pt>
                <c:pt idx="137">
                  <c:v>1380</c:v>
                </c:pt>
                <c:pt idx="138">
                  <c:v>1390</c:v>
                </c:pt>
                <c:pt idx="139">
                  <c:v>1400</c:v>
                </c:pt>
                <c:pt idx="140">
                  <c:v>1410</c:v>
                </c:pt>
                <c:pt idx="141">
                  <c:v>1420</c:v>
                </c:pt>
                <c:pt idx="142">
                  <c:v>1430</c:v>
                </c:pt>
                <c:pt idx="143">
                  <c:v>1440</c:v>
                </c:pt>
                <c:pt idx="144">
                  <c:v>1450</c:v>
                </c:pt>
                <c:pt idx="145">
                  <c:v>1460</c:v>
                </c:pt>
                <c:pt idx="146">
                  <c:v>1470</c:v>
                </c:pt>
                <c:pt idx="147">
                  <c:v>1480</c:v>
                </c:pt>
                <c:pt idx="148">
                  <c:v>1490</c:v>
                </c:pt>
                <c:pt idx="149">
                  <c:v>1500</c:v>
                </c:pt>
                <c:pt idx="150">
                  <c:v>1510</c:v>
                </c:pt>
                <c:pt idx="151">
                  <c:v>1520</c:v>
                </c:pt>
                <c:pt idx="152">
                  <c:v>1530</c:v>
                </c:pt>
                <c:pt idx="153">
                  <c:v>1540</c:v>
                </c:pt>
                <c:pt idx="154">
                  <c:v>1550</c:v>
                </c:pt>
                <c:pt idx="155">
                  <c:v>1560</c:v>
                </c:pt>
                <c:pt idx="156">
                  <c:v>1570</c:v>
                </c:pt>
                <c:pt idx="157">
                  <c:v>1580</c:v>
                </c:pt>
                <c:pt idx="158">
                  <c:v>1590</c:v>
                </c:pt>
                <c:pt idx="159">
                  <c:v>1600</c:v>
                </c:pt>
                <c:pt idx="160">
                  <c:v>1610</c:v>
                </c:pt>
                <c:pt idx="161">
                  <c:v>1620</c:v>
                </c:pt>
                <c:pt idx="162">
                  <c:v>1630</c:v>
                </c:pt>
                <c:pt idx="163">
                  <c:v>1640</c:v>
                </c:pt>
                <c:pt idx="164">
                  <c:v>1650</c:v>
                </c:pt>
                <c:pt idx="165">
                  <c:v>1660</c:v>
                </c:pt>
                <c:pt idx="166">
                  <c:v>1670</c:v>
                </c:pt>
                <c:pt idx="167">
                  <c:v>1680</c:v>
                </c:pt>
                <c:pt idx="168">
                  <c:v>1690</c:v>
                </c:pt>
                <c:pt idx="169">
                  <c:v>1700</c:v>
                </c:pt>
                <c:pt idx="170">
                  <c:v>1710</c:v>
                </c:pt>
                <c:pt idx="171">
                  <c:v>1720</c:v>
                </c:pt>
                <c:pt idx="172">
                  <c:v>1730</c:v>
                </c:pt>
                <c:pt idx="173">
                  <c:v>1740</c:v>
                </c:pt>
                <c:pt idx="174">
                  <c:v>1750</c:v>
                </c:pt>
                <c:pt idx="175">
                  <c:v>1760</c:v>
                </c:pt>
                <c:pt idx="176">
                  <c:v>1770</c:v>
                </c:pt>
                <c:pt idx="177">
                  <c:v>1780</c:v>
                </c:pt>
                <c:pt idx="178">
                  <c:v>1790</c:v>
                </c:pt>
                <c:pt idx="179">
                  <c:v>1800</c:v>
                </c:pt>
                <c:pt idx="180">
                  <c:v>1810</c:v>
                </c:pt>
                <c:pt idx="181">
                  <c:v>1820</c:v>
                </c:pt>
                <c:pt idx="182">
                  <c:v>1830</c:v>
                </c:pt>
                <c:pt idx="183">
                  <c:v>1840</c:v>
                </c:pt>
                <c:pt idx="184">
                  <c:v>1850</c:v>
                </c:pt>
                <c:pt idx="185">
                  <c:v>1860</c:v>
                </c:pt>
                <c:pt idx="186">
                  <c:v>1870</c:v>
                </c:pt>
                <c:pt idx="187">
                  <c:v>1880</c:v>
                </c:pt>
                <c:pt idx="188">
                  <c:v>1890</c:v>
                </c:pt>
                <c:pt idx="189">
                  <c:v>1900</c:v>
                </c:pt>
                <c:pt idx="190">
                  <c:v>1910</c:v>
                </c:pt>
                <c:pt idx="191">
                  <c:v>1920</c:v>
                </c:pt>
                <c:pt idx="192">
                  <c:v>1930</c:v>
                </c:pt>
                <c:pt idx="193">
                  <c:v>1940</c:v>
                </c:pt>
                <c:pt idx="194">
                  <c:v>1950</c:v>
                </c:pt>
                <c:pt idx="195">
                  <c:v>1960</c:v>
                </c:pt>
                <c:pt idx="196">
                  <c:v>1970</c:v>
                </c:pt>
                <c:pt idx="197">
                  <c:v>1980</c:v>
                </c:pt>
                <c:pt idx="198">
                  <c:v>1990</c:v>
                </c:pt>
                <c:pt idx="199">
                  <c:v>2000</c:v>
                </c:pt>
                <c:pt idx="200">
                  <c:v>2010</c:v>
                </c:pt>
                <c:pt idx="201">
                  <c:v>2020</c:v>
                </c:pt>
                <c:pt idx="202">
                  <c:v>2030</c:v>
                </c:pt>
                <c:pt idx="203">
                  <c:v>2040</c:v>
                </c:pt>
                <c:pt idx="204">
                  <c:v>2050</c:v>
                </c:pt>
                <c:pt idx="205">
                  <c:v>2060</c:v>
                </c:pt>
                <c:pt idx="206">
                  <c:v>2070</c:v>
                </c:pt>
                <c:pt idx="207">
                  <c:v>2080</c:v>
                </c:pt>
                <c:pt idx="208">
                  <c:v>2090</c:v>
                </c:pt>
                <c:pt idx="209">
                  <c:v>2100</c:v>
                </c:pt>
                <c:pt idx="210">
                  <c:v>2110</c:v>
                </c:pt>
                <c:pt idx="211">
                  <c:v>2120</c:v>
                </c:pt>
                <c:pt idx="212">
                  <c:v>2130</c:v>
                </c:pt>
                <c:pt idx="213">
                  <c:v>2140</c:v>
                </c:pt>
                <c:pt idx="214">
                  <c:v>2150</c:v>
                </c:pt>
                <c:pt idx="215">
                  <c:v>2160</c:v>
                </c:pt>
                <c:pt idx="216">
                  <c:v>2170</c:v>
                </c:pt>
                <c:pt idx="217">
                  <c:v>2180</c:v>
                </c:pt>
                <c:pt idx="218">
                  <c:v>2190</c:v>
                </c:pt>
                <c:pt idx="219">
                  <c:v>2200</c:v>
                </c:pt>
                <c:pt idx="220">
                  <c:v>2210</c:v>
                </c:pt>
                <c:pt idx="221">
                  <c:v>2220</c:v>
                </c:pt>
                <c:pt idx="222">
                  <c:v>2230</c:v>
                </c:pt>
                <c:pt idx="223">
                  <c:v>2240</c:v>
                </c:pt>
                <c:pt idx="224">
                  <c:v>2250</c:v>
                </c:pt>
                <c:pt idx="225">
                  <c:v>2260</c:v>
                </c:pt>
                <c:pt idx="226">
                  <c:v>2270</c:v>
                </c:pt>
                <c:pt idx="227">
                  <c:v>2280</c:v>
                </c:pt>
                <c:pt idx="228">
                  <c:v>2290</c:v>
                </c:pt>
                <c:pt idx="229">
                  <c:v>2300</c:v>
                </c:pt>
                <c:pt idx="230">
                  <c:v>2310</c:v>
                </c:pt>
                <c:pt idx="231">
                  <c:v>2320</c:v>
                </c:pt>
                <c:pt idx="232">
                  <c:v>2330</c:v>
                </c:pt>
                <c:pt idx="233">
                  <c:v>2340</c:v>
                </c:pt>
                <c:pt idx="234">
                  <c:v>2350</c:v>
                </c:pt>
                <c:pt idx="235">
                  <c:v>2360</c:v>
                </c:pt>
                <c:pt idx="236">
                  <c:v>2370</c:v>
                </c:pt>
                <c:pt idx="237">
                  <c:v>2380</c:v>
                </c:pt>
                <c:pt idx="238">
                  <c:v>2390</c:v>
                </c:pt>
                <c:pt idx="239">
                  <c:v>2400</c:v>
                </c:pt>
                <c:pt idx="240">
                  <c:v>2410</c:v>
                </c:pt>
                <c:pt idx="241">
                  <c:v>2420</c:v>
                </c:pt>
                <c:pt idx="242">
                  <c:v>2430</c:v>
                </c:pt>
                <c:pt idx="243">
                  <c:v>2440</c:v>
                </c:pt>
                <c:pt idx="244">
                  <c:v>2450</c:v>
                </c:pt>
                <c:pt idx="245">
                  <c:v>2460</c:v>
                </c:pt>
                <c:pt idx="246">
                  <c:v>2470</c:v>
                </c:pt>
                <c:pt idx="247">
                  <c:v>2480</c:v>
                </c:pt>
                <c:pt idx="248">
                  <c:v>2490</c:v>
                </c:pt>
                <c:pt idx="249">
                  <c:v>2500</c:v>
                </c:pt>
                <c:pt idx="250">
                  <c:v>2510</c:v>
                </c:pt>
                <c:pt idx="251">
                  <c:v>2520</c:v>
                </c:pt>
                <c:pt idx="252">
                  <c:v>2530</c:v>
                </c:pt>
                <c:pt idx="253">
                  <c:v>2540</c:v>
                </c:pt>
                <c:pt idx="254">
                  <c:v>2550</c:v>
                </c:pt>
                <c:pt idx="255">
                  <c:v>2560</c:v>
                </c:pt>
                <c:pt idx="256">
                  <c:v>2570</c:v>
                </c:pt>
                <c:pt idx="257">
                  <c:v>2580</c:v>
                </c:pt>
                <c:pt idx="258">
                  <c:v>2590</c:v>
                </c:pt>
                <c:pt idx="259">
                  <c:v>2600</c:v>
                </c:pt>
                <c:pt idx="260">
                  <c:v>2610</c:v>
                </c:pt>
                <c:pt idx="261">
                  <c:v>2620</c:v>
                </c:pt>
                <c:pt idx="262">
                  <c:v>2630</c:v>
                </c:pt>
                <c:pt idx="263">
                  <c:v>2640</c:v>
                </c:pt>
                <c:pt idx="264">
                  <c:v>2650</c:v>
                </c:pt>
                <c:pt idx="265">
                  <c:v>2660</c:v>
                </c:pt>
                <c:pt idx="266">
                  <c:v>2670</c:v>
                </c:pt>
                <c:pt idx="267">
                  <c:v>2680</c:v>
                </c:pt>
                <c:pt idx="268">
                  <c:v>2690</c:v>
                </c:pt>
                <c:pt idx="269">
                  <c:v>2700</c:v>
                </c:pt>
                <c:pt idx="270">
                  <c:v>2710</c:v>
                </c:pt>
                <c:pt idx="271">
                  <c:v>2720</c:v>
                </c:pt>
                <c:pt idx="272">
                  <c:v>2730</c:v>
                </c:pt>
                <c:pt idx="273">
                  <c:v>2740</c:v>
                </c:pt>
                <c:pt idx="274">
                  <c:v>2750</c:v>
                </c:pt>
                <c:pt idx="275">
                  <c:v>2760</c:v>
                </c:pt>
                <c:pt idx="276">
                  <c:v>2770</c:v>
                </c:pt>
                <c:pt idx="277">
                  <c:v>2780</c:v>
                </c:pt>
                <c:pt idx="278">
                  <c:v>2790</c:v>
                </c:pt>
                <c:pt idx="279">
                  <c:v>2800</c:v>
                </c:pt>
                <c:pt idx="280">
                  <c:v>2810</c:v>
                </c:pt>
                <c:pt idx="281">
                  <c:v>2820</c:v>
                </c:pt>
                <c:pt idx="282">
                  <c:v>2830</c:v>
                </c:pt>
                <c:pt idx="283">
                  <c:v>2840</c:v>
                </c:pt>
                <c:pt idx="284">
                  <c:v>2850</c:v>
                </c:pt>
                <c:pt idx="285">
                  <c:v>2860</c:v>
                </c:pt>
                <c:pt idx="286">
                  <c:v>2870</c:v>
                </c:pt>
                <c:pt idx="287">
                  <c:v>2880</c:v>
                </c:pt>
                <c:pt idx="288">
                  <c:v>2890</c:v>
                </c:pt>
                <c:pt idx="289">
                  <c:v>2900</c:v>
                </c:pt>
                <c:pt idx="290">
                  <c:v>2910</c:v>
                </c:pt>
                <c:pt idx="291">
                  <c:v>2920</c:v>
                </c:pt>
                <c:pt idx="292">
                  <c:v>2930</c:v>
                </c:pt>
                <c:pt idx="293">
                  <c:v>2940</c:v>
                </c:pt>
                <c:pt idx="294">
                  <c:v>2950</c:v>
                </c:pt>
                <c:pt idx="295">
                  <c:v>2960</c:v>
                </c:pt>
                <c:pt idx="296">
                  <c:v>2970</c:v>
                </c:pt>
                <c:pt idx="297">
                  <c:v>2980</c:v>
                </c:pt>
                <c:pt idx="298">
                  <c:v>2990</c:v>
                </c:pt>
                <c:pt idx="299">
                  <c:v>3000</c:v>
                </c:pt>
              </c:numCache>
            </c:numRef>
          </c:cat>
          <c:val>
            <c:numRef>
              <c:f>[RoundRobinChanges.xlsx]DataCollection!$C$1:$C$300</c:f>
              <c:numCache>
                <c:formatCode>General</c:formatCode>
                <c:ptCount val="300"/>
                <c:pt idx="0">
                  <c:v>2098</c:v>
                </c:pt>
                <c:pt idx="1">
                  <c:v>2129</c:v>
                </c:pt>
                <c:pt idx="2">
                  <c:v>2181</c:v>
                </c:pt>
                <c:pt idx="3">
                  <c:v>2390</c:v>
                </c:pt>
                <c:pt idx="4">
                  <c:v>2458</c:v>
                </c:pt>
                <c:pt idx="5">
                  <c:v>2470</c:v>
                </c:pt>
                <c:pt idx="6">
                  <c:v>2127</c:v>
                </c:pt>
                <c:pt idx="7">
                  <c:v>2164</c:v>
                </c:pt>
                <c:pt idx="8">
                  <c:v>2239</c:v>
                </c:pt>
                <c:pt idx="9">
                  <c:v>2506</c:v>
                </c:pt>
                <c:pt idx="10">
                  <c:v>2336</c:v>
                </c:pt>
                <c:pt idx="11">
                  <c:v>2391</c:v>
                </c:pt>
                <c:pt idx="12">
                  <c:v>2250</c:v>
                </c:pt>
                <c:pt idx="13">
                  <c:v>2041</c:v>
                </c:pt>
                <c:pt idx="14">
                  <c:v>2361</c:v>
                </c:pt>
                <c:pt idx="15">
                  <c:v>2359</c:v>
                </c:pt>
                <c:pt idx="16">
                  <c:v>2370</c:v>
                </c:pt>
                <c:pt idx="17">
                  <c:v>1952</c:v>
                </c:pt>
                <c:pt idx="18">
                  <c:v>2293</c:v>
                </c:pt>
                <c:pt idx="19">
                  <c:v>2312</c:v>
                </c:pt>
                <c:pt idx="20">
                  <c:v>2460</c:v>
                </c:pt>
                <c:pt idx="21">
                  <c:v>2379</c:v>
                </c:pt>
                <c:pt idx="22">
                  <c:v>2490</c:v>
                </c:pt>
                <c:pt idx="23">
                  <c:v>2239</c:v>
                </c:pt>
                <c:pt idx="24">
                  <c:v>2409</c:v>
                </c:pt>
                <c:pt idx="25">
                  <c:v>2453</c:v>
                </c:pt>
                <c:pt idx="26">
                  <c:v>2296</c:v>
                </c:pt>
                <c:pt idx="27">
                  <c:v>2434</c:v>
                </c:pt>
                <c:pt idx="28">
                  <c:v>2192</c:v>
                </c:pt>
                <c:pt idx="29">
                  <c:v>2014</c:v>
                </c:pt>
                <c:pt idx="30">
                  <c:v>2690</c:v>
                </c:pt>
                <c:pt idx="31">
                  <c:v>2411</c:v>
                </c:pt>
                <c:pt idx="32">
                  <c:v>2337</c:v>
                </c:pt>
                <c:pt idx="33">
                  <c:v>2448</c:v>
                </c:pt>
                <c:pt idx="34">
                  <c:v>2259</c:v>
                </c:pt>
                <c:pt idx="35">
                  <c:v>2143</c:v>
                </c:pt>
                <c:pt idx="36">
                  <c:v>2355</c:v>
                </c:pt>
                <c:pt idx="37">
                  <c:v>2417</c:v>
                </c:pt>
                <c:pt idx="38">
                  <c:v>2465</c:v>
                </c:pt>
                <c:pt idx="39">
                  <c:v>2140</c:v>
                </c:pt>
                <c:pt idx="40">
                  <c:v>2210</c:v>
                </c:pt>
                <c:pt idx="41">
                  <c:v>2449</c:v>
                </c:pt>
                <c:pt idx="42">
                  <c:v>2089</c:v>
                </c:pt>
                <c:pt idx="43">
                  <c:v>2224</c:v>
                </c:pt>
                <c:pt idx="44">
                  <c:v>2278</c:v>
                </c:pt>
                <c:pt idx="45">
                  <c:v>2281</c:v>
                </c:pt>
                <c:pt idx="46">
                  <c:v>2276</c:v>
                </c:pt>
                <c:pt idx="47">
                  <c:v>2169</c:v>
                </c:pt>
                <c:pt idx="48">
                  <c:v>2496</c:v>
                </c:pt>
                <c:pt idx="49">
                  <c:v>2257</c:v>
                </c:pt>
                <c:pt idx="50">
                  <c:v>2465</c:v>
                </c:pt>
                <c:pt idx="51">
                  <c:v>2574</c:v>
                </c:pt>
                <c:pt idx="52">
                  <c:v>2492</c:v>
                </c:pt>
                <c:pt idx="53">
                  <c:v>2283</c:v>
                </c:pt>
                <c:pt idx="54">
                  <c:v>2244</c:v>
                </c:pt>
                <c:pt idx="55">
                  <c:v>2246</c:v>
                </c:pt>
                <c:pt idx="56">
                  <c:v>2326</c:v>
                </c:pt>
                <c:pt idx="57">
                  <c:v>2311</c:v>
                </c:pt>
                <c:pt idx="58">
                  <c:v>2439</c:v>
                </c:pt>
                <c:pt idx="59">
                  <c:v>2290</c:v>
                </c:pt>
                <c:pt idx="60">
                  <c:v>2517</c:v>
                </c:pt>
                <c:pt idx="61">
                  <c:v>2251</c:v>
                </c:pt>
                <c:pt idx="62">
                  <c:v>2388</c:v>
                </c:pt>
                <c:pt idx="63">
                  <c:v>2279</c:v>
                </c:pt>
                <c:pt idx="64">
                  <c:v>2255</c:v>
                </c:pt>
                <c:pt idx="65">
                  <c:v>2336</c:v>
                </c:pt>
                <c:pt idx="66">
                  <c:v>2352</c:v>
                </c:pt>
                <c:pt idx="67">
                  <c:v>2310</c:v>
                </c:pt>
                <c:pt idx="68">
                  <c:v>2128</c:v>
                </c:pt>
                <c:pt idx="69">
                  <c:v>2405</c:v>
                </c:pt>
                <c:pt idx="70">
                  <c:v>2267</c:v>
                </c:pt>
                <c:pt idx="71">
                  <c:v>2261</c:v>
                </c:pt>
                <c:pt idx="72">
                  <c:v>2326</c:v>
                </c:pt>
                <c:pt idx="73">
                  <c:v>2387</c:v>
                </c:pt>
                <c:pt idx="74">
                  <c:v>2251</c:v>
                </c:pt>
                <c:pt idx="75">
                  <c:v>2483</c:v>
                </c:pt>
                <c:pt idx="76">
                  <c:v>2087</c:v>
                </c:pt>
                <c:pt idx="77">
                  <c:v>2253</c:v>
                </c:pt>
                <c:pt idx="78">
                  <c:v>2471</c:v>
                </c:pt>
                <c:pt idx="79">
                  <c:v>2141</c:v>
                </c:pt>
                <c:pt idx="80">
                  <c:v>2462</c:v>
                </c:pt>
                <c:pt idx="81">
                  <c:v>2329</c:v>
                </c:pt>
                <c:pt idx="82">
                  <c:v>2543</c:v>
                </c:pt>
                <c:pt idx="83">
                  <c:v>2181</c:v>
                </c:pt>
                <c:pt idx="84">
                  <c:v>2331</c:v>
                </c:pt>
                <c:pt idx="85">
                  <c:v>2189</c:v>
                </c:pt>
                <c:pt idx="86">
                  <c:v>2332</c:v>
                </c:pt>
                <c:pt idx="87">
                  <c:v>2198</c:v>
                </c:pt>
                <c:pt idx="88">
                  <c:v>2326</c:v>
                </c:pt>
                <c:pt idx="89">
                  <c:v>2238</c:v>
                </c:pt>
                <c:pt idx="90">
                  <c:v>2182</c:v>
                </c:pt>
                <c:pt idx="91">
                  <c:v>2354</c:v>
                </c:pt>
                <c:pt idx="92">
                  <c:v>2297</c:v>
                </c:pt>
                <c:pt idx="93">
                  <c:v>2264</c:v>
                </c:pt>
                <c:pt idx="94">
                  <c:v>2191</c:v>
                </c:pt>
                <c:pt idx="95">
                  <c:v>2484</c:v>
                </c:pt>
                <c:pt idx="96">
                  <c:v>2200</c:v>
                </c:pt>
                <c:pt idx="97">
                  <c:v>2338</c:v>
                </c:pt>
                <c:pt idx="98">
                  <c:v>2268</c:v>
                </c:pt>
                <c:pt idx="99">
                  <c:v>2475</c:v>
                </c:pt>
                <c:pt idx="100">
                  <c:v>2409</c:v>
                </c:pt>
                <c:pt idx="101">
                  <c:v>2252</c:v>
                </c:pt>
                <c:pt idx="102">
                  <c:v>2398</c:v>
                </c:pt>
                <c:pt idx="103">
                  <c:v>2085</c:v>
                </c:pt>
                <c:pt idx="104">
                  <c:v>2486</c:v>
                </c:pt>
                <c:pt idx="105">
                  <c:v>2175</c:v>
                </c:pt>
                <c:pt idx="106">
                  <c:v>2408</c:v>
                </c:pt>
                <c:pt idx="107">
                  <c:v>2429</c:v>
                </c:pt>
                <c:pt idx="108">
                  <c:v>2361</c:v>
                </c:pt>
                <c:pt idx="109">
                  <c:v>2553</c:v>
                </c:pt>
                <c:pt idx="110">
                  <c:v>2113</c:v>
                </c:pt>
                <c:pt idx="111">
                  <c:v>2303</c:v>
                </c:pt>
                <c:pt idx="112">
                  <c:v>2216</c:v>
                </c:pt>
                <c:pt idx="113">
                  <c:v>2227</c:v>
                </c:pt>
                <c:pt idx="114">
                  <c:v>2313</c:v>
                </c:pt>
                <c:pt idx="115">
                  <c:v>2211</c:v>
                </c:pt>
                <c:pt idx="116">
                  <c:v>2145</c:v>
                </c:pt>
                <c:pt idx="117">
                  <c:v>2392</c:v>
                </c:pt>
                <c:pt idx="118">
                  <c:v>2242</c:v>
                </c:pt>
                <c:pt idx="119">
                  <c:v>2311</c:v>
                </c:pt>
                <c:pt idx="120">
                  <c:v>2341</c:v>
                </c:pt>
                <c:pt idx="121">
                  <c:v>2091</c:v>
                </c:pt>
                <c:pt idx="122">
                  <c:v>2191</c:v>
                </c:pt>
                <c:pt idx="123">
                  <c:v>2229</c:v>
                </c:pt>
                <c:pt idx="124">
                  <c:v>2042</c:v>
                </c:pt>
                <c:pt idx="125">
                  <c:v>2395</c:v>
                </c:pt>
                <c:pt idx="126">
                  <c:v>2381</c:v>
                </c:pt>
                <c:pt idx="127">
                  <c:v>2312</c:v>
                </c:pt>
                <c:pt idx="128">
                  <c:v>2447</c:v>
                </c:pt>
                <c:pt idx="129">
                  <c:v>2460</c:v>
                </c:pt>
                <c:pt idx="130">
                  <c:v>2346</c:v>
                </c:pt>
                <c:pt idx="131">
                  <c:v>2139</c:v>
                </c:pt>
                <c:pt idx="132">
                  <c:v>2024</c:v>
                </c:pt>
                <c:pt idx="133">
                  <c:v>2210</c:v>
                </c:pt>
                <c:pt idx="134">
                  <c:v>2539</c:v>
                </c:pt>
                <c:pt idx="135">
                  <c:v>2398</c:v>
                </c:pt>
                <c:pt idx="136">
                  <c:v>1916</c:v>
                </c:pt>
                <c:pt idx="137">
                  <c:v>2307</c:v>
                </c:pt>
                <c:pt idx="138">
                  <c:v>2343</c:v>
                </c:pt>
                <c:pt idx="139">
                  <c:v>2388</c:v>
                </c:pt>
                <c:pt idx="140">
                  <c:v>2308</c:v>
                </c:pt>
                <c:pt idx="141">
                  <c:v>2242</c:v>
                </c:pt>
                <c:pt idx="142">
                  <c:v>2419</c:v>
                </c:pt>
                <c:pt idx="143">
                  <c:v>2440</c:v>
                </c:pt>
                <c:pt idx="144">
                  <c:v>2642</c:v>
                </c:pt>
                <c:pt idx="145">
                  <c:v>2370</c:v>
                </c:pt>
                <c:pt idx="146">
                  <c:v>2107</c:v>
                </c:pt>
                <c:pt idx="147">
                  <c:v>2272</c:v>
                </c:pt>
                <c:pt idx="148">
                  <c:v>2450</c:v>
                </c:pt>
                <c:pt idx="149">
                  <c:v>2419</c:v>
                </c:pt>
                <c:pt idx="150">
                  <c:v>2185</c:v>
                </c:pt>
                <c:pt idx="151">
                  <c:v>2469</c:v>
                </c:pt>
                <c:pt idx="152">
                  <c:v>2055</c:v>
                </c:pt>
                <c:pt idx="153">
                  <c:v>2107</c:v>
                </c:pt>
                <c:pt idx="154">
                  <c:v>2313</c:v>
                </c:pt>
                <c:pt idx="155">
                  <c:v>2348</c:v>
                </c:pt>
                <c:pt idx="156">
                  <c:v>2128</c:v>
                </c:pt>
                <c:pt idx="157">
                  <c:v>2095</c:v>
                </c:pt>
                <c:pt idx="158">
                  <c:v>2107</c:v>
                </c:pt>
                <c:pt idx="159">
                  <c:v>2254</c:v>
                </c:pt>
                <c:pt idx="160">
                  <c:v>2443</c:v>
                </c:pt>
                <c:pt idx="161">
                  <c:v>2291</c:v>
                </c:pt>
                <c:pt idx="162">
                  <c:v>2413</c:v>
                </c:pt>
                <c:pt idx="163">
                  <c:v>2371</c:v>
                </c:pt>
                <c:pt idx="164">
                  <c:v>2399</c:v>
                </c:pt>
                <c:pt idx="165">
                  <c:v>2332</c:v>
                </c:pt>
                <c:pt idx="166">
                  <c:v>2206</c:v>
                </c:pt>
                <c:pt idx="167">
                  <c:v>2416</c:v>
                </c:pt>
                <c:pt idx="168">
                  <c:v>2143</c:v>
                </c:pt>
                <c:pt idx="169">
                  <c:v>2154</c:v>
                </c:pt>
                <c:pt idx="170">
                  <c:v>2560</c:v>
                </c:pt>
                <c:pt idx="171">
                  <c:v>2480</c:v>
                </c:pt>
                <c:pt idx="172">
                  <c:v>2205</c:v>
                </c:pt>
                <c:pt idx="173">
                  <c:v>2236</c:v>
                </c:pt>
                <c:pt idx="174">
                  <c:v>2138</c:v>
                </c:pt>
                <c:pt idx="175">
                  <c:v>2408</c:v>
                </c:pt>
                <c:pt idx="176">
                  <c:v>2582</c:v>
                </c:pt>
                <c:pt idx="177">
                  <c:v>2180</c:v>
                </c:pt>
                <c:pt idx="178">
                  <c:v>2347</c:v>
                </c:pt>
                <c:pt idx="179">
                  <c:v>2246</c:v>
                </c:pt>
                <c:pt idx="180">
                  <c:v>2431</c:v>
                </c:pt>
                <c:pt idx="181">
                  <c:v>2325</c:v>
                </c:pt>
                <c:pt idx="182">
                  <c:v>2254</c:v>
                </c:pt>
                <c:pt idx="183">
                  <c:v>2312</c:v>
                </c:pt>
                <c:pt idx="184">
                  <c:v>2303</c:v>
                </c:pt>
                <c:pt idx="185">
                  <c:v>2343</c:v>
                </c:pt>
                <c:pt idx="186">
                  <c:v>2614</c:v>
                </c:pt>
                <c:pt idx="187">
                  <c:v>2382</c:v>
                </c:pt>
                <c:pt idx="188">
                  <c:v>2134</c:v>
                </c:pt>
                <c:pt idx="189">
                  <c:v>2227</c:v>
                </c:pt>
                <c:pt idx="190">
                  <c:v>2009</c:v>
                </c:pt>
                <c:pt idx="191">
                  <c:v>2396</c:v>
                </c:pt>
                <c:pt idx="192">
                  <c:v>2177</c:v>
                </c:pt>
                <c:pt idx="193">
                  <c:v>2411</c:v>
                </c:pt>
                <c:pt idx="194">
                  <c:v>2336</c:v>
                </c:pt>
                <c:pt idx="195">
                  <c:v>2340</c:v>
                </c:pt>
                <c:pt idx="196">
                  <c:v>2102</c:v>
                </c:pt>
                <c:pt idx="197">
                  <c:v>2353</c:v>
                </c:pt>
                <c:pt idx="198">
                  <c:v>2598</c:v>
                </c:pt>
                <c:pt idx="199">
                  <c:v>2068</c:v>
                </c:pt>
                <c:pt idx="200">
                  <c:v>2159</c:v>
                </c:pt>
                <c:pt idx="201">
                  <c:v>2023</c:v>
                </c:pt>
                <c:pt idx="202">
                  <c:v>2366</c:v>
                </c:pt>
                <c:pt idx="203">
                  <c:v>2243</c:v>
                </c:pt>
                <c:pt idx="204">
                  <c:v>2108</c:v>
                </c:pt>
                <c:pt idx="205">
                  <c:v>2510</c:v>
                </c:pt>
                <c:pt idx="206">
                  <c:v>2483</c:v>
                </c:pt>
                <c:pt idx="207">
                  <c:v>2498</c:v>
                </c:pt>
                <c:pt idx="208">
                  <c:v>2029</c:v>
                </c:pt>
                <c:pt idx="209">
                  <c:v>2247</c:v>
                </c:pt>
                <c:pt idx="210">
                  <c:v>2400</c:v>
                </c:pt>
                <c:pt idx="211">
                  <c:v>2288</c:v>
                </c:pt>
                <c:pt idx="212">
                  <c:v>2351</c:v>
                </c:pt>
                <c:pt idx="213">
                  <c:v>2124</c:v>
                </c:pt>
                <c:pt idx="214">
                  <c:v>2652</c:v>
                </c:pt>
                <c:pt idx="215">
                  <c:v>2511</c:v>
                </c:pt>
                <c:pt idx="216">
                  <c:v>2115</c:v>
                </c:pt>
                <c:pt idx="217">
                  <c:v>2266</c:v>
                </c:pt>
                <c:pt idx="218">
                  <c:v>2335</c:v>
                </c:pt>
                <c:pt idx="219">
                  <c:v>2149</c:v>
                </c:pt>
                <c:pt idx="220">
                  <c:v>1954</c:v>
                </c:pt>
                <c:pt idx="221">
                  <c:v>2367</c:v>
                </c:pt>
                <c:pt idx="222">
                  <c:v>2469</c:v>
                </c:pt>
                <c:pt idx="223">
                  <c:v>2312</c:v>
                </c:pt>
                <c:pt idx="224">
                  <c:v>2240</c:v>
                </c:pt>
                <c:pt idx="225">
                  <c:v>2424</c:v>
                </c:pt>
                <c:pt idx="226">
                  <c:v>2195</c:v>
                </c:pt>
                <c:pt idx="227">
                  <c:v>2613</c:v>
                </c:pt>
                <c:pt idx="228">
                  <c:v>2144</c:v>
                </c:pt>
                <c:pt idx="229">
                  <c:v>2182</c:v>
                </c:pt>
                <c:pt idx="230">
                  <c:v>2060</c:v>
                </c:pt>
                <c:pt idx="231">
                  <c:v>2019</c:v>
                </c:pt>
                <c:pt idx="232">
                  <c:v>2320</c:v>
                </c:pt>
                <c:pt idx="233">
                  <c:v>2117</c:v>
                </c:pt>
                <c:pt idx="234">
                  <c:v>2155</c:v>
                </c:pt>
                <c:pt idx="235">
                  <c:v>2145</c:v>
                </c:pt>
                <c:pt idx="236">
                  <c:v>2355</c:v>
                </c:pt>
                <c:pt idx="237">
                  <c:v>2370</c:v>
                </c:pt>
                <c:pt idx="238">
                  <c:v>2298</c:v>
                </c:pt>
                <c:pt idx="239">
                  <c:v>2388</c:v>
                </c:pt>
                <c:pt idx="240">
                  <c:v>2219</c:v>
                </c:pt>
                <c:pt idx="241">
                  <c:v>2140</c:v>
                </c:pt>
                <c:pt idx="242">
                  <c:v>2308</c:v>
                </c:pt>
                <c:pt idx="243">
                  <c:v>2189</c:v>
                </c:pt>
                <c:pt idx="244">
                  <c:v>2564</c:v>
                </c:pt>
                <c:pt idx="245">
                  <c:v>2250</c:v>
                </c:pt>
                <c:pt idx="246">
                  <c:v>2125</c:v>
                </c:pt>
                <c:pt idx="247">
                  <c:v>2372</c:v>
                </c:pt>
                <c:pt idx="248">
                  <c:v>2323</c:v>
                </c:pt>
                <c:pt idx="249">
                  <c:v>2283</c:v>
                </c:pt>
                <c:pt idx="250">
                  <c:v>2439</c:v>
                </c:pt>
                <c:pt idx="251">
                  <c:v>2276</c:v>
                </c:pt>
                <c:pt idx="252">
                  <c:v>2587</c:v>
                </c:pt>
                <c:pt idx="253">
                  <c:v>2231</c:v>
                </c:pt>
                <c:pt idx="254">
                  <c:v>2178</c:v>
                </c:pt>
                <c:pt idx="255">
                  <c:v>2421</c:v>
                </c:pt>
                <c:pt idx="256">
                  <c:v>2375</c:v>
                </c:pt>
                <c:pt idx="257">
                  <c:v>2289</c:v>
                </c:pt>
                <c:pt idx="258">
                  <c:v>2317</c:v>
                </c:pt>
                <c:pt idx="259">
                  <c:v>2147</c:v>
                </c:pt>
                <c:pt idx="260">
                  <c:v>2175</c:v>
                </c:pt>
                <c:pt idx="261">
                  <c:v>2248</c:v>
                </c:pt>
                <c:pt idx="262">
                  <c:v>2320</c:v>
                </c:pt>
                <c:pt idx="263">
                  <c:v>2255</c:v>
                </c:pt>
                <c:pt idx="264">
                  <c:v>2285</c:v>
                </c:pt>
                <c:pt idx="265">
                  <c:v>2230</c:v>
                </c:pt>
                <c:pt idx="266">
                  <c:v>2431</c:v>
                </c:pt>
                <c:pt idx="267">
                  <c:v>2549</c:v>
                </c:pt>
                <c:pt idx="268">
                  <c:v>2174</c:v>
                </c:pt>
                <c:pt idx="269">
                  <c:v>2336</c:v>
                </c:pt>
                <c:pt idx="270">
                  <c:v>2356</c:v>
                </c:pt>
                <c:pt idx="271">
                  <c:v>2214</c:v>
                </c:pt>
                <c:pt idx="272">
                  <c:v>2198</c:v>
                </c:pt>
                <c:pt idx="273">
                  <c:v>2406</c:v>
                </c:pt>
                <c:pt idx="274">
                  <c:v>2568</c:v>
                </c:pt>
                <c:pt idx="275">
                  <c:v>2092</c:v>
                </c:pt>
                <c:pt idx="276">
                  <c:v>2252</c:v>
                </c:pt>
                <c:pt idx="277">
                  <c:v>2292</c:v>
                </c:pt>
                <c:pt idx="278">
                  <c:v>2373</c:v>
                </c:pt>
                <c:pt idx="279">
                  <c:v>2309</c:v>
                </c:pt>
                <c:pt idx="280">
                  <c:v>2205</c:v>
                </c:pt>
                <c:pt idx="281">
                  <c:v>2498</c:v>
                </c:pt>
                <c:pt idx="282">
                  <c:v>2187</c:v>
                </c:pt>
                <c:pt idx="283">
                  <c:v>2201</c:v>
                </c:pt>
                <c:pt idx="284">
                  <c:v>2352</c:v>
                </c:pt>
                <c:pt idx="285">
                  <c:v>1967</c:v>
                </c:pt>
                <c:pt idx="286">
                  <c:v>2527</c:v>
                </c:pt>
                <c:pt idx="287">
                  <c:v>2249</c:v>
                </c:pt>
                <c:pt idx="288">
                  <c:v>2179</c:v>
                </c:pt>
                <c:pt idx="289">
                  <c:v>2330</c:v>
                </c:pt>
                <c:pt idx="290">
                  <c:v>2362</c:v>
                </c:pt>
                <c:pt idx="291">
                  <c:v>2178</c:v>
                </c:pt>
                <c:pt idx="292">
                  <c:v>2346</c:v>
                </c:pt>
                <c:pt idx="293">
                  <c:v>2302</c:v>
                </c:pt>
                <c:pt idx="294">
                  <c:v>2174</c:v>
                </c:pt>
                <c:pt idx="295">
                  <c:v>2122</c:v>
                </c:pt>
                <c:pt idx="296">
                  <c:v>2626</c:v>
                </c:pt>
                <c:pt idx="297">
                  <c:v>2357</c:v>
                </c:pt>
                <c:pt idx="298">
                  <c:v>2218</c:v>
                </c:pt>
                <c:pt idx="299">
                  <c:v>2219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25-463C-A5CC-0D0BCE6439C1}"/>
            </c:ext>
          </c:extLst>
        </c:ser>
        <c:ser>
          <c:idx val="2"/>
          <c:order val="2"/>
          <c:tx>
            <c:v>Wait Time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[RoundRobinChanges.xlsx]DataCollection!$A$1:$A$300</c:f>
              <c:numCache>
                <c:formatCode>General</c:formatCode>
                <c:ptCount val="30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  <c:pt idx="30">
                  <c:v>310</c:v>
                </c:pt>
                <c:pt idx="31">
                  <c:v>320</c:v>
                </c:pt>
                <c:pt idx="32">
                  <c:v>330</c:v>
                </c:pt>
                <c:pt idx="33">
                  <c:v>340</c:v>
                </c:pt>
                <c:pt idx="34">
                  <c:v>350</c:v>
                </c:pt>
                <c:pt idx="35">
                  <c:v>360</c:v>
                </c:pt>
                <c:pt idx="36">
                  <c:v>370</c:v>
                </c:pt>
                <c:pt idx="37">
                  <c:v>380</c:v>
                </c:pt>
                <c:pt idx="38">
                  <c:v>390</c:v>
                </c:pt>
                <c:pt idx="39">
                  <c:v>400</c:v>
                </c:pt>
                <c:pt idx="40">
                  <c:v>410</c:v>
                </c:pt>
                <c:pt idx="41">
                  <c:v>420</c:v>
                </c:pt>
                <c:pt idx="42">
                  <c:v>430</c:v>
                </c:pt>
                <c:pt idx="43">
                  <c:v>440</c:v>
                </c:pt>
                <c:pt idx="44">
                  <c:v>450</c:v>
                </c:pt>
                <c:pt idx="45">
                  <c:v>460</c:v>
                </c:pt>
                <c:pt idx="46">
                  <c:v>470</c:v>
                </c:pt>
                <c:pt idx="47">
                  <c:v>480</c:v>
                </c:pt>
                <c:pt idx="48">
                  <c:v>490</c:v>
                </c:pt>
                <c:pt idx="49">
                  <c:v>500</c:v>
                </c:pt>
                <c:pt idx="50">
                  <c:v>510</c:v>
                </c:pt>
                <c:pt idx="51">
                  <c:v>520</c:v>
                </c:pt>
                <c:pt idx="52">
                  <c:v>530</c:v>
                </c:pt>
                <c:pt idx="53">
                  <c:v>540</c:v>
                </c:pt>
                <c:pt idx="54">
                  <c:v>550</c:v>
                </c:pt>
                <c:pt idx="55">
                  <c:v>560</c:v>
                </c:pt>
                <c:pt idx="56">
                  <c:v>570</c:v>
                </c:pt>
                <c:pt idx="57">
                  <c:v>580</c:v>
                </c:pt>
                <c:pt idx="58">
                  <c:v>590</c:v>
                </c:pt>
                <c:pt idx="59">
                  <c:v>600</c:v>
                </c:pt>
                <c:pt idx="60">
                  <c:v>610</c:v>
                </c:pt>
                <c:pt idx="61">
                  <c:v>620</c:v>
                </c:pt>
                <c:pt idx="62">
                  <c:v>630</c:v>
                </c:pt>
                <c:pt idx="63">
                  <c:v>640</c:v>
                </c:pt>
                <c:pt idx="64">
                  <c:v>650</c:v>
                </c:pt>
                <c:pt idx="65">
                  <c:v>660</c:v>
                </c:pt>
                <c:pt idx="66">
                  <c:v>670</c:v>
                </c:pt>
                <c:pt idx="67">
                  <c:v>680</c:v>
                </c:pt>
                <c:pt idx="68">
                  <c:v>690</c:v>
                </c:pt>
                <c:pt idx="69">
                  <c:v>700</c:v>
                </c:pt>
                <c:pt idx="70">
                  <c:v>710</c:v>
                </c:pt>
                <c:pt idx="71">
                  <c:v>720</c:v>
                </c:pt>
                <c:pt idx="72">
                  <c:v>730</c:v>
                </c:pt>
                <c:pt idx="73">
                  <c:v>740</c:v>
                </c:pt>
                <c:pt idx="74">
                  <c:v>750</c:v>
                </c:pt>
                <c:pt idx="75">
                  <c:v>760</c:v>
                </c:pt>
                <c:pt idx="76">
                  <c:v>770</c:v>
                </c:pt>
                <c:pt idx="77">
                  <c:v>780</c:v>
                </c:pt>
                <c:pt idx="78">
                  <c:v>790</c:v>
                </c:pt>
                <c:pt idx="79">
                  <c:v>800</c:v>
                </c:pt>
                <c:pt idx="80">
                  <c:v>810</c:v>
                </c:pt>
                <c:pt idx="81">
                  <c:v>820</c:v>
                </c:pt>
                <c:pt idx="82">
                  <c:v>830</c:v>
                </c:pt>
                <c:pt idx="83">
                  <c:v>840</c:v>
                </c:pt>
                <c:pt idx="84">
                  <c:v>850</c:v>
                </c:pt>
                <c:pt idx="85">
                  <c:v>860</c:v>
                </c:pt>
                <c:pt idx="86">
                  <c:v>870</c:v>
                </c:pt>
                <c:pt idx="87">
                  <c:v>880</c:v>
                </c:pt>
                <c:pt idx="88">
                  <c:v>890</c:v>
                </c:pt>
                <c:pt idx="89">
                  <c:v>900</c:v>
                </c:pt>
                <c:pt idx="90">
                  <c:v>910</c:v>
                </c:pt>
                <c:pt idx="91">
                  <c:v>920</c:v>
                </c:pt>
                <c:pt idx="92">
                  <c:v>930</c:v>
                </c:pt>
                <c:pt idx="93">
                  <c:v>940</c:v>
                </c:pt>
                <c:pt idx="94">
                  <c:v>950</c:v>
                </c:pt>
                <c:pt idx="95">
                  <c:v>960</c:v>
                </c:pt>
                <c:pt idx="96">
                  <c:v>970</c:v>
                </c:pt>
                <c:pt idx="97">
                  <c:v>980</c:v>
                </c:pt>
                <c:pt idx="98">
                  <c:v>990</c:v>
                </c:pt>
                <c:pt idx="99">
                  <c:v>1000</c:v>
                </c:pt>
                <c:pt idx="100">
                  <c:v>1010</c:v>
                </c:pt>
                <c:pt idx="101">
                  <c:v>1020</c:v>
                </c:pt>
                <c:pt idx="102">
                  <c:v>1030</c:v>
                </c:pt>
                <c:pt idx="103">
                  <c:v>1040</c:v>
                </c:pt>
                <c:pt idx="104">
                  <c:v>1050</c:v>
                </c:pt>
                <c:pt idx="105">
                  <c:v>1060</c:v>
                </c:pt>
                <c:pt idx="106">
                  <c:v>1070</c:v>
                </c:pt>
                <c:pt idx="107">
                  <c:v>1080</c:v>
                </c:pt>
                <c:pt idx="108">
                  <c:v>1090</c:v>
                </c:pt>
                <c:pt idx="109">
                  <c:v>1100</c:v>
                </c:pt>
                <c:pt idx="110">
                  <c:v>1110</c:v>
                </c:pt>
                <c:pt idx="111">
                  <c:v>1120</c:v>
                </c:pt>
                <c:pt idx="112">
                  <c:v>1130</c:v>
                </c:pt>
                <c:pt idx="113">
                  <c:v>1140</c:v>
                </c:pt>
                <c:pt idx="114">
                  <c:v>1150</c:v>
                </c:pt>
                <c:pt idx="115">
                  <c:v>1160</c:v>
                </c:pt>
                <c:pt idx="116">
                  <c:v>1170</c:v>
                </c:pt>
                <c:pt idx="117">
                  <c:v>1180</c:v>
                </c:pt>
                <c:pt idx="118">
                  <c:v>1190</c:v>
                </c:pt>
                <c:pt idx="119">
                  <c:v>1200</c:v>
                </c:pt>
                <c:pt idx="120">
                  <c:v>1210</c:v>
                </c:pt>
                <c:pt idx="121">
                  <c:v>1220</c:v>
                </c:pt>
                <c:pt idx="122">
                  <c:v>1230</c:v>
                </c:pt>
                <c:pt idx="123">
                  <c:v>1240</c:v>
                </c:pt>
                <c:pt idx="124">
                  <c:v>1250</c:v>
                </c:pt>
                <c:pt idx="125">
                  <c:v>1260</c:v>
                </c:pt>
                <c:pt idx="126">
                  <c:v>1270</c:v>
                </c:pt>
                <c:pt idx="127">
                  <c:v>1280</c:v>
                </c:pt>
                <c:pt idx="128">
                  <c:v>1290</c:v>
                </c:pt>
                <c:pt idx="129">
                  <c:v>1300</c:v>
                </c:pt>
                <c:pt idx="130">
                  <c:v>1310</c:v>
                </c:pt>
                <c:pt idx="131">
                  <c:v>1320</c:v>
                </c:pt>
                <c:pt idx="132">
                  <c:v>1330</c:v>
                </c:pt>
                <c:pt idx="133">
                  <c:v>1340</c:v>
                </c:pt>
                <c:pt idx="134">
                  <c:v>1350</c:v>
                </c:pt>
                <c:pt idx="135">
                  <c:v>1360</c:v>
                </c:pt>
                <c:pt idx="136">
                  <c:v>1370</c:v>
                </c:pt>
                <c:pt idx="137">
                  <c:v>1380</c:v>
                </c:pt>
                <c:pt idx="138">
                  <c:v>1390</c:v>
                </c:pt>
                <c:pt idx="139">
                  <c:v>1400</c:v>
                </c:pt>
                <c:pt idx="140">
                  <c:v>1410</c:v>
                </c:pt>
                <c:pt idx="141">
                  <c:v>1420</c:v>
                </c:pt>
                <c:pt idx="142">
                  <c:v>1430</c:v>
                </c:pt>
                <c:pt idx="143">
                  <c:v>1440</c:v>
                </c:pt>
                <c:pt idx="144">
                  <c:v>1450</c:v>
                </c:pt>
                <c:pt idx="145">
                  <c:v>1460</c:v>
                </c:pt>
                <c:pt idx="146">
                  <c:v>1470</c:v>
                </c:pt>
                <c:pt idx="147">
                  <c:v>1480</c:v>
                </c:pt>
                <c:pt idx="148">
                  <c:v>1490</c:v>
                </c:pt>
                <c:pt idx="149">
                  <c:v>1500</c:v>
                </c:pt>
                <c:pt idx="150">
                  <c:v>1510</c:v>
                </c:pt>
                <c:pt idx="151">
                  <c:v>1520</c:v>
                </c:pt>
                <c:pt idx="152">
                  <c:v>1530</c:v>
                </c:pt>
                <c:pt idx="153">
                  <c:v>1540</c:v>
                </c:pt>
                <c:pt idx="154">
                  <c:v>1550</c:v>
                </c:pt>
                <c:pt idx="155">
                  <c:v>1560</c:v>
                </c:pt>
                <c:pt idx="156">
                  <c:v>1570</c:v>
                </c:pt>
                <c:pt idx="157">
                  <c:v>1580</c:v>
                </c:pt>
                <c:pt idx="158">
                  <c:v>1590</c:v>
                </c:pt>
                <c:pt idx="159">
                  <c:v>1600</c:v>
                </c:pt>
                <c:pt idx="160">
                  <c:v>1610</c:v>
                </c:pt>
                <c:pt idx="161">
                  <c:v>1620</c:v>
                </c:pt>
                <c:pt idx="162">
                  <c:v>1630</c:v>
                </c:pt>
                <c:pt idx="163">
                  <c:v>1640</c:v>
                </c:pt>
                <c:pt idx="164">
                  <c:v>1650</c:v>
                </c:pt>
                <c:pt idx="165">
                  <c:v>1660</c:v>
                </c:pt>
                <c:pt idx="166">
                  <c:v>1670</c:v>
                </c:pt>
                <c:pt idx="167">
                  <c:v>1680</c:v>
                </c:pt>
                <c:pt idx="168">
                  <c:v>1690</c:v>
                </c:pt>
                <c:pt idx="169">
                  <c:v>1700</c:v>
                </c:pt>
                <c:pt idx="170">
                  <c:v>1710</c:v>
                </c:pt>
                <c:pt idx="171">
                  <c:v>1720</c:v>
                </c:pt>
                <c:pt idx="172">
                  <c:v>1730</c:v>
                </c:pt>
                <c:pt idx="173">
                  <c:v>1740</c:v>
                </c:pt>
                <c:pt idx="174">
                  <c:v>1750</c:v>
                </c:pt>
                <c:pt idx="175">
                  <c:v>1760</c:v>
                </c:pt>
                <c:pt idx="176">
                  <c:v>1770</c:v>
                </c:pt>
                <c:pt idx="177">
                  <c:v>1780</c:v>
                </c:pt>
                <c:pt idx="178">
                  <c:v>1790</c:v>
                </c:pt>
                <c:pt idx="179">
                  <c:v>1800</c:v>
                </c:pt>
                <c:pt idx="180">
                  <c:v>1810</c:v>
                </c:pt>
                <c:pt idx="181">
                  <c:v>1820</c:v>
                </c:pt>
                <c:pt idx="182">
                  <c:v>1830</c:v>
                </c:pt>
                <c:pt idx="183">
                  <c:v>1840</c:v>
                </c:pt>
                <c:pt idx="184">
                  <c:v>1850</c:v>
                </c:pt>
                <c:pt idx="185">
                  <c:v>1860</c:v>
                </c:pt>
                <c:pt idx="186">
                  <c:v>1870</c:v>
                </c:pt>
                <c:pt idx="187">
                  <c:v>1880</c:v>
                </c:pt>
                <c:pt idx="188">
                  <c:v>1890</c:v>
                </c:pt>
                <c:pt idx="189">
                  <c:v>1900</c:v>
                </c:pt>
                <c:pt idx="190">
                  <c:v>1910</c:v>
                </c:pt>
                <c:pt idx="191">
                  <c:v>1920</c:v>
                </c:pt>
                <c:pt idx="192">
                  <c:v>1930</c:v>
                </c:pt>
                <c:pt idx="193">
                  <c:v>1940</c:v>
                </c:pt>
                <c:pt idx="194">
                  <c:v>1950</c:v>
                </c:pt>
                <c:pt idx="195">
                  <c:v>1960</c:v>
                </c:pt>
                <c:pt idx="196">
                  <c:v>1970</c:v>
                </c:pt>
                <c:pt idx="197">
                  <c:v>1980</c:v>
                </c:pt>
                <c:pt idx="198">
                  <c:v>1990</c:v>
                </c:pt>
                <c:pt idx="199">
                  <c:v>2000</c:v>
                </c:pt>
                <c:pt idx="200">
                  <c:v>2010</c:v>
                </c:pt>
                <c:pt idx="201">
                  <c:v>2020</c:v>
                </c:pt>
                <c:pt idx="202">
                  <c:v>2030</c:v>
                </c:pt>
                <c:pt idx="203">
                  <c:v>2040</c:v>
                </c:pt>
                <c:pt idx="204">
                  <c:v>2050</c:v>
                </c:pt>
                <c:pt idx="205">
                  <c:v>2060</c:v>
                </c:pt>
                <c:pt idx="206">
                  <c:v>2070</c:v>
                </c:pt>
                <c:pt idx="207">
                  <c:v>2080</c:v>
                </c:pt>
                <c:pt idx="208">
                  <c:v>2090</c:v>
                </c:pt>
                <c:pt idx="209">
                  <c:v>2100</c:v>
                </c:pt>
                <c:pt idx="210">
                  <c:v>2110</c:v>
                </c:pt>
                <c:pt idx="211">
                  <c:v>2120</c:v>
                </c:pt>
                <c:pt idx="212">
                  <c:v>2130</c:v>
                </c:pt>
                <c:pt idx="213">
                  <c:v>2140</c:v>
                </c:pt>
                <c:pt idx="214">
                  <c:v>2150</c:v>
                </c:pt>
                <c:pt idx="215">
                  <c:v>2160</c:v>
                </c:pt>
                <c:pt idx="216">
                  <c:v>2170</c:v>
                </c:pt>
                <c:pt idx="217">
                  <c:v>2180</c:v>
                </c:pt>
                <c:pt idx="218">
                  <c:v>2190</c:v>
                </c:pt>
                <c:pt idx="219">
                  <c:v>2200</c:v>
                </c:pt>
                <c:pt idx="220">
                  <c:v>2210</c:v>
                </c:pt>
                <c:pt idx="221">
                  <c:v>2220</c:v>
                </c:pt>
                <c:pt idx="222">
                  <c:v>2230</c:v>
                </c:pt>
                <c:pt idx="223">
                  <c:v>2240</c:v>
                </c:pt>
                <c:pt idx="224">
                  <c:v>2250</c:v>
                </c:pt>
                <c:pt idx="225">
                  <c:v>2260</c:v>
                </c:pt>
                <c:pt idx="226">
                  <c:v>2270</c:v>
                </c:pt>
                <c:pt idx="227">
                  <c:v>2280</c:v>
                </c:pt>
                <c:pt idx="228">
                  <c:v>2290</c:v>
                </c:pt>
                <c:pt idx="229">
                  <c:v>2300</c:v>
                </c:pt>
                <c:pt idx="230">
                  <c:v>2310</c:v>
                </c:pt>
                <c:pt idx="231">
                  <c:v>2320</c:v>
                </c:pt>
                <c:pt idx="232">
                  <c:v>2330</c:v>
                </c:pt>
                <c:pt idx="233">
                  <c:v>2340</c:v>
                </c:pt>
                <c:pt idx="234">
                  <c:v>2350</c:v>
                </c:pt>
                <c:pt idx="235">
                  <c:v>2360</c:v>
                </c:pt>
                <c:pt idx="236">
                  <c:v>2370</c:v>
                </c:pt>
                <c:pt idx="237">
                  <c:v>2380</c:v>
                </c:pt>
                <c:pt idx="238">
                  <c:v>2390</c:v>
                </c:pt>
                <c:pt idx="239">
                  <c:v>2400</c:v>
                </c:pt>
                <c:pt idx="240">
                  <c:v>2410</c:v>
                </c:pt>
                <c:pt idx="241">
                  <c:v>2420</c:v>
                </c:pt>
                <c:pt idx="242">
                  <c:v>2430</c:v>
                </c:pt>
                <c:pt idx="243">
                  <c:v>2440</c:v>
                </c:pt>
                <c:pt idx="244">
                  <c:v>2450</c:v>
                </c:pt>
                <c:pt idx="245">
                  <c:v>2460</c:v>
                </c:pt>
                <c:pt idx="246">
                  <c:v>2470</c:v>
                </c:pt>
                <c:pt idx="247">
                  <c:v>2480</c:v>
                </c:pt>
                <c:pt idx="248">
                  <c:v>2490</c:v>
                </c:pt>
                <c:pt idx="249">
                  <c:v>2500</c:v>
                </c:pt>
                <c:pt idx="250">
                  <c:v>2510</c:v>
                </c:pt>
                <c:pt idx="251">
                  <c:v>2520</c:v>
                </c:pt>
                <c:pt idx="252">
                  <c:v>2530</c:v>
                </c:pt>
                <c:pt idx="253">
                  <c:v>2540</c:v>
                </c:pt>
                <c:pt idx="254">
                  <c:v>2550</c:v>
                </c:pt>
                <c:pt idx="255">
                  <c:v>2560</c:v>
                </c:pt>
                <c:pt idx="256">
                  <c:v>2570</c:v>
                </c:pt>
                <c:pt idx="257">
                  <c:v>2580</c:v>
                </c:pt>
                <c:pt idx="258">
                  <c:v>2590</c:v>
                </c:pt>
                <c:pt idx="259">
                  <c:v>2600</c:v>
                </c:pt>
                <c:pt idx="260">
                  <c:v>2610</c:v>
                </c:pt>
                <c:pt idx="261">
                  <c:v>2620</c:v>
                </c:pt>
                <c:pt idx="262">
                  <c:v>2630</c:v>
                </c:pt>
                <c:pt idx="263">
                  <c:v>2640</c:v>
                </c:pt>
                <c:pt idx="264">
                  <c:v>2650</c:v>
                </c:pt>
                <c:pt idx="265">
                  <c:v>2660</c:v>
                </c:pt>
                <c:pt idx="266">
                  <c:v>2670</c:v>
                </c:pt>
                <c:pt idx="267">
                  <c:v>2680</c:v>
                </c:pt>
                <c:pt idx="268">
                  <c:v>2690</c:v>
                </c:pt>
                <c:pt idx="269">
                  <c:v>2700</c:v>
                </c:pt>
                <c:pt idx="270">
                  <c:v>2710</c:v>
                </c:pt>
                <c:pt idx="271">
                  <c:v>2720</c:v>
                </c:pt>
                <c:pt idx="272">
                  <c:v>2730</c:v>
                </c:pt>
                <c:pt idx="273">
                  <c:v>2740</c:v>
                </c:pt>
                <c:pt idx="274">
                  <c:v>2750</c:v>
                </c:pt>
                <c:pt idx="275">
                  <c:v>2760</c:v>
                </c:pt>
                <c:pt idx="276">
                  <c:v>2770</c:v>
                </c:pt>
                <c:pt idx="277">
                  <c:v>2780</c:v>
                </c:pt>
                <c:pt idx="278">
                  <c:v>2790</c:v>
                </c:pt>
                <c:pt idx="279">
                  <c:v>2800</c:v>
                </c:pt>
                <c:pt idx="280">
                  <c:v>2810</c:v>
                </c:pt>
                <c:pt idx="281">
                  <c:v>2820</c:v>
                </c:pt>
                <c:pt idx="282">
                  <c:v>2830</c:v>
                </c:pt>
                <c:pt idx="283">
                  <c:v>2840</c:v>
                </c:pt>
                <c:pt idx="284">
                  <c:v>2850</c:v>
                </c:pt>
                <c:pt idx="285">
                  <c:v>2860</c:v>
                </c:pt>
                <c:pt idx="286">
                  <c:v>2870</c:v>
                </c:pt>
                <c:pt idx="287">
                  <c:v>2880</c:v>
                </c:pt>
                <c:pt idx="288">
                  <c:v>2890</c:v>
                </c:pt>
                <c:pt idx="289">
                  <c:v>2900</c:v>
                </c:pt>
                <c:pt idx="290">
                  <c:v>2910</c:v>
                </c:pt>
                <c:pt idx="291">
                  <c:v>2920</c:v>
                </c:pt>
                <c:pt idx="292">
                  <c:v>2930</c:v>
                </c:pt>
                <c:pt idx="293">
                  <c:v>2940</c:v>
                </c:pt>
                <c:pt idx="294">
                  <c:v>2950</c:v>
                </c:pt>
                <c:pt idx="295">
                  <c:v>2960</c:v>
                </c:pt>
                <c:pt idx="296">
                  <c:v>2970</c:v>
                </c:pt>
                <c:pt idx="297">
                  <c:v>2980</c:v>
                </c:pt>
                <c:pt idx="298">
                  <c:v>2990</c:v>
                </c:pt>
                <c:pt idx="299">
                  <c:v>3000</c:v>
                </c:pt>
              </c:numCache>
            </c:numRef>
          </c:cat>
          <c:val>
            <c:numRef>
              <c:f>[RoundRobinChanges.xlsx]DataCollection!$D$1:$D$300</c:f>
              <c:numCache>
                <c:formatCode>General</c:formatCode>
                <c:ptCount val="300"/>
                <c:pt idx="0">
                  <c:v>354</c:v>
                </c:pt>
                <c:pt idx="1">
                  <c:v>346</c:v>
                </c:pt>
                <c:pt idx="2">
                  <c:v>351</c:v>
                </c:pt>
                <c:pt idx="3">
                  <c:v>341</c:v>
                </c:pt>
                <c:pt idx="4">
                  <c:v>347</c:v>
                </c:pt>
                <c:pt idx="5">
                  <c:v>352</c:v>
                </c:pt>
                <c:pt idx="6">
                  <c:v>349</c:v>
                </c:pt>
                <c:pt idx="7">
                  <c:v>350</c:v>
                </c:pt>
                <c:pt idx="8">
                  <c:v>348</c:v>
                </c:pt>
                <c:pt idx="9">
                  <c:v>345</c:v>
                </c:pt>
                <c:pt idx="10">
                  <c:v>348</c:v>
                </c:pt>
                <c:pt idx="11">
                  <c:v>351</c:v>
                </c:pt>
                <c:pt idx="12">
                  <c:v>348</c:v>
                </c:pt>
                <c:pt idx="13">
                  <c:v>348</c:v>
                </c:pt>
                <c:pt idx="14">
                  <c:v>350</c:v>
                </c:pt>
                <c:pt idx="15">
                  <c:v>352</c:v>
                </c:pt>
                <c:pt idx="16">
                  <c:v>348</c:v>
                </c:pt>
                <c:pt idx="17">
                  <c:v>346</c:v>
                </c:pt>
                <c:pt idx="18">
                  <c:v>353</c:v>
                </c:pt>
                <c:pt idx="19">
                  <c:v>354</c:v>
                </c:pt>
                <c:pt idx="20">
                  <c:v>349</c:v>
                </c:pt>
                <c:pt idx="21">
                  <c:v>342</c:v>
                </c:pt>
                <c:pt idx="22">
                  <c:v>350</c:v>
                </c:pt>
                <c:pt idx="23">
                  <c:v>352</c:v>
                </c:pt>
                <c:pt idx="24">
                  <c:v>345</c:v>
                </c:pt>
                <c:pt idx="25">
                  <c:v>347</c:v>
                </c:pt>
                <c:pt idx="26">
                  <c:v>347</c:v>
                </c:pt>
                <c:pt idx="27">
                  <c:v>344</c:v>
                </c:pt>
                <c:pt idx="28">
                  <c:v>348</c:v>
                </c:pt>
                <c:pt idx="29">
                  <c:v>346</c:v>
                </c:pt>
                <c:pt idx="30">
                  <c:v>349</c:v>
                </c:pt>
                <c:pt idx="31">
                  <c:v>349</c:v>
                </c:pt>
                <c:pt idx="32">
                  <c:v>352</c:v>
                </c:pt>
                <c:pt idx="33">
                  <c:v>349</c:v>
                </c:pt>
                <c:pt idx="34">
                  <c:v>349</c:v>
                </c:pt>
                <c:pt idx="35">
                  <c:v>345</c:v>
                </c:pt>
                <c:pt idx="36">
                  <c:v>352</c:v>
                </c:pt>
                <c:pt idx="37">
                  <c:v>344</c:v>
                </c:pt>
                <c:pt idx="38">
                  <c:v>350</c:v>
                </c:pt>
                <c:pt idx="39">
                  <c:v>349</c:v>
                </c:pt>
                <c:pt idx="40">
                  <c:v>342</c:v>
                </c:pt>
                <c:pt idx="41">
                  <c:v>349</c:v>
                </c:pt>
                <c:pt idx="42">
                  <c:v>351</c:v>
                </c:pt>
                <c:pt idx="43">
                  <c:v>351</c:v>
                </c:pt>
                <c:pt idx="44">
                  <c:v>355</c:v>
                </c:pt>
                <c:pt idx="45">
                  <c:v>353</c:v>
                </c:pt>
                <c:pt idx="46">
                  <c:v>351</c:v>
                </c:pt>
                <c:pt idx="47">
                  <c:v>352</c:v>
                </c:pt>
                <c:pt idx="48">
                  <c:v>347</c:v>
                </c:pt>
                <c:pt idx="49">
                  <c:v>346</c:v>
                </c:pt>
                <c:pt idx="50">
                  <c:v>348</c:v>
                </c:pt>
                <c:pt idx="51">
                  <c:v>345</c:v>
                </c:pt>
                <c:pt idx="52">
                  <c:v>352</c:v>
                </c:pt>
                <c:pt idx="53">
                  <c:v>350</c:v>
                </c:pt>
                <c:pt idx="54">
                  <c:v>347</c:v>
                </c:pt>
                <c:pt idx="55">
                  <c:v>354</c:v>
                </c:pt>
                <c:pt idx="56">
                  <c:v>344</c:v>
                </c:pt>
                <c:pt idx="57">
                  <c:v>344</c:v>
                </c:pt>
                <c:pt idx="58">
                  <c:v>345</c:v>
                </c:pt>
                <c:pt idx="59">
                  <c:v>354</c:v>
                </c:pt>
                <c:pt idx="60">
                  <c:v>346</c:v>
                </c:pt>
                <c:pt idx="61">
                  <c:v>352</c:v>
                </c:pt>
                <c:pt idx="62">
                  <c:v>347</c:v>
                </c:pt>
                <c:pt idx="63">
                  <c:v>353</c:v>
                </c:pt>
                <c:pt idx="64">
                  <c:v>344</c:v>
                </c:pt>
                <c:pt idx="65">
                  <c:v>349</c:v>
                </c:pt>
                <c:pt idx="66">
                  <c:v>353</c:v>
                </c:pt>
                <c:pt idx="67">
                  <c:v>350</c:v>
                </c:pt>
                <c:pt idx="68">
                  <c:v>349</c:v>
                </c:pt>
                <c:pt idx="69">
                  <c:v>347</c:v>
                </c:pt>
                <c:pt idx="70">
                  <c:v>352</c:v>
                </c:pt>
                <c:pt idx="71">
                  <c:v>342</c:v>
                </c:pt>
                <c:pt idx="72">
                  <c:v>350</c:v>
                </c:pt>
                <c:pt idx="73">
                  <c:v>342</c:v>
                </c:pt>
                <c:pt idx="74">
                  <c:v>353</c:v>
                </c:pt>
                <c:pt idx="75">
                  <c:v>350</c:v>
                </c:pt>
                <c:pt idx="76">
                  <c:v>351</c:v>
                </c:pt>
                <c:pt idx="77">
                  <c:v>354</c:v>
                </c:pt>
                <c:pt idx="78">
                  <c:v>347</c:v>
                </c:pt>
                <c:pt idx="79">
                  <c:v>351</c:v>
                </c:pt>
                <c:pt idx="80">
                  <c:v>344</c:v>
                </c:pt>
                <c:pt idx="81">
                  <c:v>347</c:v>
                </c:pt>
                <c:pt idx="82">
                  <c:v>352</c:v>
                </c:pt>
                <c:pt idx="83">
                  <c:v>353</c:v>
                </c:pt>
                <c:pt idx="84">
                  <c:v>348</c:v>
                </c:pt>
                <c:pt idx="85">
                  <c:v>349</c:v>
                </c:pt>
                <c:pt idx="86">
                  <c:v>348</c:v>
                </c:pt>
                <c:pt idx="87">
                  <c:v>349</c:v>
                </c:pt>
                <c:pt idx="88">
                  <c:v>357</c:v>
                </c:pt>
                <c:pt idx="89">
                  <c:v>346</c:v>
                </c:pt>
                <c:pt idx="90">
                  <c:v>345</c:v>
                </c:pt>
                <c:pt idx="91">
                  <c:v>346</c:v>
                </c:pt>
                <c:pt idx="92">
                  <c:v>345</c:v>
                </c:pt>
                <c:pt idx="93">
                  <c:v>350</c:v>
                </c:pt>
                <c:pt idx="94">
                  <c:v>356</c:v>
                </c:pt>
                <c:pt idx="95">
                  <c:v>350</c:v>
                </c:pt>
                <c:pt idx="96">
                  <c:v>345</c:v>
                </c:pt>
                <c:pt idx="97">
                  <c:v>347</c:v>
                </c:pt>
                <c:pt idx="98">
                  <c:v>354</c:v>
                </c:pt>
                <c:pt idx="99">
                  <c:v>350</c:v>
                </c:pt>
                <c:pt idx="100">
                  <c:v>351</c:v>
                </c:pt>
                <c:pt idx="101">
                  <c:v>353</c:v>
                </c:pt>
                <c:pt idx="102">
                  <c:v>352</c:v>
                </c:pt>
                <c:pt idx="103">
                  <c:v>343</c:v>
                </c:pt>
                <c:pt idx="104">
                  <c:v>348</c:v>
                </c:pt>
                <c:pt idx="105">
                  <c:v>345</c:v>
                </c:pt>
                <c:pt idx="106">
                  <c:v>351</c:v>
                </c:pt>
                <c:pt idx="107">
                  <c:v>347</c:v>
                </c:pt>
                <c:pt idx="108">
                  <c:v>349</c:v>
                </c:pt>
                <c:pt idx="109">
                  <c:v>360</c:v>
                </c:pt>
                <c:pt idx="110">
                  <c:v>351</c:v>
                </c:pt>
                <c:pt idx="111">
                  <c:v>351</c:v>
                </c:pt>
                <c:pt idx="112">
                  <c:v>346</c:v>
                </c:pt>
                <c:pt idx="113">
                  <c:v>348</c:v>
                </c:pt>
                <c:pt idx="114">
                  <c:v>349</c:v>
                </c:pt>
                <c:pt idx="115">
                  <c:v>346</c:v>
                </c:pt>
                <c:pt idx="116">
                  <c:v>347</c:v>
                </c:pt>
                <c:pt idx="117">
                  <c:v>342</c:v>
                </c:pt>
                <c:pt idx="118">
                  <c:v>347</c:v>
                </c:pt>
                <c:pt idx="119">
                  <c:v>348</c:v>
                </c:pt>
                <c:pt idx="120">
                  <c:v>349</c:v>
                </c:pt>
                <c:pt idx="121">
                  <c:v>351</c:v>
                </c:pt>
                <c:pt idx="122">
                  <c:v>353</c:v>
                </c:pt>
                <c:pt idx="123">
                  <c:v>350</c:v>
                </c:pt>
                <c:pt idx="124">
                  <c:v>348</c:v>
                </c:pt>
                <c:pt idx="125">
                  <c:v>351</c:v>
                </c:pt>
                <c:pt idx="126">
                  <c:v>349</c:v>
                </c:pt>
                <c:pt idx="127">
                  <c:v>350</c:v>
                </c:pt>
                <c:pt idx="128">
                  <c:v>342</c:v>
                </c:pt>
                <c:pt idx="129">
                  <c:v>348</c:v>
                </c:pt>
                <c:pt idx="130">
                  <c:v>347</c:v>
                </c:pt>
                <c:pt idx="131">
                  <c:v>350</c:v>
                </c:pt>
                <c:pt idx="132">
                  <c:v>350</c:v>
                </c:pt>
                <c:pt idx="133">
                  <c:v>348</c:v>
                </c:pt>
                <c:pt idx="134">
                  <c:v>352</c:v>
                </c:pt>
                <c:pt idx="135">
                  <c:v>349</c:v>
                </c:pt>
                <c:pt idx="136">
                  <c:v>354</c:v>
                </c:pt>
                <c:pt idx="137">
                  <c:v>348</c:v>
                </c:pt>
                <c:pt idx="138">
                  <c:v>349</c:v>
                </c:pt>
                <c:pt idx="139">
                  <c:v>352</c:v>
                </c:pt>
                <c:pt idx="140">
                  <c:v>347</c:v>
                </c:pt>
                <c:pt idx="141">
                  <c:v>352</c:v>
                </c:pt>
                <c:pt idx="142">
                  <c:v>349</c:v>
                </c:pt>
                <c:pt idx="143">
                  <c:v>349</c:v>
                </c:pt>
                <c:pt idx="144">
                  <c:v>346</c:v>
                </c:pt>
                <c:pt idx="145">
                  <c:v>351</c:v>
                </c:pt>
                <c:pt idx="146">
                  <c:v>348</c:v>
                </c:pt>
                <c:pt idx="147">
                  <c:v>344</c:v>
                </c:pt>
                <c:pt idx="148">
                  <c:v>351</c:v>
                </c:pt>
                <c:pt idx="149">
                  <c:v>354</c:v>
                </c:pt>
                <c:pt idx="150">
                  <c:v>347</c:v>
                </c:pt>
                <c:pt idx="151">
                  <c:v>348</c:v>
                </c:pt>
                <c:pt idx="152">
                  <c:v>352</c:v>
                </c:pt>
                <c:pt idx="153">
                  <c:v>345</c:v>
                </c:pt>
                <c:pt idx="154">
                  <c:v>348</c:v>
                </c:pt>
                <c:pt idx="155">
                  <c:v>344</c:v>
                </c:pt>
                <c:pt idx="156">
                  <c:v>349</c:v>
                </c:pt>
                <c:pt idx="157">
                  <c:v>349</c:v>
                </c:pt>
                <c:pt idx="158">
                  <c:v>349</c:v>
                </c:pt>
                <c:pt idx="159">
                  <c:v>348</c:v>
                </c:pt>
                <c:pt idx="160">
                  <c:v>344</c:v>
                </c:pt>
                <c:pt idx="161">
                  <c:v>352</c:v>
                </c:pt>
                <c:pt idx="162">
                  <c:v>350</c:v>
                </c:pt>
                <c:pt idx="163">
                  <c:v>348</c:v>
                </c:pt>
                <c:pt idx="164">
                  <c:v>349</c:v>
                </c:pt>
                <c:pt idx="165">
                  <c:v>349</c:v>
                </c:pt>
                <c:pt idx="166">
                  <c:v>351</c:v>
                </c:pt>
                <c:pt idx="167">
                  <c:v>341</c:v>
                </c:pt>
                <c:pt idx="168">
                  <c:v>348</c:v>
                </c:pt>
                <c:pt idx="169">
                  <c:v>348</c:v>
                </c:pt>
                <c:pt idx="170">
                  <c:v>348</c:v>
                </c:pt>
                <c:pt idx="171">
                  <c:v>346</c:v>
                </c:pt>
                <c:pt idx="172">
                  <c:v>349</c:v>
                </c:pt>
                <c:pt idx="173">
                  <c:v>352</c:v>
                </c:pt>
                <c:pt idx="174">
                  <c:v>352</c:v>
                </c:pt>
                <c:pt idx="175">
                  <c:v>350</c:v>
                </c:pt>
                <c:pt idx="176">
                  <c:v>346</c:v>
                </c:pt>
                <c:pt idx="177">
                  <c:v>349</c:v>
                </c:pt>
                <c:pt idx="178">
                  <c:v>349</c:v>
                </c:pt>
                <c:pt idx="179">
                  <c:v>349</c:v>
                </c:pt>
                <c:pt idx="180">
                  <c:v>346</c:v>
                </c:pt>
                <c:pt idx="181">
                  <c:v>347</c:v>
                </c:pt>
                <c:pt idx="182">
                  <c:v>350</c:v>
                </c:pt>
                <c:pt idx="183">
                  <c:v>350</c:v>
                </c:pt>
                <c:pt idx="184">
                  <c:v>352</c:v>
                </c:pt>
                <c:pt idx="185">
                  <c:v>345</c:v>
                </c:pt>
                <c:pt idx="186">
                  <c:v>348</c:v>
                </c:pt>
                <c:pt idx="187">
                  <c:v>347</c:v>
                </c:pt>
                <c:pt idx="188">
                  <c:v>350</c:v>
                </c:pt>
                <c:pt idx="189">
                  <c:v>350</c:v>
                </c:pt>
                <c:pt idx="190">
                  <c:v>342</c:v>
                </c:pt>
                <c:pt idx="191">
                  <c:v>348</c:v>
                </c:pt>
                <c:pt idx="192">
                  <c:v>348</c:v>
                </c:pt>
                <c:pt idx="193">
                  <c:v>348</c:v>
                </c:pt>
                <c:pt idx="194">
                  <c:v>349</c:v>
                </c:pt>
                <c:pt idx="195">
                  <c:v>351</c:v>
                </c:pt>
                <c:pt idx="196">
                  <c:v>351</c:v>
                </c:pt>
                <c:pt idx="197">
                  <c:v>353</c:v>
                </c:pt>
                <c:pt idx="198">
                  <c:v>349</c:v>
                </c:pt>
                <c:pt idx="199">
                  <c:v>349</c:v>
                </c:pt>
                <c:pt idx="200">
                  <c:v>350</c:v>
                </c:pt>
                <c:pt idx="201">
                  <c:v>348</c:v>
                </c:pt>
                <c:pt idx="202">
                  <c:v>348</c:v>
                </c:pt>
                <c:pt idx="203">
                  <c:v>346</c:v>
                </c:pt>
                <c:pt idx="204">
                  <c:v>346</c:v>
                </c:pt>
                <c:pt idx="205">
                  <c:v>350</c:v>
                </c:pt>
                <c:pt idx="206">
                  <c:v>354</c:v>
                </c:pt>
                <c:pt idx="207">
                  <c:v>350</c:v>
                </c:pt>
                <c:pt idx="208">
                  <c:v>349</c:v>
                </c:pt>
                <c:pt idx="209">
                  <c:v>346</c:v>
                </c:pt>
                <c:pt idx="210">
                  <c:v>350</c:v>
                </c:pt>
                <c:pt idx="211">
                  <c:v>347</c:v>
                </c:pt>
                <c:pt idx="212">
                  <c:v>346</c:v>
                </c:pt>
                <c:pt idx="213">
                  <c:v>354</c:v>
                </c:pt>
                <c:pt idx="214">
                  <c:v>343</c:v>
                </c:pt>
                <c:pt idx="215">
                  <c:v>351</c:v>
                </c:pt>
                <c:pt idx="216">
                  <c:v>351</c:v>
                </c:pt>
                <c:pt idx="217">
                  <c:v>343</c:v>
                </c:pt>
                <c:pt idx="218">
                  <c:v>347</c:v>
                </c:pt>
                <c:pt idx="219">
                  <c:v>351</c:v>
                </c:pt>
                <c:pt idx="220">
                  <c:v>349</c:v>
                </c:pt>
                <c:pt idx="221">
                  <c:v>354</c:v>
                </c:pt>
                <c:pt idx="222">
                  <c:v>349</c:v>
                </c:pt>
                <c:pt idx="223">
                  <c:v>349</c:v>
                </c:pt>
                <c:pt idx="224">
                  <c:v>350</c:v>
                </c:pt>
                <c:pt idx="225">
                  <c:v>348</c:v>
                </c:pt>
                <c:pt idx="226">
                  <c:v>349</c:v>
                </c:pt>
                <c:pt idx="227">
                  <c:v>349</c:v>
                </c:pt>
                <c:pt idx="228">
                  <c:v>350</c:v>
                </c:pt>
                <c:pt idx="229">
                  <c:v>345</c:v>
                </c:pt>
                <c:pt idx="230">
                  <c:v>350</c:v>
                </c:pt>
                <c:pt idx="231">
                  <c:v>349</c:v>
                </c:pt>
                <c:pt idx="232">
                  <c:v>352</c:v>
                </c:pt>
                <c:pt idx="233">
                  <c:v>351</c:v>
                </c:pt>
                <c:pt idx="234">
                  <c:v>351</c:v>
                </c:pt>
                <c:pt idx="235">
                  <c:v>349</c:v>
                </c:pt>
                <c:pt idx="236">
                  <c:v>348</c:v>
                </c:pt>
                <c:pt idx="237">
                  <c:v>358</c:v>
                </c:pt>
                <c:pt idx="238">
                  <c:v>348</c:v>
                </c:pt>
                <c:pt idx="239">
                  <c:v>349</c:v>
                </c:pt>
                <c:pt idx="240">
                  <c:v>344</c:v>
                </c:pt>
                <c:pt idx="241">
                  <c:v>350</c:v>
                </c:pt>
                <c:pt idx="242">
                  <c:v>353</c:v>
                </c:pt>
                <c:pt idx="243">
                  <c:v>351</c:v>
                </c:pt>
                <c:pt idx="244">
                  <c:v>350</c:v>
                </c:pt>
                <c:pt idx="245">
                  <c:v>345</c:v>
                </c:pt>
                <c:pt idx="246">
                  <c:v>346</c:v>
                </c:pt>
                <c:pt idx="247">
                  <c:v>348</c:v>
                </c:pt>
                <c:pt idx="248">
                  <c:v>345</c:v>
                </c:pt>
                <c:pt idx="249">
                  <c:v>348</c:v>
                </c:pt>
                <c:pt idx="250">
                  <c:v>346</c:v>
                </c:pt>
                <c:pt idx="251">
                  <c:v>350</c:v>
                </c:pt>
                <c:pt idx="252">
                  <c:v>347</c:v>
                </c:pt>
                <c:pt idx="253">
                  <c:v>349</c:v>
                </c:pt>
                <c:pt idx="254">
                  <c:v>350</c:v>
                </c:pt>
                <c:pt idx="255">
                  <c:v>351</c:v>
                </c:pt>
                <c:pt idx="256">
                  <c:v>350</c:v>
                </c:pt>
                <c:pt idx="257">
                  <c:v>348</c:v>
                </c:pt>
                <c:pt idx="258">
                  <c:v>351</c:v>
                </c:pt>
                <c:pt idx="259">
                  <c:v>345</c:v>
                </c:pt>
                <c:pt idx="260">
                  <c:v>349</c:v>
                </c:pt>
                <c:pt idx="261">
                  <c:v>347</c:v>
                </c:pt>
                <c:pt idx="262">
                  <c:v>350</c:v>
                </c:pt>
                <c:pt idx="263">
                  <c:v>349</c:v>
                </c:pt>
                <c:pt idx="264">
                  <c:v>355</c:v>
                </c:pt>
                <c:pt idx="265">
                  <c:v>346</c:v>
                </c:pt>
                <c:pt idx="266">
                  <c:v>347</c:v>
                </c:pt>
                <c:pt idx="267">
                  <c:v>350</c:v>
                </c:pt>
                <c:pt idx="268">
                  <c:v>348</c:v>
                </c:pt>
                <c:pt idx="269">
                  <c:v>346</c:v>
                </c:pt>
                <c:pt idx="270">
                  <c:v>348</c:v>
                </c:pt>
                <c:pt idx="271">
                  <c:v>350</c:v>
                </c:pt>
                <c:pt idx="272">
                  <c:v>352</c:v>
                </c:pt>
                <c:pt idx="273">
                  <c:v>349</c:v>
                </c:pt>
                <c:pt idx="274">
                  <c:v>350</c:v>
                </c:pt>
                <c:pt idx="275">
                  <c:v>345</c:v>
                </c:pt>
                <c:pt idx="276">
                  <c:v>349</c:v>
                </c:pt>
                <c:pt idx="277">
                  <c:v>349</c:v>
                </c:pt>
                <c:pt idx="278">
                  <c:v>347</c:v>
                </c:pt>
                <c:pt idx="279">
                  <c:v>350</c:v>
                </c:pt>
                <c:pt idx="280">
                  <c:v>351</c:v>
                </c:pt>
                <c:pt idx="281">
                  <c:v>352</c:v>
                </c:pt>
                <c:pt idx="282">
                  <c:v>350</c:v>
                </c:pt>
                <c:pt idx="283">
                  <c:v>348</c:v>
                </c:pt>
                <c:pt idx="284">
                  <c:v>350</c:v>
                </c:pt>
                <c:pt idx="285">
                  <c:v>346</c:v>
                </c:pt>
                <c:pt idx="286">
                  <c:v>346</c:v>
                </c:pt>
                <c:pt idx="287">
                  <c:v>352</c:v>
                </c:pt>
                <c:pt idx="288">
                  <c:v>353</c:v>
                </c:pt>
                <c:pt idx="289">
                  <c:v>353</c:v>
                </c:pt>
                <c:pt idx="290">
                  <c:v>348</c:v>
                </c:pt>
                <c:pt idx="291">
                  <c:v>351</c:v>
                </c:pt>
                <c:pt idx="292">
                  <c:v>348</c:v>
                </c:pt>
                <c:pt idx="293">
                  <c:v>344</c:v>
                </c:pt>
                <c:pt idx="294">
                  <c:v>350</c:v>
                </c:pt>
                <c:pt idx="295">
                  <c:v>353</c:v>
                </c:pt>
                <c:pt idx="296">
                  <c:v>352</c:v>
                </c:pt>
                <c:pt idx="297">
                  <c:v>346</c:v>
                </c:pt>
                <c:pt idx="298">
                  <c:v>352</c:v>
                </c:pt>
                <c:pt idx="299">
                  <c:v>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25-463C-A5CC-0D0BCE6439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8534496"/>
        <c:axId val="428531752"/>
      </c:lineChart>
      <c:catAx>
        <c:axId val="42853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531752"/>
        <c:crosses val="autoZero"/>
        <c:auto val="1"/>
        <c:lblAlgn val="ctr"/>
        <c:lblOffset val="100"/>
        <c:noMultiLvlLbl val="0"/>
      </c:catAx>
      <c:valAx>
        <c:axId val="428531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534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Context Switch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3967847769028873E-2"/>
          <c:y val="5.5722222222222229E-2"/>
          <c:w val="0.94457381889763781"/>
          <c:h val="0.82747521143190417"/>
        </c:manualLayout>
      </c:layout>
      <c:lineChart>
        <c:grouping val="standard"/>
        <c:varyColors val="0"/>
        <c:ser>
          <c:idx val="0"/>
          <c:order val="0"/>
          <c:tx>
            <c:v>Turnaround Time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[ContextSwitchTimes.xlsx]DataCollection!$B$1:$B$50</c:f>
              <c:numCache>
                <c:formatCode>General</c:formatCode>
                <c:ptCount val="50"/>
                <c:pt idx="0">
                  <c:v>556</c:v>
                </c:pt>
                <c:pt idx="1">
                  <c:v>807</c:v>
                </c:pt>
                <c:pt idx="2">
                  <c:v>2396</c:v>
                </c:pt>
                <c:pt idx="3">
                  <c:v>4742</c:v>
                </c:pt>
                <c:pt idx="4">
                  <c:v>7190</c:v>
                </c:pt>
                <c:pt idx="5">
                  <c:v>8283</c:v>
                </c:pt>
                <c:pt idx="6">
                  <c:v>9799</c:v>
                </c:pt>
                <c:pt idx="7">
                  <c:v>10308</c:v>
                </c:pt>
                <c:pt idx="8">
                  <c:v>12224</c:v>
                </c:pt>
                <c:pt idx="9">
                  <c:v>13733</c:v>
                </c:pt>
                <c:pt idx="10">
                  <c:v>13908</c:v>
                </c:pt>
                <c:pt idx="11">
                  <c:v>17022</c:v>
                </c:pt>
                <c:pt idx="12">
                  <c:v>20657</c:v>
                </c:pt>
                <c:pt idx="13">
                  <c:v>21008</c:v>
                </c:pt>
                <c:pt idx="14">
                  <c:v>24996</c:v>
                </c:pt>
                <c:pt idx="15">
                  <c:v>28954</c:v>
                </c:pt>
                <c:pt idx="16">
                  <c:v>38755</c:v>
                </c:pt>
                <c:pt idx="17">
                  <c:v>64821</c:v>
                </c:pt>
                <c:pt idx="18">
                  <c:v>69067</c:v>
                </c:pt>
                <c:pt idx="19">
                  <c:v>64528</c:v>
                </c:pt>
                <c:pt idx="20">
                  <c:v>68324</c:v>
                </c:pt>
                <c:pt idx="21">
                  <c:v>71546</c:v>
                </c:pt>
                <c:pt idx="22">
                  <c:v>75523</c:v>
                </c:pt>
                <c:pt idx="23">
                  <c:v>79186</c:v>
                </c:pt>
                <c:pt idx="24">
                  <c:v>77274</c:v>
                </c:pt>
                <c:pt idx="25">
                  <c:v>88658</c:v>
                </c:pt>
                <c:pt idx="26">
                  <c:v>89542</c:v>
                </c:pt>
                <c:pt idx="27">
                  <c:v>102816</c:v>
                </c:pt>
                <c:pt idx="28">
                  <c:v>94015</c:v>
                </c:pt>
                <c:pt idx="29">
                  <c:v>99552</c:v>
                </c:pt>
                <c:pt idx="30">
                  <c:v>105552</c:v>
                </c:pt>
                <c:pt idx="31">
                  <c:v>110702</c:v>
                </c:pt>
                <c:pt idx="32">
                  <c:v>128959</c:v>
                </c:pt>
                <c:pt idx="33">
                  <c:v>120182</c:v>
                </c:pt>
                <c:pt idx="34">
                  <c:v>116146</c:v>
                </c:pt>
                <c:pt idx="35">
                  <c:v>125625</c:v>
                </c:pt>
                <c:pt idx="36">
                  <c:v>146329</c:v>
                </c:pt>
                <c:pt idx="37">
                  <c:v>135621</c:v>
                </c:pt>
                <c:pt idx="38">
                  <c:v>127238</c:v>
                </c:pt>
                <c:pt idx="39">
                  <c:v>161234</c:v>
                </c:pt>
                <c:pt idx="40">
                  <c:v>140585</c:v>
                </c:pt>
                <c:pt idx="41">
                  <c:v>149264</c:v>
                </c:pt>
                <c:pt idx="42">
                  <c:v>174986</c:v>
                </c:pt>
                <c:pt idx="43">
                  <c:v>179671</c:v>
                </c:pt>
                <c:pt idx="44">
                  <c:v>184719</c:v>
                </c:pt>
                <c:pt idx="45">
                  <c:v>167050</c:v>
                </c:pt>
                <c:pt idx="46">
                  <c:v>171281</c:v>
                </c:pt>
                <c:pt idx="47">
                  <c:v>153791</c:v>
                </c:pt>
                <c:pt idx="48">
                  <c:v>182255</c:v>
                </c:pt>
                <c:pt idx="49">
                  <c:v>141829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C4-487A-BE34-0CD2EE5F440A}"/>
            </c:ext>
          </c:extLst>
        </c:ser>
        <c:ser>
          <c:idx val="1"/>
          <c:order val="1"/>
          <c:tx>
            <c:v>Wait Time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[ContextSwitchTimes.xlsx]DataCollection!$C$1:$C$50</c:f>
              <c:numCache>
                <c:formatCode>General</c:formatCode>
                <c:ptCount val="50"/>
                <c:pt idx="0">
                  <c:v>341</c:v>
                </c:pt>
                <c:pt idx="1">
                  <c:v>591</c:v>
                </c:pt>
                <c:pt idx="2">
                  <c:v>2181</c:v>
                </c:pt>
                <c:pt idx="3">
                  <c:v>4528</c:v>
                </c:pt>
                <c:pt idx="4">
                  <c:v>6975</c:v>
                </c:pt>
                <c:pt idx="5">
                  <c:v>8069</c:v>
                </c:pt>
                <c:pt idx="6">
                  <c:v>9582</c:v>
                </c:pt>
                <c:pt idx="7">
                  <c:v>10093</c:v>
                </c:pt>
                <c:pt idx="8">
                  <c:v>12009</c:v>
                </c:pt>
                <c:pt idx="9">
                  <c:v>13520</c:v>
                </c:pt>
                <c:pt idx="10">
                  <c:v>13693</c:v>
                </c:pt>
                <c:pt idx="11">
                  <c:v>16809</c:v>
                </c:pt>
                <c:pt idx="12">
                  <c:v>20446</c:v>
                </c:pt>
                <c:pt idx="13">
                  <c:v>20795</c:v>
                </c:pt>
                <c:pt idx="14">
                  <c:v>24786</c:v>
                </c:pt>
                <c:pt idx="15">
                  <c:v>28745</c:v>
                </c:pt>
                <c:pt idx="16">
                  <c:v>38549</c:v>
                </c:pt>
                <c:pt idx="17">
                  <c:v>64624</c:v>
                </c:pt>
                <c:pt idx="18">
                  <c:v>68869</c:v>
                </c:pt>
                <c:pt idx="19">
                  <c:v>64328</c:v>
                </c:pt>
                <c:pt idx="20">
                  <c:v>68123</c:v>
                </c:pt>
                <c:pt idx="21">
                  <c:v>71346</c:v>
                </c:pt>
                <c:pt idx="22">
                  <c:v>75323</c:v>
                </c:pt>
                <c:pt idx="23">
                  <c:v>78986</c:v>
                </c:pt>
                <c:pt idx="24">
                  <c:v>77073</c:v>
                </c:pt>
                <c:pt idx="25">
                  <c:v>88458</c:v>
                </c:pt>
                <c:pt idx="26">
                  <c:v>89342</c:v>
                </c:pt>
                <c:pt idx="27">
                  <c:v>102618</c:v>
                </c:pt>
                <c:pt idx="28">
                  <c:v>93814</c:v>
                </c:pt>
                <c:pt idx="29">
                  <c:v>99352</c:v>
                </c:pt>
                <c:pt idx="30">
                  <c:v>105352</c:v>
                </c:pt>
                <c:pt idx="31">
                  <c:v>110502</c:v>
                </c:pt>
                <c:pt idx="32">
                  <c:v>128762</c:v>
                </c:pt>
                <c:pt idx="33">
                  <c:v>119983</c:v>
                </c:pt>
                <c:pt idx="34">
                  <c:v>115945</c:v>
                </c:pt>
                <c:pt idx="35">
                  <c:v>125425</c:v>
                </c:pt>
                <c:pt idx="36">
                  <c:v>146131</c:v>
                </c:pt>
                <c:pt idx="37">
                  <c:v>135422</c:v>
                </c:pt>
                <c:pt idx="38">
                  <c:v>127037</c:v>
                </c:pt>
                <c:pt idx="39">
                  <c:v>161036</c:v>
                </c:pt>
                <c:pt idx="40">
                  <c:v>140385</c:v>
                </c:pt>
                <c:pt idx="41">
                  <c:v>149064</c:v>
                </c:pt>
                <c:pt idx="42">
                  <c:v>174788</c:v>
                </c:pt>
                <c:pt idx="43">
                  <c:v>179473</c:v>
                </c:pt>
                <c:pt idx="44">
                  <c:v>184522</c:v>
                </c:pt>
                <c:pt idx="45">
                  <c:v>166850</c:v>
                </c:pt>
                <c:pt idx="46">
                  <c:v>171082</c:v>
                </c:pt>
                <c:pt idx="47">
                  <c:v>153589</c:v>
                </c:pt>
                <c:pt idx="48">
                  <c:v>182055</c:v>
                </c:pt>
                <c:pt idx="49">
                  <c:v>141626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C4-487A-BE34-0CD2EE5F440A}"/>
            </c:ext>
          </c:extLst>
        </c:ser>
        <c:ser>
          <c:idx val="2"/>
          <c:order val="2"/>
          <c:tx>
            <c:v>Response Time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[ContextSwitchTimes.xlsx]DataCollection!$D$1:$D$50</c:f>
              <c:numCache>
                <c:formatCode>General</c:formatCode>
                <c:ptCount val="50"/>
                <c:pt idx="0">
                  <c:v>332</c:v>
                </c:pt>
                <c:pt idx="1">
                  <c:v>347</c:v>
                </c:pt>
                <c:pt idx="2">
                  <c:v>351</c:v>
                </c:pt>
                <c:pt idx="3">
                  <c:v>366</c:v>
                </c:pt>
                <c:pt idx="4">
                  <c:v>375</c:v>
                </c:pt>
                <c:pt idx="5">
                  <c:v>429</c:v>
                </c:pt>
                <c:pt idx="6">
                  <c:v>582</c:v>
                </c:pt>
                <c:pt idx="7">
                  <c:v>2054</c:v>
                </c:pt>
                <c:pt idx="8">
                  <c:v>4314</c:v>
                </c:pt>
                <c:pt idx="9">
                  <c:v>6915</c:v>
                </c:pt>
                <c:pt idx="10">
                  <c:v>8919</c:v>
                </c:pt>
                <c:pt idx="11">
                  <c:v>11095</c:v>
                </c:pt>
                <c:pt idx="12">
                  <c:v>13975</c:v>
                </c:pt>
                <c:pt idx="13">
                  <c:v>15728</c:v>
                </c:pt>
                <c:pt idx="14">
                  <c:v>17048</c:v>
                </c:pt>
                <c:pt idx="15">
                  <c:v>17262</c:v>
                </c:pt>
                <c:pt idx="16">
                  <c:v>15286</c:v>
                </c:pt>
                <c:pt idx="17">
                  <c:v>400</c:v>
                </c:pt>
                <c:pt idx="18">
                  <c:v>325</c:v>
                </c:pt>
                <c:pt idx="19">
                  <c:v>6494</c:v>
                </c:pt>
                <c:pt idx="20">
                  <c:v>5713</c:v>
                </c:pt>
                <c:pt idx="21">
                  <c:v>5831</c:v>
                </c:pt>
                <c:pt idx="22">
                  <c:v>5333</c:v>
                </c:pt>
                <c:pt idx="23">
                  <c:v>6373</c:v>
                </c:pt>
                <c:pt idx="24">
                  <c:v>8276</c:v>
                </c:pt>
                <c:pt idx="25">
                  <c:v>6368</c:v>
                </c:pt>
                <c:pt idx="26">
                  <c:v>7188</c:v>
                </c:pt>
                <c:pt idx="27">
                  <c:v>3604</c:v>
                </c:pt>
                <c:pt idx="28">
                  <c:v>9645</c:v>
                </c:pt>
                <c:pt idx="29">
                  <c:v>8002</c:v>
                </c:pt>
                <c:pt idx="30">
                  <c:v>8273</c:v>
                </c:pt>
                <c:pt idx="31">
                  <c:v>7861</c:v>
                </c:pt>
                <c:pt idx="32">
                  <c:v>535</c:v>
                </c:pt>
                <c:pt idx="33">
                  <c:v>7929</c:v>
                </c:pt>
                <c:pt idx="34">
                  <c:v>11698</c:v>
                </c:pt>
                <c:pt idx="35">
                  <c:v>10204</c:v>
                </c:pt>
                <c:pt idx="36">
                  <c:v>595</c:v>
                </c:pt>
                <c:pt idx="37">
                  <c:v>9353</c:v>
                </c:pt>
                <c:pt idx="38">
                  <c:v>15728</c:v>
                </c:pt>
                <c:pt idx="39">
                  <c:v>640</c:v>
                </c:pt>
                <c:pt idx="40">
                  <c:v>13659</c:v>
                </c:pt>
                <c:pt idx="41">
                  <c:v>11259</c:v>
                </c:pt>
                <c:pt idx="42">
                  <c:v>685</c:v>
                </c:pt>
                <c:pt idx="43">
                  <c:v>700</c:v>
                </c:pt>
                <c:pt idx="44">
                  <c:v>715</c:v>
                </c:pt>
                <c:pt idx="45">
                  <c:v>11344</c:v>
                </c:pt>
                <c:pt idx="46">
                  <c:v>11592</c:v>
                </c:pt>
                <c:pt idx="47">
                  <c:v>22806</c:v>
                </c:pt>
                <c:pt idx="48">
                  <c:v>11470</c:v>
                </c:pt>
                <c:pt idx="49">
                  <c:v>32679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C4-487A-BE34-0CD2EE5F44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8535672"/>
        <c:axId val="428530184"/>
      </c:lineChart>
      <c:catAx>
        <c:axId val="4285356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530184"/>
        <c:crosses val="autoZero"/>
        <c:auto val="1"/>
        <c:lblAlgn val="ctr"/>
        <c:lblOffset val="100"/>
        <c:noMultiLvlLbl val="0"/>
      </c:catAx>
      <c:valAx>
        <c:axId val="428530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535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427-1750-43E4-9641-B744BF5F5DF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4D3B-841B-4C98-A05E-7837C588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55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427-1750-43E4-9641-B744BF5F5DF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4D3B-841B-4C98-A05E-7837C588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0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427-1750-43E4-9641-B744BF5F5DF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4D3B-841B-4C98-A05E-7837C588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7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427-1750-43E4-9641-B744BF5F5DF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4D3B-841B-4C98-A05E-7837C588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6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427-1750-43E4-9641-B744BF5F5DF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4D3B-841B-4C98-A05E-7837C588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5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427-1750-43E4-9641-B744BF5F5DF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4D3B-841B-4C98-A05E-7837C588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4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427-1750-43E4-9641-B744BF5F5DF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4D3B-841B-4C98-A05E-7837C58864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5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427-1750-43E4-9641-B744BF5F5DF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4D3B-841B-4C98-A05E-7837C588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8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427-1750-43E4-9641-B744BF5F5DF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4D3B-841B-4C98-A05E-7837C588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3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427-1750-43E4-9641-B744BF5F5DF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4D3B-841B-4C98-A05E-7837C588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4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07DF427-1750-43E4-9641-B744BF5F5DF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4D3B-841B-4C98-A05E-7837C588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2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07DF427-1750-43E4-9641-B744BF5F5DF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B034D3B-841B-4C98-A05E-7837C588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Discrete Event CPU Scheduler Dispatch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Tom Dale</a:t>
            </a:r>
          </a:p>
          <a:p>
            <a:r>
              <a:rPr lang="en-US" dirty="0" smtClean="0"/>
              <a:t>Alex Gonzalez</a:t>
            </a:r>
          </a:p>
          <a:p>
            <a:r>
              <a:rPr lang="en-US" dirty="0" smtClean="0"/>
              <a:t>Nicholas Little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3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2136" y="215602"/>
            <a:ext cx="7078532" cy="83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Shortest Time Remaining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02136" y="1282402"/>
            <a:ext cx="7078532" cy="83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Round Robin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02136" y="2349202"/>
            <a:ext cx="7078532" cy="83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Round Robin 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02136" y="3416002"/>
            <a:ext cx="7078532" cy="83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Round Robin 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02136" y="4482802"/>
            <a:ext cx="7078532" cy="83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Round Robin 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302136" y="5549602"/>
            <a:ext cx="7078532" cy="83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Come First Serve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2"/>
            <a:endCxn id="9" idx="0"/>
          </p:cNvCxnSpPr>
          <p:nvPr/>
        </p:nvCxnSpPr>
        <p:spPr>
          <a:xfrm>
            <a:off x="5841402" y="1054249"/>
            <a:ext cx="0" cy="22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41402" y="2121049"/>
            <a:ext cx="0" cy="22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41402" y="3187849"/>
            <a:ext cx="0" cy="22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853952" y="4254649"/>
            <a:ext cx="0" cy="22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41402" y="5321449"/>
            <a:ext cx="0" cy="22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844216" y="215602"/>
            <a:ext cx="1491049" cy="83864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 Row 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844216" y="1282401"/>
            <a:ext cx="1491049" cy="83864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 Row 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844215" y="2349200"/>
            <a:ext cx="1491049" cy="83864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 Row 3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844214" y="3424046"/>
            <a:ext cx="1491049" cy="83864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 Row 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844213" y="4482795"/>
            <a:ext cx="1491049" cy="83864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 Row 5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844212" y="5557641"/>
            <a:ext cx="1491049" cy="83864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 Row 6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3"/>
            <a:endCxn id="2" idx="1"/>
          </p:cNvCxnSpPr>
          <p:nvPr/>
        </p:nvCxnSpPr>
        <p:spPr>
          <a:xfrm>
            <a:off x="9380668" y="634926"/>
            <a:ext cx="463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380668" y="1701724"/>
            <a:ext cx="463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380668" y="2768523"/>
            <a:ext cx="463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380664" y="3798867"/>
            <a:ext cx="463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380664" y="4857422"/>
            <a:ext cx="463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380664" y="5976964"/>
            <a:ext cx="463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2" idx="2"/>
          </p:cNvCxnSpPr>
          <p:nvPr/>
        </p:nvCxnSpPr>
        <p:spPr>
          <a:xfrm rot="5400000" flipH="1">
            <a:off x="9923516" y="388025"/>
            <a:ext cx="123373" cy="1209077"/>
          </a:xfrm>
          <a:prstGeom prst="bentConnector4">
            <a:avLst>
              <a:gd name="adj1" fmla="val -98488"/>
              <a:gd name="adj2" fmla="val 808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5400000" flipH="1">
            <a:off x="9923511" y="1430106"/>
            <a:ext cx="123373" cy="1209077"/>
          </a:xfrm>
          <a:prstGeom prst="bentConnector4">
            <a:avLst>
              <a:gd name="adj1" fmla="val -98488"/>
              <a:gd name="adj2" fmla="val 808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5400000" flipH="1">
            <a:off x="9923511" y="2528185"/>
            <a:ext cx="123373" cy="1209077"/>
          </a:xfrm>
          <a:prstGeom prst="bentConnector4">
            <a:avLst>
              <a:gd name="adj1" fmla="val -98488"/>
              <a:gd name="adj2" fmla="val 808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 flipH="1">
            <a:off x="9939982" y="4655022"/>
            <a:ext cx="123373" cy="1209077"/>
          </a:xfrm>
          <a:prstGeom prst="bentConnector4">
            <a:avLst>
              <a:gd name="adj1" fmla="val -98488"/>
              <a:gd name="adj2" fmla="val 808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50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35705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315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495487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281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Djm5wxBh0JkaML8SsXVGWkmbt-W7WydWwvjRmek8o8Zkapydq_okH8S6hNmH2ZXe8_FM6DyE_FEOILZG4XegV0yAy8JHRlNcaslFz3YTZ5nEFzGrhNTyepH_c1oaBPsY3TB2Qwf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18" y="318434"/>
            <a:ext cx="10548582" cy="635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76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8323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625042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</TotalTime>
  <Words>62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Discrete Event CPU Scheduler Dispatch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Whitworth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Event CPU Scheduler Dispatch Simulation</dc:title>
  <dc:creator>Windows User</dc:creator>
  <cp:lastModifiedBy>Windows User</cp:lastModifiedBy>
  <cp:revision>6</cp:revision>
  <dcterms:created xsi:type="dcterms:W3CDTF">2018-04-08T21:36:38Z</dcterms:created>
  <dcterms:modified xsi:type="dcterms:W3CDTF">2018-04-09T15:59:23Z</dcterms:modified>
</cp:coreProperties>
</file>