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4"/>
  </p:sldMasterIdLst>
  <p:notesMasterIdLst>
    <p:notesMasterId r:id="rId7"/>
  </p:notesMasterIdLst>
  <p:handoutMasterIdLst>
    <p:handoutMasterId r:id="rId8"/>
  </p:handoutMasterIdLst>
  <p:sldIdLst>
    <p:sldId id="309" r:id="rId5"/>
    <p:sldId id="310" r:id="rId6"/>
  </p:sldIdLst>
  <p:sldSz cx="12192000" cy="6858000"/>
  <p:notesSz cx="10018713" cy="68881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7" userDrawn="1">
          <p15:clr>
            <a:srgbClr val="A4A3A4"/>
          </p15:clr>
        </p15:guide>
        <p15:guide id="3" orient="horz" pos="24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phie Smeets" initials="SS" lastIdx="1" clrIdx="0"/>
  <p:cmAuthor id="2" name="Sophie Smeets" initials="SS [2]" lastIdx="1" clrIdx="1"/>
  <p:cmAuthor id="3" name="Sophie Smeets" initials="SS [3]" lastIdx="2" clrIdx="2"/>
  <p:cmAuthor id="4" name="Sean MacGillavry" initials="SM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D9F3FF"/>
    <a:srgbClr val="0092D3"/>
    <a:srgbClr val="0D2192"/>
    <a:srgbClr val="F1E947"/>
    <a:srgbClr val="AE78D6"/>
    <a:srgbClr val="ED585D"/>
    <a:srgbClr val="FBDEDF"/>
    <a:srgbClr val="2B2C27"/>
    <a:srgbClr val="8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84061" autoAdjust="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>
        <p:guide pos="3817"/>
        <p:guide orient="horz" pos="243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72"/>
    </p:cViewPr>
  </p:sorterViewPr>
  <p:notesViewPr>
    <p:cSldViewPr snapToGrid="0">
      <p:cViewPr varScale="1">
        <p:scale>
          <a:sx n="64" d="100"/>
          <a:sy n="64" d="100"/>
        </p:scale>
        <p:origin x="2628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4341442" cy="344407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74955" y="2"/>
            <a:ext cx="4341442" cy="344407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r">
              <a:defRPr sz="1200"/>
            </a:lvl1pPr>
          </a:lstStyle>
          <a:p>
            <a:fld id="{95C1CFC4-D863-8C4F-A7C8-23B82AC551F6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6542562"/>
            <a:ext cx="4341442" cy="344407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74955" y="6542562"/>
            <a:ext cx="4341442" cy="344407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r">
              <a:defRPr sz="1200"/>
            </a:lvl1pPr>
          </a:lstStyle>
          <a:p>
            <a:fld id="{C2D58E49-6392-0A4C-B14F-9DA97E1CD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4341442" cy="345605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4955" y="1"/>
            <a:ext cx="4341442" cy="345605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r">
              <a:defRPr sz="1200"/>
            </a:lvl1pPr>
          </a:lstStyle>
          <a:p>
            <a:fld id="{1B0457A4-AE58-44C7-9387-D2D184BECA6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40050" y="858838"/>
            <a:ext cx="4138613" cy="2327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01" tIns="46251" rIns="92501" bIns="462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873" y="3314929"/>
            <a:ext cx="8014970" cy="2712214"/>
          </a:xfrm>
          <a:prstGeom prst="rect">
            <a:avLst/>
          </a:prstGeom>
        </p:spPr>
        <p:txBody>
          <a:bodyPr vert="horz" lIns="92501" tIns="46251" rIns="92501" bIns="4625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6542561"/>
            <a:ext cx="4341442" cy="345603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4955" y="6542561"/>
            <a:ext cx="4341442" cy="345603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r">
              <a:defRPr sz="1200"/>
            </a:lvl1pPr>
          </a:lstStyle>
          <a:p>
            <a:fld id="{2F314ACF-EB9B-4C03-BBAD-DE41FA4A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962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3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4600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5344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68891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83391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5486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87365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7702E5-04FD-144F-BFEB-BA4FD4D2A11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B0201-803F-DD40-A4C5-360417EEA862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9CE9FFC-C2E8-6645-936D-04F460013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980853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k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956E86-218B-CA47-80A3-28C24329B40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F06134-0DB5-4840-8D79-D6FB9F3B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accent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95673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956E86-218B-CA47-80A3-28C24329B40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F06134-0DB5-4840-8D79-D6FB9F3B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E5C282-93FA-624B-B9E3-62C12533E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92" y="3551060"/>
            <a:ext cx="10676525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accent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66728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87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12726E-933D-3E4C-8C0C-5BD0E5AC9755}"/>
              </a:ext>
            </a:extLst>
          </p:cNvPr>
          <p:cNvSpPr/>
          <p:nvPr userDrawn="1"/>
        </p:nvSpPr>
        <p:spPr>
          <a:xfrm>
            <a:off x="4318000" y="1098468"/>
            <a:ext cx="7874000" cy="575953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04093" y="1098466"/>
            <a:ext cx="3461603" cy="5394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lang="en-US" sz="4800" b="1" kern="1200" cap="none">
                <a:solidFill>
                  <a:srgbClr val="FFFFFF"/>
                </a:solidFill>
                <a:effectLst/>
                <a:latin typeface="Corbel"/>
                <a:ea typeface="+mj-ea"/>
                <a:cs typeface="Corbel"/>
              </a:defRPr>
            </a:lvl1pPr>
          </a:lstStyle>
          <a:p>
            <a:r>
              <a:rPr lang="en-US" sz="4800" b="0" baseline="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619625" y="1412875"/>
            <a:ext cx="6898540" cy="4715218"/>
          </a:xfrm>
          <a:prstGeom prst="rect">
            <a:avLst/>
          </a:prstGeom>
        </p:spPr>
        <p:txBody>
          <a:bodyPr anchor="ctr" anchorCtr="0"/>
          <a:lstStyle>
            <a:lvl1pPr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813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k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0778CB-58B2-EC45-A503-1BA2F3E526E0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862093"/>
            <a:ext cx="11014075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60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0778CB-58B2-EC45-A503-1BA2F3E526E0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862093"/>
            <a:ext cx="11014075" cy="426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3966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9DFD72-3103-6540-8288-67A35B5BCE80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862093"/>
            <a:ext cx="11014075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3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4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303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530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827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626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7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544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280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83E02-449C-EC49-8E37-D5B868DED571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506A3-8588-B147-92D6-F19BFE9CBEFB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5883-0046-3244-B913-5609061E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19C03-BF9C-3744-B1F1-47C28A5C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96A03-5F5B-E04D-B4E8-65D46F20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04090" y="1098466"/>
            <a:ext cx="11016000" cy="88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504090" y="1982161"/>
            <a:ext cx="11014075" cy="41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72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A2326C0-71D7-E846-ACF5-2D099A8CE124}"/>
              </a:ext>
            </a:extLst>
          </p:cNvPr>
          <p:cNvSpPr/>
          <p:nvPr userDrawn="1"/>
        </p:nvSpPr>
        <p:spPr>
          <a:xfrm>
            <a:off x="3008415" y="558140"/>
            <a:ext cx="9183585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C67C54-A3EF-1743-94F1-FC23789F89FA}"/>
              </a:ext>
            </a:extLst>
          </p:cNvPr>
          <p:cNvSpPr/>
          <p:nvPr userDrawn="1"/>
        </p:nvSpPr>
        <p:spPr>
          <a:xfrm>
            <a:off x="576721" y="2446318"/>
            <a:ext cx="2167247" cy="252350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9A7F2-402C-CA4D-9006-53EEBE6F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6346" y="549274"/>
            <a:ext cx="8203744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7"/>
          </p:nvPr>
        </p:nvSpPr>
        <p:spPr>
          <a:xfrm>
            <a:off x="3315855" y="1862093"/>
            <a:ext cx="820231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39386" y="2295700"/>
            <a:ext cx="2160000" cy="25200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7cm x 6cm</a:t>
            </a:r>
          </a:p>
        </p:txBody>
      </p:sp>
    </p:spTree>
    <p:extLst>
      <p:ext uri="{BB962C8B-B14F-4D97-AF65-F5344CB8AC3E}">
        <p14:creationId xmlns:p14="http://schemas.microsoft.com/office/powerpoint/2010/main" val="16197182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551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558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064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808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601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643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7BF7A6-98D2-2749-8AE6-E03509EA8A1B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05580-2F86-8C4F-82C8-3B99E311C7F3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504090" y="1153882"/>
            <a:ext cx="11016000" cy="6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06015" y="1761329"/>
            <a:ext cx="11014075" cy="504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504090" y="2342209"/>
            <a:ext cx="11014075" cy="3779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0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626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D171DD-7C11-CB40-BE5E-7E511A4EE3C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19"/>
          </p:nvPr>
        </p:nvSpPr>
        <p:spPr>
          <a:xfrm>
            <a:off x="504090" y="1862093"/>
            <a:ext cx="5400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20"/>
          </p:nvPr>
        </p:nvSpPr>
        <p:spPr>
          <a:xfrm>
            <a:off x="6120090" y="1862093"/>
            <a:ext cx="5400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61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504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D171DD-7C11-CB40-BE5E-7E511A4EE3C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9"/>
          </p:nvPr>
        </p:nvSpPr>
        <p:spPr>
          <a:xfrm>
            <a:off x="504090" y="1862093"/>
            <a:ext cx="5400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20"/>
          </p:nvPr>
        </p:nvSpPr>
        <p:spPr>
          <a:xfrm>
            <a:off x="6120090" y="1862093"/>
            <a:ext cx="5400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06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50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5C5A810-A2B7-8445-AEE3-4E9357DD6A87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70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5C5A810-A2B7-8445-AEE3-4E9357DD6A87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40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5C5A810-A2B7-8445-AEE3-4E9357DD6A87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04090" y="549274"/>
            <a:ext cx="11016000" cy="11897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545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sky -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B632BC-70E4-BD47-81B4-F58553C20075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157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ue -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B632BC-70E4-BD47-81B4-F58553C20075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57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 - log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B632BC-70E4-BD47-81B4-F58553C20075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4092" y="6492875"/>
            <a:ext cx="1799721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/>
              <a:t>February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3813" y="6492875"/>
            <a:ext cx="9215252" cy="365125"/>
          </a:xfrm>
          <a:prstGeom prst="rect">
            <a:avLst/>
          </a:prstGeom>
        </p:spPr>
        <p:txBody>
          <a:bodyPr/>
          <a:lstStyle/>
          <a:p>
            <a:pPr defTabSz="609585"/>
            <a:r>
              <a:rPr lang="en-US" dirty="0" err="1"/>
              <a:t>Shréder</a:t>
            </a:r>
            <a:r>
              <a:rPr lang="en-US" dirty="0"/>
              <a:t> Hyperion – Architecture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77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11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5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497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767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410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972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4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672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190D7-2DB2-AE4B-BF45-5C533F5667E3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1" name="Picture 10" descr="DSC091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B41CDA0C-DA4A-C346-974E-E8AA3C9307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0375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sky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917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blue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0591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purple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1954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lime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6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0690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red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2591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gold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1983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teal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844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orange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A943ABBB-C178-1B4B-B7EC-D3E7DF82EE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07890" y="1849511"/>
            <a:ext cx="11011176" cy="151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4820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sky - pur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25242B-89A4-5743-8353-8DD048221BA4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pic>
        <p:nvPicPr>
          <p:cNvPr id="10" name="Picture 9" descr="DSC09147.JPG">
            <a:extLst>
              <a:ext uri="{FF2B5EF4-FFF2-40B4-BE49-F238E27FC236}">
                <a16:creationId xmlns:a16="http://schemas.microsoft.com/office/drawing/2014/main" id="{2DFA754D-5872-8E41-BA33-3345C07E9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20"/>
          <a:stretch/>
        </p:blipFill>
        <p:spPr>
          <a:xfrm>
            <a:off x="0" y="1098468"/>
            <a:ext cx="11519065" cy="5759530"/>
          </a:xfrm>
          <a:prstGeom prst="rect">
            <a:avLst/>
          </a:prstGeom>
        </p:spPr>
      </p:pic>
      <p:sp>
        <p:nvSpPr>
          <p:cNvPr id="9" name="Slide Number Placeholder 10">
            <a:extLst>
              <a:ext uri="{FF2B5EF4-FFF2-40B4-BE49-F238E27FC236}">
                <a16:creationId xmlns:a16="http://schemas.microsoft.com/office/drawing/2014/main" id="{A1B60E3E-AF3C-A542-8B7C-468420242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507890" y="4673123"/>
            <a:ext cx="11011176" cy="151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baseline="0">
                <a:solidFill>
                  <a:schemeClr val="bg1"/>
                </a:solidFill>
                <a:latin typeface="+mj-lt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Click to add section title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9006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lef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89" y="6523200"/>
            <a:ext cx="345021" cy="1752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87E01C6-6F41-A141-88C3-08649997E229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8" name="Picture 7" descr="DSC09147.JPG">
            <a:extLst>
              <a:ext uri="{FF2B5EF4-FFF2-40B4-BE49-F238E27FC236}">
                <a16:creationId xmlns:a16="http://schemas.microsoft.com/office/drawing/2014/main" id="{6DC48FB4-1369-FB4C-9E7C-97C21342C4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682"/>
          <a:stretch/>
        </p:blipFill>
        <p:spPr>
          <a:xfrm>
            <a:off x="0" y="1098468"/>
            <a:ext cx="5403273" cy="57595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54162E0-EAB3-5744-9E04-FDED9D0BD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0780" y="3188525"/>
            <a:ext cx="5842660" cy="715490"/>
          </a:xfrm>
          <a:prstGeom prst="rect">
            <a:avLst/>
          </a:prstGeom>
        </p:spPr>
        <p:txBody>
          <a:bodyPr>
            <a:noAutofit/>
          </a:bodyPr>
          <a:lstStyle>
            <a:lvl1pPr algn="l" fontAlgn="b">
              <a:defRPr sz="4000">
                <a:solidFill>
                  <a:schemeClr val="bg1"/>
                </a:solidFill>
                <a:effectLst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0A914D3-3A4E-6241-9F4D-CEE15E616A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780" y="3904013"/>
            <a:ext cx="5842660" cy="258886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buNone/>
              <a:defRPr sz="2400">
                <a:solidFill>
                  <a:schemeClr val="bg2"/>
                </a:solidFill>
                <a:effectLst/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BE" dirty="0"/>
              <a:t>Click to add section subtitle</a:t>
            </a:r>
            <a:endParaRPr lang="en-US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A2385A80-7A91-F747-B0DE-00F1F13D3E2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3033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icture left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F99665-BA99-4A45-9C8C-8B526FEB0872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14" name="Picture 13" descr="DSC09147.JPG">
            <a:extLst>
              <a:ext uri="{FF2B5EF4-FFF2-40B4-BE49-F238E27FC236}">
                <a16:creationId xmlns:a16="http://schemas.microsoft.com/office/drawing/2014/main" id="{30D050F6-0F10-984C-A94D-32712F71D6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682"/>
          <a:stretch/>
        </p:blipFill>
        <p:spPr>
          <a:xfrm>
            <a:off x="0" y="1098468"/>
            <a:ext cx="5403273" cy="575953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640780" y="3188525"/>
            <a:ext cx="5842660" cy="715490"/>
          </a:xfrm>
          <a:prstGeom prst="rect">
            <a:avLst/>
          </a:prstGeom>
        </p:spPr>
        <p:txBody>
          <a:bodyPr>
            <a:noAutofit/>
          </a:bodyPr>
          <a:lstStyle>
            <a:lvl1pPr algn="l" fontAlgn="b">
              <a:defRPr sz="40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nl-BE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640780" y="3904013"/>
            <a:ext cx="5842660" cy="258886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BE" dirty="0"/>
              <a:t>Clickto add section subtitle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16609-A249-1344-873B-BF073D6BAC7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45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18205444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3410622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43963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0695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2846486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50565904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36983635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ED585D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231556509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rgbClr val="FBDED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180434725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23599142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27992957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49082253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105101231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115189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04090" y="5237014"/>
            <a:ext cx="11014075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5"/>
            <a:ext cx="11011176" cy="79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252657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8931A4-A635-DB40-8A8C-049DF815594F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FA3-25A5-BF44-B99A-CC0C4A7BF74D}"/>
              </a:ext>
            </a:extLst>
          </p:cNvPr>
          <p:cNvSpPr/>
          <p:nvPr userDrawn="1"/>
        </p:nvSpPr>
        <p:spPr>
          <a:xfrm>
            <a:off x="0" y="1098468"/>
            <a:ext cx="11519065" cy="57595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C6DA53-EC61-2045-8D36-F56CD6AC36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04092" y="3582811"/>
            <a:ext cx="10676525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bg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04092" y="4309458"/>
            <a:ext cx="10676525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91" y="2887916"/>
            <a:ext cx="10676525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ts val="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I’m &lt;name of the presenter&gt;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33188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 case picture lef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24476-B9DC-0143-864D-50ED41B9E42C}"/>
              </a:ext>
            </a:extLst>
          </p:cNvPr>
          <p:cNvSpPr/>
          <p:nvPr userDrawn="1"/>
        </p:nvSpPr>
        <p:spPr>
          <a:xfrm>
            <a:off x="0" y="558140"/>
            <a:ext cx="11839699" cy="6299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550"/>
            <a:ext cx="5760000" cy="5759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0000" tIns="46800" anchor="ctr" anchorCtr="0"/>
          <a:lstStyle>
            <a:lvl1pPr marL="0" indent="0" algn="ctr">
              <a:buFontTx/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16cm x 32cm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4CADB5E-CE07-AA43-AC5A-832EAA622A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059488" y="1626517"/>
            <a:ext cx="5458677" cy="45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B7105A7-D329-6047-9350-3A14FD69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890" y="1619307"/>
            <a:ext cx="4997364" cy="648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Name of the client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093" y="551790"/>
            <a:ext cx="3600000" cy="58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2B2C2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title; e.g. Reference case</a:t>
            </a:r>
          </a:p>
        </p:txBody>
      </p:sp>
    </p:spTree>
    <p:extLst>
      <p:ext uri="{BB962C8B-B14F-4D97-AF65-F5344CB8AC3E}">
        <p14:creationId xmlns:p14="http://schemas.microsoft.com/office/powerpoint/2010/main" val="351746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9BEDF0-EF78-5648-BE03-586F86C5BF28}"/>
              </a:ext>
            </a:extLst>
          </p:cNvPr>
          <p:cNvSpPr/>
          <p:nvPr userDrawn="1"/>
        </p:nvSpPr>
        <p:spPr>
          <a:xfrm>
            <a:off x="3008415" y="1098468"/>
            <a:ext cx="9183585" cy="57595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794321E-62F5-3B4E-96BB-0CF392EE7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5298" y="3570285"/>
            <a:ext cx="8579921" cy="75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4800" b="0" i="0" baseline="0">
                <a:solidFill>
                  <a:schemeClr val="accent1"/>
                </a:solidFill>
                <a:effectLst/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75B6982-4D76-8346-A202-7D26A6D61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5298" y="4296932"/>
            <a:ext cx="8579921" cy="68400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buNone/>
              <a:defRPr sz="24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  <a:cs typeface="Segoe UI Light" panose="020B0502040204020203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837A8D0F-9010-034E-A63A-7ACC11A5F1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5298" y="2887916"/>
            <a:ext cx="8579920" cy="432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609585" rtl="0" eaLnBrk="1" latinLnBrk="0" hangingPunct="1">
              <a:spcBef>
                <a:spcPct val="20000"/>
              </a:spcBef>
              <a:buFont typeface="Arial"/>
              <a:buNone/>
              <a:defRPr lang="en-US" sz="2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nl-BE" dirty="0"/>
              <a:t>Hi, I am &lt;name of the presenter&gt;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EFD91-E0C9-D146-A9F3-9A62D42444F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839699" y="6492875"/>
            <a:ext cx="352301" cy="365125"/>
          </a:xfrm>
          <a:prstGeom prst="rect">
            <a:avLst/>
          </a:prstGeom>
        </p:spPr>
        <p:txBody>
          <a:bodyPr/>
          <a:lstStyle/>
          <a:p>
            <a:pPr defTabSz="609585"/>
            <a:fld id="{3E37A588-B1BA-6340-A881-9162022463EC}" type="slidenum">
              <a:rPr lang="en-US" smtClean="0"/>
              <a:pPr defTabSz="609585"/>
              <a:t>‹#›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18E8B7-E0B3-2749-92D6-3F4225F6570F}"/>
              </a:ext>
            </a:extLst>
          </p:cNvPr>
          <p:cNvSpPr/>
          <p:nvPr userDrawn="1"/>
        </p:nvSpPr>
        <p:spPr>
          <a:xfrm>
            <a:off x="576721" y="2600443"/>
            <a:ext cx="2167247" cy="252350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39386" y="2452212"/>
            <a:ext cx="2160000" cy="25200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picture</a:t>
            </a:r>
            <a:br>
              <a:rPr lang="en-US" dirty="0"/>
            </a:br>
            <a:r>
              <a:rPr lang="en-US" dirty="0"/>
              <a:t>Format: 7cm x 6cm</a:t>
            </a:r>
          </a:p>
        </p:txBody>
      </p:sp>
    </p:spTree>
    <p:extLst>
      <p:ext uri="{BB962C8B-B14F-4D97-AF65-F5344CB8AC3E}">
        <p14:creationId xmlns:p14="http://schemas.microsoft.com/office/powerpoint/2010/main" val="3930025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07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4189" r:id="rId2"/>
    <p:sldLayoutId id="2147484131" r:id="rId3"/>
    <p:sldLayoutId id="2147484132" r:id="rId4"/>
    <p:sldLayoutId id="2147484133" r:id="rId5"/>
    <p:sldLayoutId id="2147484134" r:id="rId6"/>
    <p:sldLayoutId id="2147484130" r:id="rId7"/>
    <p:sldLayoutId id="2147484135" r:id="rId8"/>
    <p:sldLayoutId id="2147484041" r:id="rId9"/>
    <p:sldLayoutId id="2147484122" r:id="rId10"/>
    <p:sldLayoutId id="2147484188" r:id="rId11"/>
    <p:sldLayoutId id="2147484136" r:id="rId12"/>
    <p:sldLayoutId id="2147484137" r:id="rId13"/>
    <p:sldLayoutId id="2147484138" r:id="rId14"/>
    <p:sldLayoutId id="2147484139" r:id="rId15"/>
    <p:sldLayoutId id="2147484140" r:id="rId16"/>
    <p:sldLayoutId id="2147484141" r:id="rId17"/>
    <p:sldLayoutId id="2147484042" r:id="rId18"/>
    <p:sldLayoutId id="2147484187" r:id="rId19"/>
    <p:sldLayoutId id="2147484063" r:id="rId20"/>
    <p:sldLayoutId id="2147483859" r:id="rId21"/>
    <p:sldLayoutId id="2147484190" r:id="rId22"/>
    <p:sldLayoutId id="2147484039" r:id="rId23"/>
    <p:sldLayoutId id="2147483864" r:id="rId24"/>
    <p:sldLayoutId id="2147484144" r:id="rId25"/>
    <p:sldLayoutId id="2147484145" r:id="rId26"/>
    <p:sldLayoutId id="2147484146" r:id="rId27"/>
    <p:sldLayoutId id="2147484147" r:id="rId28"/>
    <p:sldLayoutId id="2147484185" r:id="rId29"/>
    <p:sldLayoutId id="2147484148" r:id="rId30"/>
    <p:sldLayoutId id="2147484149" r:id="rId31"/>
    <p:sldLayoutId id="2147483878" r:id="rId32"/>
    <p:sldLayoutId id="2147484165" r:id="rId33"/>
    <p:sldLayoutId id="2147484166" r:id="rId34"/>
    <p:sldLayoutId id="2147484167" r:id="rId35"/>
    <p:sldLayoutId id="2147484168" r:id="rId36"/>
    <p:sldLayoutId id="2147484169" r:id="rId37"/>
    <p:sldLayoutId id="2147484170" r:id="rId38"/>
    <p:sldLayoutId id="2147484171" r:id="rId39"/>
    <p:sldLayoutId id="2147484043" r:id="rId40"/>
    <p:sldLayoutId id="2147484143" r:id="rId41"/>
    <p:sldLayoutId id="2147484186" r:id="rId42"/>
    <p:sldLayoutId id="2147484191" r:id="rId43"/>
    <p:sldLayoutId id="2147484128" r:id="rId44"/>
    <p:sldLayoutId id="2147484038" r:id="rId45"/>
    <p:sldLayoutId id="2147484192" r:id="rId46"/>
    <p:sldLayoutId id="2147484142" r:id="rId47"/>
    <p:sldLayoutId id="2147484071" r:id="rId48"/>
    <p:sldLayoutId id="2147484151" r:id="rId49"/>
    <p:sldLayoutId id="2147484152" r:id="rId50"/>
    <p:sldLayoutId id="2147484153" r:id="rId51"/>
    <p:sldLayoutId id="2147484154" r:id="rId52"/>
    <p:sldLayoutId id="2147484155" r:id="rId53"/>
    <p:sldLayoutId id="2147484156" r:id="rId54"/>
    <p:sldLayoutId id="2147484157" r:id="rId55"/>
    <p:sldLayoutId id="2147484072" r:id="rId56"/>
    <p:sldLayoutId id="2147484158" r:id="rId57"/>
    <p:sldLayoutId id="2147484159" r:id="rId58"/>
    <p:sldLayoutId id="2147484160" r:id="rId59"/>
    <p:sldLayoutId id="2147484161" r:id="rId60"/>
    <p:sldLayoutId id="2147484162" r:id="rId61"/>
    <p:sldLayoutId id="2147484163" r:id="rId62"/>
    <p:sldLayoutId id="2147484164" r:id="rId63"/>
    <p:sldLayoutId id="2147484073" r:id="rId64"/>
    <p:sldLayoutId id="2147484076" r:id="rId65"/>
    <p:sldLayoutId id="2147483888" r:id="rId66"/>
    <p:sldLayoutId id="2147484129" r:id="rId67"/>
    <p:sldLayoutId id="2147484178" r:id="rId68"/>
    <p:sldLayoutId id="2147484172" r:id="rId69"/>
    <p:sldLayoutId id="2147484179" r:id="rId70"/>
    <p:sldLayoutId id="2147484173" r:id="rId71"/>
    <p:sldLayoutId id="2147484180" r:id="rId72"/>
    <p:sldLayoutId id="2147484174" r:id="rId73"/>
    <p:sldLayoutId id="2147484181" r:id="rId74"/>
    <p:sldLayoutId id="2147484175" r:id="rId75"/>
    <p:sldLayoutId id="2147484182" r:id="rId76"/>
    <p:sldLayoutId id="2147484176" r:id="rId77"/>
    <p:sldLayoutId id="2147484183" r:id="rId78"/>
    <p:sldLayoutId id="2147484177" r:id="rId79"/>
    <p:sldLayoutId id="2147484184" r:id="rId80"/>
  </p:sldLayoutIdLst>
  <p:hf hdr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baseline="0" dirty="0">
          <a:solidFill>
            <a:schemeClr val="accent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269875" indent="-269875" algn="l" defTabSz="609585" rtl="0" eaLnBrk="1" latinLnBrk="0" hangingPunct="1">
        <a:spcBef>
          <a:spcPts val="1200"/>
        </a:spcBef>
        <a:buClr>
          <a:schemeClr val="accent1"/>
        </a:buClr>
        <a:buSzPct val="100000"/>
        <a:buFont typeface="Segoe UI Light" panose="020B0502040204020203" pitchFamily="34" charset="0"/>
        <a:buChar char="|"/>
        <a:defRPr lang="en-US" sz="2400" kern="1200" baseline="0" dirty="0" smtClean="0">
          <a:solidFill>
            <a:srgbClr val="2B2C27"/>
          </a:solidFill>
          <a:latin typeface="+mj-lt"/>
          <a:ea typeface="+mn-ea"/>
          <a:cs typeface="Segoe UI Light" panose="020B0502040204020203" pitchFamily="34" charset="0"/>
        </a:defRPr>
      </a:lvl1pPr>
      <a:lvl2pPr marL="627063" indent="-269875" algn="l" defTabSz="609585" rtl="0" eaLnBrk="1" latinLnBrk="0" hangingPunct="1">
        <a:spcBef>
          <a:spcPts val="600"/>
        </a:spcBef>
        <a:buClr>
          <a:schemeClr val="accent2"/>
        </a:buClr>
        <a:buSzPct val="100000"/>
        <a:buFont typeface="Segoe UI Light" panose="020B0502040204020203" pitchFamily="34" charset="0"/>
        <a:buChar char="|"/>
        <a:defRPr lang="en-US" sz="2000" kern="1200" baseline="0" dirty="0" smtClean="0">
          <a:solidFill>
            <a:srgbClr val="2B2C27"/>
          </a:solidFill>
          <a:latin typeface="+mj-lt"/>
          <a:ea typeface="+mn-ea"/>
          <a:cs typeface="Segoe UI Light" panose="020B0502040204020203" pitchFamily="34" charset="0"/>
        </a:defRPr>
      </a:lvl2pPr>
      <a:lvl3pPr marL="984250" indent="-269875" algn="l" defTabSz="609585" rtl="0" eaLnBrk="1" latinLnBrk="0" hangingPunct="1">
        <a:spcBef>
          <a:spcPts val="300"/>
        </a:spcBef>
        <a:buClr>
          <a:srgbClr val="ED585D"/>
        </a:buClr>
        <a:buSzPct val="100000"/>
        <a:buFont typeface="Segoe UI Light" panose="020B0502040204020203" pitchFamily="34" charset="0"/>
        <a:buChar char="|"/>
        <a:defRPr lang="en-US" sz="1800" kern="1200" baseline="0" dirty="0" smtClean="0">
          <a:solidFill>
            <a:srgbClr val="2B2C27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341438" indent="-261938" algn="l" defTabSz="609585" rtl="0" eaLnBrk="1" latinLnBrk="0" hangingPunct="1">
        <a:spcBef>
          <a:spcPts val="300"/>
        </a:spcBef>
        <a:buClr>
          <a:schemeClr val="accent4"/>
        </a:buClr>
        <a:buSzPct val="100000"/>
        <a:buFont typeface="Segoe UI Light" panose="020B0502040204020203" pitchFamily="34" charset="0"/>
        <a:buChar char="|"/>
        <a:defRPr lang="en-US" sz="1400" kern="1200" baseline="0" dirty="0" smtClean="0">
          <a:solidFill>
            <a:srgbClr val="2B2C27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1706563" indent="-269875" algn="l" defTabSz="609585" rtl="0" eaLnBrk="1" latinLnBrk="0" hangingPunct="1">
        <a:spcBef>
          <a:spcPts val="300"/>
        </a:spcBef>
        <a:buClr>
          <a:schemeClr val="accent5"/>
        </a:buClr>
        <a:buSzPct val="100000"/>
        <a:buFont typeface="Segoe UI Light" panose="020B0502040204020203" pitchFamily="34" charset="0"/>
        <a:buChar char="|"/>
        <a:tabLst/>
        <a:defRPr lang="en-US" sz="1400" kern="1200" baseline="0" dirty="0">
          <a:solidFill>
            <a:srgbClr val="2B2C27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30" userDrawn="1">
          <p15:clr>
            <a:srgbClr val="F26B43"/>
          </p15:clr>
        </p15:guide>
        <p15:guide id="2" pos="370" userDrawn="1">
          <p15:clr>
            <a:srgbClr val="F26B43"/>
          </p15:clr>
        </p15:guide>
        <p15:guide id="3" pos="7265" userDrawn="1">
          <p15:clr>
            <a:srgbClr val="F26B43"/>
          </p15:clr>
        </p15:guide>
        <p15:guide id="4" orient="horz" pos="822" userDrawn="1">
          <p15:clr>
            <a:srgbClr val="F26B43"/>
          </p15:clr>
        </p15:guide>
        <p15:guide id="5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svg"/><Relationship Id="rId10" Type="http://schemas.openxmlformats.org/officeDocument/2006/relationships/image" Target="../media/image11.emf"/><Relationship Id="rId4" Type="http://schemas.openxmlformats.org/officeDocument/2006/relationships/image" Target="../media/image5.png"/><Relationship Id="rId9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6.svg"/><Relationship Id="rId3" Type="http://schemas.openxmlformats.org/officeDocument/2006/relationships/image" Target="../media/image8.emf"/><Relationship Id="rId7" Type="http://schemas.openxmlformats.org/officeDocument/2006/relationships/image" Target="../media/image9.emf"/><Relationship Id="rId12" Type="http://schemas.openxmlformats.org/officeDocument/2006/relationships/image" Target="../media/image15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.emf"/><Relationship Id="rId11" Type="http://schemas.openxmlformats.org/officeDocument/2006/relationships/image" Target="../media/image14.emf"/><Relationship Id="rId5" Type="http://schemas.openxmlformats.org/officeDocument/2006/relationships/image" Target="../media/image4.emf"/><Relationship Id="rId15" Type="http://schemas.openxmlformats.org/officeDocument/2006/relationships/image" Target="../media/image18.svg"/><Relationship Id="rId10" Type="http://schemas.openxmlformats.org/officeDocument/2006/relationships/image" Target="../media/image6.svg"/><Relationship Id="rId4" Type="http://schemas.openxmlformats.org/officeDocument/2006/relationships/image" Target="../media/image7.emf"/><Relationship Id="rId9" Type="http://schemas.openxmlformats.org/officeDocument/2006/relationships/image" Target="../media/image5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14">
            <a:extLst>
              <a:ext uri="{FF2B5EF4-FFF2-40B4-BE49-F238E27FC236}">
                <a16:creationId xmlns:a16="http://schemas.microsoft.com/office/drawing/2014/main" id="{515FE471-412A-4EF9-9DD2-39D65C92C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78" y="2645789"/>
            <a:ext cx="582790" cy="492397"/>
          </a:xfrm>
          <a:prstGeom prst="rect">
            <a:avLst/>
          </a:prstGeom>
        </p:spPr>
      </p:pic>
      <p:cxnSp>
        <p:nvCxnSpPr>
          <p:cNvPr id="134" name="Connector: Elbow 110">
            <a:extLst>
              <a:ext uri="{FF2B5EF4-FFF2-40B4-BE49-F238E27FC236}">
                <a16:creationId xmlns:a16="http://schemas.microsoft.com/office/drawing/2014/main" id="{4C2C9917-4058-447E-9654-C4917222497B}"/>
              </a:ext>
            </a:extLst>
          </p:cNvPr>
          <p:cNvCxnSpPr>
            <a:cxnSpLocks/>
            <a:stCxn id="115" idx="0"/>
            <a:endCxn id="13" idx="1"/>
          </p:cNvCxnSpPr>
          <p:nvPr/>
        </p:nvCxnSpPr>
        <p:spPr>
          <a:xfrm rot="5400000" flipH="1" flipV="1">
            <a:off x="540460" y="1524228"/>
            <a:ext cx="1321874" cy="921249"/>
          </a:xfrm>
          <a:prstGeom prst="bentConnector2">
            <a:avLst/>
          </a:prstGeom>
          <a:ln w="1905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920AF8D-6C1D-4930-B101-E3BFE5FA51B3}"/>
              </a:ext>
            </a:extLst>
          </p:cNvPr>
          <p:cNvSpPr/>
          <p:nvPr/>
        </p:nvSpPr>
        <p:spPr>
          <a:xfrm rot="5400000">
            <a:off x="5909545" y="-4273315"/>
            <a:ext cx="372907" cy="886795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Segoe UI (Body)"/>
                <a:cs typeface="Tahoma"/>
              </a:rPr>
              <a:t>Application Resource Group</a:t>
            </a:r>
            <a:endParaRPr lang="en-BE" sz="1400" b="1" dirty="0" err="1">
              <a:solidFill>
                <a:srgbClr val="0070C0"/>
              </a:solidFill>
              <a:latin typeface="Segoe UI (Body)"/>
              <a:cs typeface="Tahoma"/>
            </a:endParaRP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E8E66AD-0F16-47C5-94B1-7119AA1E7FA1}"/>
              </a:ext>
            </a:extLst>
          </p:cNvPr>
          <p:cNvGrpSpPr/>
          <p:nvPr/>
        </p:nvGrpSpPr>
        <p:grpSpPr>
          <a:xfrm>
            <a:off x="1662022" y="2381520"/>
            <a:ext cx="8873840" cy="1283113"/>
            <a:chOff x="1662022" y="2048901"/>
            <a:chExt cx="8873840" cy="128311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13621ED-8B6D-4151-9FC3-7DD03B8C702A}"/>
                </a:ext>
              </a:extLst>
            </p:cNvPr>
            <p:cNvSpPr/>
            <p:nvPr/>
          </p:nvSpPr>
          <p:spPr>
            <a:xfrm>
              <a:off x="1662022" y="2451962"/>
              <a:ext cx="8867955" cy="880052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 dirty="0" err="1">
                <a:solidFill>
                  <a:schemeClr val="bg1"/>
                </a:solidFill>
                <a:latin typeface="Tahoma"/>
                <a:cs typeface="Tahoma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8FEA726-C914-4C81-BB0C-862B8345E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4334" y="2610677"/>
              <a:ext cx="562622" cy="562622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7324EFD-449D-4823-B732-BD7D32346F48}"/>
                </a:ext>
              </a:extLst>
            </p:cNvPr>
            <p:cNvSpPr/>
            <p:nvPr/>
          </p:nvSpPr>
          <p:spPr>
            <a:xfrm rot="5400000">
              <a:off x="5915430" y="-2198624"/>
              <a:ext cx="372907" cy="8867957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Segoe UI (Body)"/>
                  <a:cs typeface="Tahoma"/>
                </a:rPr>
                <a:t>Monitoring &amp; Scaling Triggers</a:t>
              </a:r>
              <a:endParaRPr lang="en-BE" sz="1400" b="1" dirty="0" err="1">
                <a:solidFill>
                  <a:srgbClr val="0070C0"/>
                </a:solidFill>
                <a:latin typeface="Segoe UI (Body)"/>
                <a:cs typeface="Tahoma"/>
              </a:endParaRP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C0685BD-6C68-48E1-AEB1-DE90A10413B1}"/>
                </a:ext>
              </a:extLst>
            </p:cNvPr>
            <p:cNvGrpSpPr/>
            <p:nvPr/>
          </p:nvGrpSpPr>
          <p:grpSpPr>
            <a:xfrm>
              <a:off x="7096029" y="2602628"/>
              <a:ext cx="2773610" cy="493625"/>
              <a:chOff x="7096029" y="2520353"/>
              <a:chExt cx="2773610" cy="493625"/>
            </a:xfrm>
          </p:grpSpPr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F9D90FAD-DFB0-4AB8-BDE8-1CEB982B9B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096029" y="2575294"/>
                <a:ext cx="438684" cy="438684"/>
              </a:xfrm>
              <a:prstGeom prst="rect">
                <a:avLst/>
              </a:prstGeom>
            </p:spPr>
          </p:pic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A47E53A5-AE66-4D01-9196-3A0200105286}"/>
                  </a:ext>
                </a:extLst>
              </p:cNvPr>
              <p:cNvSpPr/>
              <p:nvPr/>
            </p:nvSpPr>
            <p:spPr>
              <a:xfrm rot="5400000">
                <a:off x="8520585" y="1548698"/>
                <a:ext cx="377399" cy="2320709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t"/>
              <a:lstStyle/>
              <a:p>
                <a:r>
                  <a:rPr lang="en-US" sz="100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Active Messages &gt; 250</a:t>
                </a:r>
              </a:p>
              <a:p>
                <a:r>
                  <a:rPr lang="en-US" sz="1000" i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Scaling Criteria</a:t>
                </a:r>
                <a:endParaRPr lang="en-BE" sz="1000" i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88394F1E-B25C-4D0C-8DD8-6BBABC749922}"/>
                </a:ext>
              </a:extLst>
            </p:cNvPr>
            <p:cNvGrpSpPr/>
            <p:nvPr/>
          </p:nvGrpSpPr>
          <p:grpSpPr>
            <a:xfrm>
              <a:off x="2470205" y="2613190"/>
              <a:ext cx="2764131" cy="498140"/>
              <a:chOff x="2470205" y="2530915"/>
              <a:chExt cx="2764131" cy="498140"/>
            </a:xfrm>
          </p:grpSpPr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D63A3D3B-121F-4F55-876D-46DCD7B9F7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95652" y="2590371"/>
                <a:ext cx="438684" cy="438684"/>
              </a:xfrm>
              <a:prstGeom prst="rect">
                <a:avLst/>
              </a:prstGeom>
            </p:spPr>
          </p:pic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E9838BBB-AF32-44D6-951D-CC5E9F1CE98A}"/>
                  </a:ext>
                </a:extLst>
              </p:cNvPr>
              <p:cNvSpPr/>
              <p:nvPr/>
            </p:nvSpPr>
            <p:spPr>
              <a:xfrm rot="5400000">
                <a:off x="3441860" y="1559260"/>
                <a:ext cx="377399" cy="2320709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t"/>
              <a:lstStyle/>
              <a:p>
                <a:pPr algn="r"/>
                <a:r>
                  <a:rPr lang="en-US" sz="100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Active Messages &lt;= 100</a:t>
                </a:r>
              </a:p>
              <a:p>
                <a:pPr algn="r"/>
                <a:r>
                  <a:rPr lang="en-US" sz="1000" i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Scaling Criteria</a:t>
                </a:r>
                <a:endParaRPr lang="en-BE" sz="1000" i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0B3181F-8FE4-47CB-BC67-8FC436CF2500}"/>
              </a:ext>
            </a:extLst>
          </p:cNvPr>
          <p:cNvGrpSpPr/>
          <p:nvPr/>
        </p:nvGrpSpPr>
        <p:grpSpPr>
          <a:xfrm>
            <a:off x="1662017" y="3820466"/>
            <a:ext cx="8867960" cy="2867695"/>
            <a:chOff x="1662017" y="3496314"/>
            <a:chExt cx="8867960" cy="286769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E38808B-6FDA-40E6-AB7C-74B0ADA195CB}"/>
                </a:ext>
              </a:extLst>
            </p:cNvPr>
            <p:cNvSpPr/>
            <p:nvPr/>
          </p:nvSpPr>
          <p:spPr>
            <a:xfrm>
              <a:off x="1662022" y="3869222"/>
              <a:ext cx="8867955" cy="2494787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 dirty="0" err="1">
                <a:solidFill>
                  <a:schemeClr val="bg1"/>
                </a:solidFill>
                <a:latin typeface="Tahoma"/>
                <a:cs typeface="Tahoma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E1D4218-4EE2-4323-96B5-231DFA4804E1}"/>
                </a:ext>
              </a:extLst>
            </p:cNvPr>
            <p:cNvGrpSpPr/>
            <p:nvPr/>
          </p:nvGrpSpPr>
          <p:grpSpPr>
            <a:xfrm>
              <a:off x="4241663" y="4134675"/>
              <a:ext cx="1546662" cy="1164569"/>
              <a:chOff x="3706825" y="4839419"/>
              <a:chExt cx="1546662" cy="116456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4BFD849-9E2F-40D7-A921-46AB74EA86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67006" y="4839419"/>
                <a:ext cx="826300" cy="645094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79C8248-5E52-4539-AB77-1F838A2A22DE}"/>
                  </a:ext>
                </a:extLst>
              </p:cNvPr>
              <p:cNvSpPr/>
              <p:nvPr/>
            </p:nvSpPr>
            <p:spPr>
              <a:xfrm rot="5400000">
                <a:off x="4261355" y="5011856"/>
                <a:ext cx="437602" cy="154666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Scale Controller (Out)</a:t>
                </a:r>
                <a:endParaRPr lang="en-BE" sz="1200" b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FF99622-3999-44E0-9CE9-CB9A4A367AA7}"/>
                </a:ext>
              </a:extLst>
            </p:cNvPr>
            <p:cNvGrpSpPr/>
            <p:nvPr/>
          </p:nvGrpSpPr>
          <p:grpSpPr>
            <a:xfrm>
              <a:off x="6542040" y="4134675"/>
              <a:ext cx="1546662" cy="1123465"/>
              <a:chOff x="6542040" y="4134675"/>
              <a:chExt cx="1546662" cy="1123465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3B05CADA-D53F-4ADC-8E3D-CEF959B51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02221" y="4134675"/>
                <a:ext cx="826300" cy="645094"/>
              </a:xfrm>
              <a:prstGeom prst="rect">
                <a:avLst/>
              </a:prstGeom>
            </p:spPr>
          </p:pic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8896B78-4D78-4BE0-8091-2D95FAFEFE0D}"/>
                  </a:ext>
                </a:extLst>
              </p:cNvPr>
              <p:cNvSpPr/>
              <p:nvPr/>
            </p:nvSpPr>
            <p:spPr>
              <a:xfrm rot="5400000">
                <a:off x="7096570" y="4266008"/>
                <a:ext cx="437602" cy="154666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t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Scale Controller (In)</a:t>
                </a:r>
                <a:endParaRPr lang="en-BE" sz="1200" b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750910-2495-44F8-A322-D8559608832A}"/>
                </a:ext>
              </a:extLst>
            </p:cNvPr>
            <p:cNvSpPr/>
            <p:nvPr/>
          </p:nvSpPr>
          <p:spPr>
            <a:xfrm rot="5400000">
              <a:off x="5909542" y="-751211"/>
              <a:ext cx="372907" cy="8867957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Segoe UI (Body)"/>
                  <a:cs typeface="Tahoma"/>
                </a:rPr>
                <a:t>Autoscaling Resource Group</a:t>
              </a:r>
              <a:endParaRPr lang="en-BE" sz="1400" b="1" dirty="0" err="1">
                <a:solidFill>
                  <a:srgbClr val="0070C0"/>
                </a:solidFill>
                <a:latin typeface="Segoe UI (Body)"/>
                <a:cs typeface="Tahoma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31D04D2-6CEA-4C91-BC78-E46596619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14684" y="5279353"/>
              <a:ext cx="562622" cy="56024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3C3FEAE-7DB3-4094-83E3-25F81C04CF60}"/>
                </a:ext>
              </a:extLst>
            </p:cNvPr>
            <p:cNvSpPr/>
            <p:nvPr/>
          </p:nvSpPr>
          <p:spPr>
            <a:xfrm rot="5400000">
              <a:off x="5877194" y="5243965"/>
              <a:ext cx="437602" cy="154666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rgbClr val="080808"/>
                  </a:solidFill>
                  <a:latin typeface="Segoe UI (Body)"/>
                  <a:cs typeface="Tahoma"/>
                </a:rPr>
                <a:t>Scaling Events</a:t>
              </a:r>
              <a:endParaRPr lang="en-BE" sz="1200" dirty="0" err="1">
                <a:solidFill>
                  <a:srgbClr val="080808"/>
                </a:solidFill>
                <a:latin typeface="Segoe UI (Body)"/>
                <a:cs typeface="Tahoma"/>
              </a:endParaRP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0150E758-89EC-47FF-8F30-0415FAF58E86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5428144" y="4457222"/>
              <a:ext cx="585665" cy="780331"/>
            </a:xfrm>
            <a:prstGeom prst="bentConnector2">
              <a:avLst/>
            </a:prstGeom>
            <a:ln w="19050">
              <a:solidFill>
                <a:schemeClr val="accent5"/>
              </a:solidFill>
              <a:prstDash val="sys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3A2A65DB-5C09-456C-A503-900BE30679B5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 rot="10800000" flipV="1">
              <a:off x="6244257" y="4457221"/>
              <a:ext cx="657964" cy="780331"/>
            </a:xfrm>
            <a:prstGeom prst="bentConnector2">
              <a:avLst/>
            </a:prstGeom>
            <a:ln w="19050">
              <a:solidFill>
                <a:schemeClr val="accent5"/>
              </a:solidFill>
              <a:prstDash val="sys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2C7E4F9E-C596-46B7-BEE0-D6B54CF6081C}"/>
                </a:ext>
              </a:extLst>
            </p:cNvPr>
            <p:cNvGrpSpPr/>
            <p:nvPr/>
          </p:nvGrpSpPr>
          <p:grpSpPr>
            <a:xfrm>
              <a:off x="2281851" y="4134675"/>
              <a:ext cx="1546662" cy="1164569"/>
              <a:chOff x="3706825" y="4839419"/>
              <a:chExt cx="1546662" cy="1164569"/>
            </a:xfrm>
          </p:grpSpPr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80340BD3-0E48-4FC3-94E3-454F3B2CF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67006" y="4839419"/>
                <a:ext cx="826300" cy="645094"/>
              </a:xfrm>
              <a:prstGeom prst="rect">
                <a:avLst/>
              </a:prstGeom>
            </p:spPr>
          </p:pic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8676A514-6DD0-483F-9F5D-3DC6FDBC6C38}"/>
                  </a:ext>
                </a:extLst>
              </p:cNvPr>
              <p:cNvSpPr/>
              <p:nvPr/>
            </p:nvSpPr>
            <p:spPr>
              <a:xfrm rot="5400000">
                <a:off x="4261355" y="5011856"/>
                <a:ext cx="437602" cy="154666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t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Scale Out</a:t>
                </a:r>
                <a:endParaRPr lang="en-BE" sz="1200" b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DF6C8BF8-80F5-46A7-BCD3-3E833D60699C}"/>
                </a:ext>
              </a:extLst>
            </p:cNvPr>
            <p:cNvGrpSpPr/>
            <p:nvPr/>
          </p:nvGrpSpPr>
          <p:grpSpPr>
            <a:xfrm>
              <a:off x="8504622" y="4134675"/>
              <a:ext cx="1546662" cy="1164569"/>
              <a:chOff x="3706825" y="4839419"/>
              <a:chExt cx="1546662" cy="1164569"/>
            </a:xfrm>
          </p:grpSpPr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84D7E7D6-2F5E-45B3-87C0-30CC904C72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67006" y="4839419"/>
                <a:ext cx="826300" cy="645094"/>
              </a:xfrm>
              <a:prstGeom prst="rect">
                <a:avLst/>
              </a:prstGeom>
            </p:spPr>
          </p:pic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806D4719-98F1-49AD-8577-723C4A0A837F}"/>
                  </a:ext>
                </a:extLst>
              </p:cNvPr>
              <p:cNvSpPr/>
              <p:nvPr/>
            </p:nvSpPr>
            <p:spPr>
              <a:xfrm rot="5400000">
                <a:off x="4261355" y="5011856"/>
                <a:ext cx="437602" cy="154666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t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Scale In</a:t>
                </a:r>
                <a:endParaRPr lang="en-BE" sz="1200" b="1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A7C30A02-B126-4BA1-AF0D-B100A74FE28A}"/>
                </a:ext>
              </a:extLst>
            </p:cNvPr>
            <p:cNvCxnSpPr>
              <a:cxnSpLocks/>
              <a:stCxn id="62" idx="3"/>
              <a:endCxn id="103" idx="1"/>
            </p:cNvCxnSpPr>
            <p:nvPr/>
          </p:nvCxnSpPr>
          <p:spPr>
            <a:xfrm>
              <a:off x="7728521" y="4457222"/>
              <a:ext cx="1136282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prstDash val="solid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2" name="Connector: Elbow 110">
              <a:extLst>
                <a:ext uri="{FF2B5EF4-FFF2-40B4-BE49-F238E27FC236}">
                  <a16:creationId xmlns:a16="http://schemas.microsoft.com/office/drawing/2014/main" id="{59C30902-3835-43DF-B681-95A5128C802D}"/>
                </a:ext>
              </a:extLst>
            </p:cNvPr>
            <p:cNvCxnSpPr>
              <a:cxnSpLocks/>
              <a:endCxn id="100" idx="3"/>
            </p:cNvCxnSpPr>
            <p:nvPr/>
          </p:nvCxnSpPr>
          <p:spPr>
            <a:xfrm flipH="1">
              <a:off x="3468332" y="4457222"/>
              <a:ext cx="1133512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prstDash val="solid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EB8C1937-E4A0-4EF6-BC40-3BD994591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63228" y="5332245"/>
              <a:ext cx="583908" cy="497676"/>
            </a:xfrm>
            <a:prstGeom prst="rect">
              <a:avLst/>
            </a:prstGeom>
          </p:spPr>
        </p:pic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846F9722-6605-43DF-848B-998099F44944}"/>
                </a:ext>
              </a:extLst>
            </p:cNvPr>
            <p:cNvSpPr/>
            <p:nvPr/>
          </p:nvSpPr>
          <p:spPr>
            <a:xfrm rot="5400000">
              <a:off x="2836381" y="5159563"/>
              <a:ext cx="437602" cy="181496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rgbClr val="080808"/>
                  </a:solidFill>
                  <a:latin typeface="Segoe UI (Body)"/>
                  <a:cs typeface="Tahoma"/>
                </a:rPr>
                <a:t>Deployment Template</a:t>
              </a:r>
              <a:br>
                <a:rPr lang="en-US" sz="1200" dirty="0">
                  <a:solidFill>
                    <a:srgbClr val="080808"/>
                  </a:solidFill>
                  <a:latin typeface="Segoe UI (Body)"/>
                  <a:cs typeface="Tahoma"/>
                </a:rPr>
              </a:br>
              <a:r>
                <a:rPr lang="en-US" sz="1200" dirty="0">
                  <a:solidFill>
                    <a:srgbClr val="080808"/>
                  </a:solidFill>
                  <a:latin typeface="Segoe UI (Body)"/>
                  <a:cs typeface="Tahoma"/>
                </a:rPr>
                <a:t>Catalog</a:t>
              </a:r>
              <a:endParaRPr lang="en-BE" sz="1200" dirty="0" err="1">
                <a:solidFill>
                  <a:srgbClr val="080808"/>
                </a:solidFill>
                <a:latin typeface="Segoe UI (Body)"/>
                <a:cs typeface="Tahoma"/>
              </a:endParaRPr>
            </a:p>
          </p:txBody>
        </p:sp>
      </p:grp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7C04F6AB-144B-4DD6-8608-33AD2C170864}"/>
              </a:ext>
            </a:extLst>
          </p:cNvPr>
          <p:cNvCxnSpPr>
            <a:cxnSpLocks/>
            <a:stCxn id="136" idx="2"/>
            <a:endCxn id="22" idx="0"/>
          </p:cNvCxnSpPr>
          <p:nvPr/>
        </p:nvCxnSpPr>
        <p:spPr>
          <a:xfrm rot="5400000">
            <a:off x="5154258" y="2063527"/>
            <a:ext cx="802475" cy="108100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D2A783FA-776D-4C77-B939-62EE2DFAF96E}"/>
              </a:ext>
            </a:extLst>
          </p:cNvPr>
          <p:cNvCxnSpPr>
            <a:cxnSpLocks/>
            <a:stCxn id="136" idx="2"/>
            <a:endCxn id="38" idx="0"/>
          </p:cNvCxnSpPr>
          <p:nvPr/>
        </p:nvCxnSpPr>
        <p:spPr>
          <a:xfrm rot="16200000" flipH="1">
            <a:off x="6311984" y="1986801"/>
            <a:ext cx="787398" cy="12193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" name="Connector: Elbow 110">
            <a:extLst>
              <a:ext uri="{FF2B5EF4-FFF2-40B4-BE49-F238E27FC236}">
                <a16:creationId xmlns:a16="http://schemas.microsoft.com/office/drawing/2014/main" id="{94D0376E-6CB6-4018-901B-8629035D7989}"/>
              </a:ext>
            </a:extLst>
          </p:cNvPr>
          <p:cNvCxnSpPr>
            <a:cxnSpLocks/>
            <a:stCxn id="38" idx="2"/>
            <a:endCxn id="62" idx="0"/>
          </p:cNvCxnSpPr>
          <p:nvPr/>
        </p:nvCxnSpPr>
        <p:spPr>
          <a:xfrm>
            <a:off x="7315371" y="3428872"/>
            <a:ext cx="0" cy="1029955"/>
          </a:xfrm>
          <a:prstGeom prst="straightConnector1">
            <a:avLst/>
          </a:prstGeom>
          <a:ln w="1905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" name="Connector: Elbow 110">
            <a:extLst>
              <a:ext uri="{FF2B5EF4-FFF2-40B4-BE49-F238E27FC236}">
                <a16:creationId xmlns:a16="http://schemas.microsoft.com/office/drawing/2014/main" id="{10EA3EB8-3DF6-4A86-956B-C27E2CB6338A}"/>
              </a:ext>
            </a:extLst>
          </p:cNvPr>
          <p:cNvCxnSpPr>
            <a:cxnSpLocks/>
            <a:stCxn id="22" idx="2"/>
            <a:endCxn id="11" idx="0"/>
          </p:cNvCxnSpPr>
          <p:nvPr/>
        </p:nvCxnSpPr>
        <p:spPr>
          <a:xfrm>
            <a:off x="5014994" y="3443949"/>
            <a:ext cx="0" cy="1014878"/>
          </a:xfrm>
          <a:prstGeom prst="straightConnector1">
            <a:avLst/>
          </a:prstGeom>
          <a:ln w="1905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Connector: Elbow 110">
            <a:extLst>
              <a:ext uri="{FF2B5EF4-FFF2-40B4-BE49-F238E27FC236}">
                <a16:creationId xmlns:a16="http://schemas.microsoft.com/office/drawing/2014/main" id="{0C30A895-D198-4F9C-88DD-F3CC45D71CB4}"/>
              </a:ext>
            </a:extLst>
          </p:cNvPr>
          <p:cNvCxnSpPr>
            <a:cxnSpLocks/>
            <a:stCxn id="103" idx="3"/>
            <a:endCxn id="13" idx="3"/>
          </p:cNvCxnSpPr>
          <p:nvPr/>
        </p:nvCxnSpPr>
        <p:spPr>
          <a:xfrm flipV="1">
            <a:off x="9691103" y="1323915"/>
            <a:ext cx="838874" cy="3457459"/>
          </a:xfrm>
          <a:prstGeom prst="bentConnector3">
            <a:avLst>
              <a:gd name="adj1" fmla="val 144283"/>
            </a:avLst>
          </a:prstGeom>
          <a:ln w="1905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" name="Connector: Elbow 110">
            <a:extLst>
              <a:ext uri="{FF2B5EF4-FFF2-40B4-BE49-F238E27FC236}">
                <a16:creationId xmlns:a16="http://schemas.microsoft.com/office/drawing/2014/main" id="{F61CBF00-2D4A-4B8E-95F0-054C3C7ACC63}"/>
              </a:ext>
            </a:extLst>
          </p:cNvPr>
          <p:cNvCxnSpPr>
            <a:cxnSpLocks/>
            <a:stCxn id="100" idx="1"/>
            <a:endCxn id="201" idx="3"/>
          </p:cNvCxnSpPr>
          <p:nvPr/>
        </p:nvCxnSpPr>
        <p:spPr>
          <a:xfrm rot="10800000">
            <a:off x="773248" y="3482080"/>
            <a:ext cx="1868784" cy="1299294"/>
          </a:xfrm>
          <a:prstGeom prst="bentConnector2">
            <a:avLst/>
          </a:prstGeom>
          <a:ln w="1905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1F24883C-9F99-43FE-AF1F-BBBC4D237694}"/>
              </a:ext>
            </a:extLst>
          </p:cNvPr>
          <p:cNvCxnSpPr>
            <a:cxnSpLocks/>
            <a:endCxn id="93" idx="1"/>
          </p:cNvCxnSpPr>
          <p:nvPr/>
        </p:nvCxnSpPr>
        <p:spPr>
          <a:xfrm rot="16200000" flipH="1">
            <a:off x="476538" y="3618544"/>
            <a:ext cx="2461773" cy="2111608"/>
          </a:xfrm>
          <a:prstGeom prst="bentConnector2">
            <a:avLst/>
          </a:prstGeom>
          <a:ln w="190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87071062-6E4A-43C3-9B23-830C66D48280}"/>
              </a:ext>
            </a:extLst>
          </p:cNvPr>
          <p:cNvSpPr/>
          <p:nvPr/>
        </p:nvSpPr>
        <p:spPr>
          <a:xfrm rot="5400000">
            <a:off x="554447" y="2355795"/>
            <a:ext cx="437602" cy="181496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rgbClr val="080808"/>
                </a:solidFill>
                <a:latin typeface="Segoe UI (Body)"/>
                <a:cs typeface="Tahoma"/>
              </a:rPr>
              <a:t>Deploy Instance</a:t>
            </a:r>
            <a:endParaRPr lang="en-BE" sz="1200" dirty="0" err="1">
              <a:solidFill>
                <a:srgbClr val="080808"/>
              </a:solidFill>
              <a:latin typeface="Segoe UI (Body)"/>
              <a:cs typeface="Tahoma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6E3BC0-4B1F-4F6C-AC68-75592248D943}"/>
              </a:ext>
            </a:extLst>
          </p:cNvPr>
          <p:cNvGrpSpPr/>
          <p:nvPr/>
        </p:nvGrpSpPr>
        <p:grpSpPr>
          <a:xfrm>
            <a:off x="1662022" y="347115"/>
            <a:ext cx="8867955" cy="1953599"/>
            <a:chOff x="1662022" y="347115"/>
            <a:chExt cx="8867955" cy="195359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A22F9F-1A05-42B7-8524-1A09BE1A5D06}"/>
                </a:ext>
              </a:extLst>
            </p:cNvPr>
            <p:cNvSpPr/>
            <p:nvPr/>
          </p:nvSpPr>
          <p:spPr>
            <a:xfrm>
              <a:off x="1662022" y="347115"/>
              <a:ext cx="8867955" cy="1953599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 dirty="0" err="1">
                <a:solidFill>
                  <a:schemeClr val="bg1"/>
                </a:solidFill>
                <a:latin typeface="Tahoma"/>
                <a:cs typeface="Tahoma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8241CF7-0EC4-4317-8597-6B12FF0A0CAA}"/>
                </a:ext>
              </a:extLst>
            </p:cNvPr>
            <p:cNvGrpSpPr/>
            <p:nvPr/>
          </p:nvGrpSpPr>
          <p:grpSpPr>
            <a:xfrm>
              <a:off x="4065242" y="933521"/>
              <a:ext cx="4061513" cy="631706"/>
              <a:chOff x="3129055" y="741781"/>
              <a:chExt cx="4061513" cy="631706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54199215-15FE-4860-8FAD-96063DC0D1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29055" y="748812"/>
                <a:ext cx="616163" cy="616163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A027AF7B-7479-4D09-A7E4-425BD744C3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07431" y="753522"/>
                <a:ext cx="616163" cy="616163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BBD9A6D4-D91D-49D4-BC85-54E3A9F57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96029" y="757324"/>
                <a:ext cx="616163" cy="616163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32A0AEEB-6624-4C9C-BA6F-8EB1B5F0F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74405" y="757323"/>
                <a:ext cx="616163" cy="616163"/>
              </a:xfrm>
              <a:prstGeom prst="rect">
                <a:avLst/>
              </a:prstGeom>
            </p:spPr>
          </p:pic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CFAEC96-5AB4-4AD6-BFC5-C35013244E84}"/>
                  </a:ext>
                </a:extLst>
              </p:cNvPr>
              <p:cNvSpPr/>
              <p:nvPr/>
            </p:nvSpPr>
            <p:spPr>
              <a:xfrm rot="5400000">
                <a:off x="4851731" y="613643"/>
                <a:ext cx="616162" cy="872437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200" dirty="0">
                    <a:solidFill>
                      <a:srgbClr val="080808"/>
                    </a:solidFill>
                    <a:latin typeface="Segoe UI (Body)"/>
                    <a:cs typeface="Tahoma"/>
                  </a:rPr>
                  <a:t>……..</a:t>
                </a:r>
                <a:endParaRPr lang="en-BE" sz="1200" dirty="0" err="1">
                  <a:solidFill>
                    <a:srgbClr val="080808"/>
                  </a:solidFill>
                  <a:latin typeface="Segoe UI (Body)"/>
                  <a:cs typeface="Tahoma"/>
                </a:endParaRPr>
              </a:p>
            </p:txBody>
          </p:sp>
        </p:grp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5F019165-5A39-4462-9F4B-DAB7F66A4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72663" y="1756127"/>
              <a:ext cx="446663" cy="446663"/>
            </a:xfrm>
            <a:prstGeom prst="rect">
              <a:avLst/>
            </a:prstGeom>
          </p:spPr>
        </p:pic>
        <p:cxnSp>
          <p:nvCxnSpPr>
            <p:cNvPr id="145" name="Connector: Elbow 144">
              <a:extLst>
                <a:ext uri="{FF2B5EF4-FFF2-40B4-BE49-F238E27FC236}">
                  <a16:creationId xmlns:a16="http://schemas.microsoft.com/office/drawing/2014/main" id="{61AEB452-4A01-49DE-AFFC-9B3E5E146698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rot="16200000" flipH="1">
              <a:off x="5428740" y="1484384"/>
              <a:ext cx="342573" cy="496653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" name="Connector: Elbow 149">
              <a:extLst>
                <a:ext uri="{FF2B5EF4-FFF2-40B4-BE49-F238E27FC236}">
                  <a16:creationId xmlns:a16="http://schemas.microsoft.com/office/drawing/2014/main" id="{4294EB57-D253-43C9-8C3C-454DBD6C3372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rot="16200000" flipH="1">
              <a:off x="4854783" y="1075255"/>
              <a:ext cx="512110" cy="1475029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44A029BF-F4D3-489C-9C28-36A7E7C69A53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rot="5400000">
              <a:off x="6829361" y="1079511"/>
              <a:ext cx="503599" cy="1475029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" name="Connector: Elbow 158">
              <a:extLst>
                <a:ext uri="{FF2B5EF4-FFF2-40B4-BE49-F238E27FC236}">
                  <a16:creationId xmlns:a16="http://schemas.microsoft.com/office/drawing/2014/main" id="{BE73164F-0C2D-4A0C-971C-F9AC4C4DD39C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rot="5400000">
              <a:off x="6431287" y="1477586"/>
              <a:ext cx="321370" cy="496652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98D6CD7-1B90-4F78-8D17-5CA3879D5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791921" y="426766"/>
              <a:ext cx="600620" cy="600620"/>
            </a:xfrm>
            <a:prstGeom prst="rect">
              <a:avLst/>
            </a:prstGeom>
          </p:spPr>
        </p:pic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22635DB3-EE01-41A6-8187-BDF938E65A54}"/>
                </a:ext>
              </a:extLst>
            </p:cNvPr>
            <p:cNvCxnSpPr>
              <a:cxnSpLocks/>
              <a:stCxn id="17" idx="3"/>
              <a:endCxn id="31" idx="0"/>
            </p:cNvCxnSpPr>
            <p:nvPr/>
          </p:nvCxnSpPr>
          <p:spPr>
            <a:xfrm>
              <a:off x="6392541" y="727076"/>
              <a:ext cx="1426133" cy="221987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7682DBFF-A857-4D16-8335-42ED71A21756}"/>
                </a:ext>
              </a:extLst>
            </p:cNvPr>
            <p:cNvCxnSpPr>
              <a:cxnSpLocks/>
              <a:stCxn id="17" idx="3"/>
              <a:endCxn id="30" idx="0"/>
            </p:cNvCxnSpPr>
            <p:nvPr/>
          </p:nvCxnSpPr>
          <p:spPr>
            <a:xfrm>
              <a:off x="6392541" y="727076"/>
              <a:ext cx="447757" cy="221988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6740CF15-7313-49FF-A3F2-8781D68A4552}"/>
                </a:ext>
              </a:extLst>
            </p:cNvPr>
            <p:cNvCxnSpPr>
              <a:cxnSpLocks/>
              <a:stCxn id="17" idx="1"/>
              <a:endCxn id="26" idx="0"/>
            </p:cNvCxnSpPr>
            <p:nvPr/>
          </p:nvCxnSpPr>
          <p:spPr>
            <a:xfrm rot="10800000" flipV="1">
              <a:off x="5351701" y="727076"/>
              <a:ext cx="440221" cy="218186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B12664EB-CF16-4E82-A91A-22FC638738F7}"/>
                </a:ext>
              </a:extLst>
            </p:cNvPr>
            <p:cNvCxnSpPr>
              <a:cxnSpLocks/>
              <a:stCxn id="17" idx="1"/>
              <a:endCxn id="25" idx="0"/>
            </p:cNvCxnSpPr>
            <p:nvPr/>
          </p:nvCxnSpPr>
          <p:spPr>
            <a:xfrm rot="10800000" flipV="1">
              <a:off x="4373325" y="727076"/>
              <a:ext cx="1418597" cy="213476"/>
            </a:xfrm>
            <a:prstGeom prst="bentConnector2">
              <a:avLst/>
            </a:prstGeom>
            <a:ln w="190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C2DD5394-0E51-4EA4-9850-C1A444DE83DF}"/>
              </a:ext>
            </a:extLst>
          </p:cNvPr>
          <p:cNvSpPr/>
          <p:nvPr/>
        </p:nvSpPr>
        <p:spPr>
          <a:xfrm>
            <a:off x="6003563" y="3104707"/>
            <a:ext cx="202242" cy="19455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80808"/>
                </a:solidFill>
                <a:cs typeface="Tahoma"/>
              </a:rPr>
              <a:t>1</a:t>
            </a:r>
            <a:endParaRPr lang="LID4096" sz="1400" dirty="0" err="1">
              <a:solidFill>
                <a:srgbClr val="080808"/>
              </a:solidFill>
              <a:cs typeface="Tahoma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19D2FB1-190A-4BD5-BEC3-F2B3A3415CAF}"/>
              </a:ext>
            </a:extLst>
          </p:cNvPr>
          <p:cNvSpPr/>
          <p:nvPr/>
        </p:nvSpPr>
        <p:spPr>
          <a:xfrm>
            <a:off x="5994873" y="4439989"/>
            <a:ext cx="202242" cy="19455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80808"/>
                </a:solidFill>
                <a:cs typeface="Tahoma"/>
              </a:rPr>
              <a:t>2</a:t>
            </a:r>
            <a:endParaRPr lang="LID4096" sz="1400" dirty="0" err="1">
              <a:solidFill>
                <a:srgbClr val="080808"/>
              </a:solidFill>
              <a:cs typeface="Tahoma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2D19C66-EED4-4C79-95C0-1EC3EBBD84A7}"/>
              </a:ext>
            </a:extLst>
          </p:cNvPr>
          <p:cNvSpPr/>
          <p:nvPr/>
        </p:nvSpPr>
        <p:spPr>
          <a:xfrm>
            <a:off x="9768518" y="5140684"/>
            <a:ext cx="202242" cy="19455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80808"/>
                </a:solidFill>
                <a:cs typeface="Tahoma"/>
              </a:rPr>
              <a:t>3</a:t>
            </a:r>
            <a:endParaRPr lang="LID4096" sz="1400" dirty="0" err="1">
              <a:solidFill>
                <a:srgbClr val="080808"/>
              </a:solidFill>
              <a:cs typeface="Tahoma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604885A-B68A-48BB-8898-CD5C96CF5ADC}"/>
              </a:ext>
            </a:extLst>
          </p:cNvPr>
          <p:cNvSpPr/>
          <p:nvPr/>
        </p:nvSpPr>
        <p:spPr>
          <a:xfrm>
            <a:off x="3525150" y="5061175"/>
            <a:ext cx="202242" cy="19455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80808"/>
                </a:solidFill>
                <a:cs typeface="Tahoma"/>
              </a:rPr>
              <a:t>4</a:t>
            </a:r>
            <a:endParaRPr lang="LID4096" sz="1400" dirty="0" err="1">
              <a:solidFill>
                <a:srgbClr val="080808"/>
              </a:solidFill>
              <a:cs typeface="Tahoma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C46153B-1E86-43AE-890A-B25987E43972}"/>
              </a:ext>
            </a:extLst>
          </p:cNvPr>
          <p:cNvSpPr/>
          <p:nvPr/>
        </p:nvSpPr>
        <p:spPr>
          <a:xfrm>
            <a:off x="988757" y="3495997"/>
            <a:ext cx="202242" cy="19455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80808"/>
                </a:solidFill>
                <a:cs typeface="Tahoma"/>
              </a:rPr>
              <a:t>5</a:t>
            </a:r>
            <a:endParaRPr lang="LID4096" sz="1400" dirty="0" err="1">
              <a:solidFill>
                <a:srgbClr val="080808"/>
              </a:solidFill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2558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3C5AB63-AEF7-43A5-BB43-6A53B8DB4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3190" y="2064953"/>
            <a:ext cx="508319" cy="505827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1D8E15-8E23-4EB9-A65F-67A869512276}"/>
              </a:ext>
            </a:extLst>
          </p:cNvPr>
          <p:cNvSpPr/>
          <p:nvPr/>
        </p:nvSpPr>
        <p:spPr>
          <a:xfrm rot="5400000">
            <a:off x="11450401" y="2132725"/>
            <a:ext cx="269658" cy="11122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000" dirty="0">
                <a:solidFill>
                  <a:srgbClr val="080808"/>
                </a:solidFill>
                <a:latin typeface="Segoe UI (Body)"/>
                <a:cs typeface="Tahoma"/>
              </a:rPr>
              <a:t>Platform Events</a:t>
            </a:r>
            <a:endParaRPr lang="en-BE" sz="1000" dirty="0" err="1">
              <a:solidFill>
                <a:srgbClr val="080808"/>
              </a:solidFill>
              <a:latin typeface="Segoe UI (Body)"/>
              <a:cs typeface="Tahom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7A7CB6-A69B-48EF-825F-FF506E34A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90" y="575794"/>
            <a:ext cx="2257425" cy="2247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93B016F-CE78-41C5-BCE9-1C541C4BD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415" y="369503"/>
            <a:ext cx="4343400" cy="33909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9BCEDA0-0EE6-4F5D-9817-E5C62687B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456" y="402865"/>
            <a:ext cx="2286000" cy="2286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CC016F0-F7D7-4C02-9270-64DA4ACA5F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290" y="3381555"/>
            <a:ext cx="2105025" cy="21050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9D02CFC-2B24-4095-8EFC-9F288F136C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7717" y="4252643"/>
            <a:ext cx="2257425" cy="19240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844FC62-CA04-475F-B0A5-BFB7A256BC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6860" y="3584275"/>
            <a:ext cx="2743200" cy="27432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C0255EA6-1183-41AE-BE58-225BD080F6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81238" y="212041"/>
            <a:ext cx="1744872" cy="17448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7FAFA20-E0E2-4792-A542-3DADC39E93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38456" y="3805153"/>
            <a:ext cx="2333625" cy="197167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00A039A0-86E8-4AF4-A853-783757670B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81533" y="4600200"/>
            <a:ext cx="1228936" cy="1228936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A01FF6AE-1CB6-4E67-9042-C6678A8125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73645" y="3725618"/>
            <a:ext cx="909368" cy="90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91204"/>
      </p:ext>
    </p:extLst>
  </p:cSld>
  <p:clrMapOvr>
    <a:masterClrMapping/>
  </p:clrMapOvr>
</p:sld>
</file>

<file path=ppt/theme/theme1.xml><?xml version="1.0" encoding="utf-8"?>
<a:theme xmlns:a="http://schemas.openxmlformats.org/drawingml/2006/main" name="Codit_powerpoint">
  <a:themeElements>
    <a:clrScheme name="Codit Jul 2018">
      <a:dk1>
        <a:srgbClr val="28212C"/>
      </a:dk1>
      <a:lt1>
        <a:srgbClr val="FFFFFF"/>
      </a:lt1>
      <a:dk2>
        <a:srgbClr val="0098CC"/>
      </a:dk2>
      <a:lt2>
        <a:srgbClr val="D3E9F1"/>
      </a:lt2>
      <a:accent1>
        <a:srgbClr val="6D339C"/>
      </a:accent1>
      <a:accent2>
        <a:srgbClr val="A3CF5E"/>
      </a:accent2>
      <a:accent3>
        <a:srgbClr val="0098CC"/>
      </a:accent3>
      <a:accent4>
        <a:srgbClr val="E5CB53"/>
      </a:accent4>
      <a:accent5>
        <a:srgbClr val="4BC1B9"/>
      </a:accent5>
      <a:accent6>
        <a:srgbClr val="F49130"/>
      </a:accent6>
      <a:hlink>
        <a:srgbClr val="6D339C"/>
      </a:hlink>
      <a:folHlink>
        <a:srgbClr val="28212C"/>
      </a:folHlink>
    </a:clrScheme>
    <a:fontScheme name="Codit 2018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Tahoma"/>
            <a:cs typeface="Tahoma"/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 Template Codit" id="{B563039E-00FA-489C-8918-E45B7D689516}" vid="{925638A8-9E6A-4542-971E-FA201B3C78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ee67b93-6974-4599-bd16-a295bb27cfe1">
      <UserInfo>
        <DisplayName>Stijn Degrieck</DisplayName>
        <AccountId>13</AccountId>
        <AccountType/>
      </UserInfo>
      <UserInfo>
        <DisplayName>Henk Buysschaert</DisplayName>
        <AccountId>73</AccountId>
        <AccountType/>
      </UserInfo>
      <UserInfo>
        <DisplayName>Sean MacGillavry</DisplayName>
        <AccountId>69</AccountId>
        <AccountType/>
      </UserInfo>
      <UserInfo>
        <DisplayName>Joachim De Roissart</DisplayName>
        <AccountId>90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604DF092D3D49B351D6278F007E19" ma:contentTypeVersion="7" ma:contentTypeDescription="Create a new document." ma:contentTypeScope="" ma:versionID="a741f742da3336562cd50a39a69eaa15">
  <xsd:schema xmlns:xsd="http://www.w3.org/2001/XMLSchema" xmlns:xs="http://www.w3.org/2001/XMLSchema" xmlns:p="http://schemas.microsoft.com/office/2006/metadata/properties" xmlns:ns2="fee67b93-6974-4599-bd16-a295bb27cfe1" xmlns:ns3="ca5330bd-c563-4e65-982c-c703f4b94ec3" targetNamespace="http://schemas.microsoft.com/office/2006/metadata/properties" ma:root="true" ma:fieldsID="38f3fb98fb601c9cb6e194579c7111d9" ns2:_="" ns3:_="">
    <xsd:import namespace="fee67b93-6974-4599-bd16-a295bb27cfe1"/>
    <xsd:import namespace="ca5330bd-c563-4e65-982c-c703f4b94ec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67b93-6974-4599-bd16-a295bb27cfe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5330bd-c563-4e65-982c-c703f4b94e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1960A6-4BE3-42B6-BC04-74E06DF22B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868E38-3883-485C-AA72-FE197350C91A}">
  <ds:schemaRefs>
    <ds:schemaRef ds:uri="http://purl.org/dc/dcmitype/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ca5330bd-c563-4e65-982c-c703f4b94ec3"/>
    <ds:schemaRef ds:uri="fee67b93-6974-4599-bd16-a295bb27cfe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84ED37A-3E41-4079-B161-B36C644DBC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e67b93-6974-4599-bd16-a295bb27cfe1"/>
    <ds:schemaRef ds:uri="ca5330bd-c563-4e65-982c-c703f4b94e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52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Segoe UI</vt:lpstr>
      <vt:lpstr>Segoe UI (Body)</vt:lpstr>
      <vt:lpstr>Segoe UI Light</vt:lpstr>
      <vt:lpstr>Tahoma</vt:lpstr>
      <vt:lpstr>Codit_powerpoint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we are today</dc:title>
  <dc:creator>Tom Kerkhove</dc:creator>
  <cp:lastModifiedBy>Tom Kerkhove</cp:lastModifiedBy>
  <cp:revision>86</cp:revision>
  <cp:lastPrinted>2020-09-28T10:59:56Z</cp:lastPrinted>
  <dcterms:created xsi:type="dcterms:W3CDTF">2020-08-13T06:11:47Z</dcterms:created>
  <dcterms:modified xsi:type="dcterms:W3CDTF">2020-11-19T08:19:57Z</dcterms:modified>
</cp:coreProperties>
</file>