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7"/>
  </p:notesMasterIdLst>
  <p:handoutMasterIdLst>
    <p:handoutMasterId r:id="rId8"/>
  </p:handoutMasterIdLst>
  <p:sldIdLst>
    <p:sldId id="311" r:id="rId5"/>
    <p:sldId id="310" r:id="rId6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Smeets" initials="SS" lastIdx="1" clrIdx="0"/>
  <p:cmAuthor id="2" name="Sophie Smeets" initials="SS [2]" lastIdx="1" clrIdx="1"/>
  <p:cmAuthor id="3" name="Sophie Smeets" initials="SS [3]" lastIdx="2" clrIdx="2"/>
  <p:cmAuthor id="4" name="Sean MacGillavry" initials="SM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9F3FF"/>
    <a:srgbClr val="0092D3"/>
    <a:srgbClr val="0D2192"/>
    <a:srgbClr val="F1E947"/>
    <a:srgbClr val="AE78D6"/>
    <a:srgbClr val="ED585D"/>
    <a:srgbClr val="FBDEDF"/>
    <a:srgbClr val="2B2C27"/>
    <a:srgbClr val="8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84061" autoAdjust="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>
        <p:guide pos="3817"/>
        <p:guide orient="horz" pos="24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2"/>
    </p:cViewPr>
  </p:sorterViewPr>
  <p:notesViewPr>
    <p:cSldViewPr snapToGrid="0">
      <p:cViewPr varScale="1">
        <p:scale>
          <a:sx n="64" d="100"/>
          <a:sy n="64" d="100"/>
        </p:scale>
        <p:origin x="262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4955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95C1CFC4-D863-8C4F-A7C8-23B82AC551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4955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C2D58E49-6392-0A4C-B14F-9DA97E1C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1B0457A4-AE58-44C7-9387-D2D184BECA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38613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3" y="3314929"/>
            <a:ext cx="8014970" cy="2712214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2F314ACF-EB9B-4C03-BBAD-DE41FA4A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6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60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34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889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339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54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736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08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567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672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12726E-933D-3E4C-8C0C-5BD0E5AC9755}"/>
              </a:ext>
            </a:extLst>
          </p:cNvPr>
          <p:cNvSpPr/>
          <p:nvPr userDrawn="1"/>
        </p:nvSpPr>
        <p:spPr>
          <a:xfrm>
            <a:off x="4318000" y="1098468"/>
            <a:ext cx="7874000" cy="57595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04093" y="1098466"/>
            <a:ext cx="3461603" cy="5394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lang="en-US" sz="4800" b="1" kern="1200" cap="none">
                <a:solidFill>
                  <a:srgbClr val="FFFFFF"/>
                </a:solidFill>
                <a:effectLst/>
                <a:latin typeface="Corbel"/>
                <a:ea typeface="+mj-ea"/>
                <a:cs typeface="Corbel"/>
              </a:defRPr>
            </a:lvl1pPr>
          </a:lstStyle>
          <a:p>
            <a:r>
              <a:rPr lang="en-US" sz="4800" b="0" baseline="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19625" y="1412875"/>
            <a:ext cx="6898540" cy="4715218"/>
          </a:xfrm>
          <a:prstGeom prst="rect">
            <a:avLst/>
          </a:prstGeom>
        </p:spPr>
        <p:txBody>
          <a:bodyPr anchor="ctr" anchorCtr="0"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1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9DFD72-3103-6540-8288-67A35B5BCE8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3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2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4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26C0-71D7-E846-ACF5-2D099A8CE124}"/>
              </a:ext>
            </a:extLst>
          </p:cNvPr>
          <p:cNvSpPr/>
          <p:nvPr userDrawn="1"/>
        </p:nvSpPr>
        <p:spPr>
          <a:xfrm>
            <a:off x="3008415" y="558140"/>
            <a:ext cx="9183585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67C54-A3EF-1743-94F1-FC23789F89FA}"/>
              </a:ext>
            </a:extLst>
          </p:cNvPr>
          <p:cNvSpPr/>
          <p:nvPr userDrawn="1"/>
        </p:nvSpPr>
        <p:spPr>
          <a:xfrm>
            <a:off x="576721" y="2446318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A7F2-402C-CA4D-9006-53EEBE6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346" y="549274"/>
            <a:ext cx="8203744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/>
          </p:nvPr>
        </p:nvSpPr>
        <p:spPr>
          <a:xfrm>
            <a:off x="3315855" y="1862093"/>
            <a:ext cx="820231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295700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161971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5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5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0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0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4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2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0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4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ky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5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5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9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7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67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7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059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19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9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259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98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44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2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5242B-89A4-5743-8353-8DD048221BA4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DSC09147.JPG">
            <a:extLst>
              <a:ext uri="{FF2B5EF4-FFF2-40B4-BE49-F238E27FC236}">
                <a16:creationId xmlns:a16="http://schemas.microsoft.com/office/drawing/2014/main" id="{2DFA754D-5872-8E41-BA33-3345C07E9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A1B60E3E-AF3C-A542-8B7C-468420242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07890" y="4673123"/>
            <a:ext cx="11011176" cy="151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baseline="0">
                <a:solidFill>
                  <a:schemeClr val="bg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add section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00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" y="6523200"/>
            <a:ext cx="345021" cy="175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E01C6-6F41-A141-88C3-08649997E229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6DC48FB4-1369-FB4C-9E7C-97C21342C4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4162E0-EAB3-5744-9E04-FDED9D0BD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0A914D3-3A4E-6241-9F4D-CEE15E616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bg2"/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 to add section subtitle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2385A80-7A91-F747-B0DE-00F1F13D3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03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9665-BA99-4A45-9C8C-8B526FEB0872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4" name="Picture 13" descr="DSC09147.JPG">
            <a:extLst>
              <a:ext uri="{FF2B5EF4-FFF2-40B4-BE49-F238E27FC236}">
                <a16:creationId xmlns:a16="http://schemas.microsoft.com/office/drawing/2014/main" id="{30D050F6-0F10-984C-A94D-32712F71D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Clickto add section subtitle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6609-A249-1344-873B-BF073D6BAC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20544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4106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396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69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8464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505659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69836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ED585D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155650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0434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5991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799295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90822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0510123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5265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318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5174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EDF0-EF78-5648-BE03-586F86C5BF28}"/>
              </a:ext>
            </a:extLst>
          </p:cNvPr>
          <p:cNvSpPr/>
          <p:nvPr userDrawn="1"/>
        </p:nvSpPr>
        <p:spPr>
          <a:xfrm>
            <a:off x="3008415" y="1098468"/>
            <a:ext cx="9183585" cy="57595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94321E-62F5-3B4E-96BB-0CF392EE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298" y="3570285"/>
            <a:ext cx="8579921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75B6982-4D76-8346-A202-7D26A6D6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5298" y="4296932"/>
            <a:ext cx="8579921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37A8D0F-9010-034E-A63A-7ACC11A5F1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5298" y="2887916"/>
            <a:ext cx="8579920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 am &lt;name of the presenter&gt;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FD91-E0C9-D146-A9F3-9A62D42444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8E8B7-E0B3-2749-92D6-3F4225F6570F}"/>
              </a:ext>
            </a:extLst>
          </p:cNvPr>
          <p:cNvSpPr/>
          <p:nvPr userDrawn="1"/>
        </p:nvSpPr>
        <p:spPr>
          <a:xfrm>
            <a:off x="576721" y="2600443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452212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39300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4189" r:id="rId2"/>
    <p:sldLayoutId id="2147484131" r:id="rId3"/>
    <p:sldLayoutId id="2147484132" r:id="rId4"/>
    <p:sldLayoutId id="2147484133" r:id="rId5"/>
    <p:sldLayoutId id="2147484134" r:id="rId6"/>
    <p:sldLayoutId id="2147484130" r:id="rId7"/>
    <p:sldLayoutId id="2147484135" r:id="rId8"/>
    <p:sldLayoutId id="2147484041" r:id="rId9"/>
    <p:sldLayoutId id="2147484122" r:id="rId10"/>
    <p:sldLayoutId id="2147484188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042" r:id="rId18"/>
    <p:sldLayoutId id="2147484187" r:id="rId19"/>
    <p:sldLayoutId id="2147484063" r:id="rId20"/>
    <p:sldLayoutId id="2147483859" r:id="rId21"/>
    <p:sldLayoutId id="2147484190" r:id="rId22"/>
    <p:sldLayoutId id="2147484039" r:id="rId23"/>
    <p:sldLayoutId id="2147483864" r:id="rId24"/>
    <p:sldLayoutId id="2147484144" r:id="rId25"/>
    <p:sldLayoutId id="2147484145" r:id="rId26"/>
    <p:sldLayoutId id="2147484146" r:id="rId27"/>
    <p:sldLayoutId id="2147484147" r:id="rId28"/>
    <p:sldLayoutId id="2147484185" r:id="rId29"/>
    <p:sldLayoutId id="2147484148" r:id="rId30"/>
    <p:sldLayoutId id="2147484149" r:id="rId31"/>
    <p:sldLayoutId id="2147483878" r:id="rId32"/>
    <p:sldLayoutId id="2147484165" r:id="rId33"/>
    <p:sldLayoutId id="2147484166" r:id="rId34"/>
    <p:sldLayoutId id="2147484167" r:id="rId35"/>
    <p:sldLayoutId id="2147484168" r:id="rId36"/>
    <p:sldLayoutId id="2147484169" r:id="rId37"/>
    <p:sldLayoutId id="2147484170" r:id="rId38"/>
    <p:sldLayoutId id="2147484171" r:id="rId39"/>
    <p:sldLayoutId id="2147484043" r:id="rId40"/>
    <p:sldLayoutId id="2147484143" r:id="rId41"/>
    <p:sldLayoutId id="2147484186" r:id="rId42"/>
    <p:sldLayoutId id="2147484191" r:id="rId43"/>
    <p:sldLayoutId id="2147484128" r:id="rId44"/>
    <p:sldLayoutId id="2147484038" r:id="rId45"/>
    <p:sldLayoutId id="2147484192" r:id="rId46"/>
    <p:sldLayoutId id="2147484142" r:id="rId47"/>
    <p:sldLayoutId id="2147484071" r:id="rId48"/>
    <p:sldLayoutId id="2147484151" r:id="rId49"/>
    <p:sldLayoutId id="2147484152" r:id="rId50"/>
    <p:sldLayoutId id="2147484153" r:id="rId51"/>
    <p:sldLayoutId id="2147484154" r:id="rId52"/>
    <p:sldLayoutId id="2147484155" r:id="rId53"/>
    <p:sldLayoutId id="2147484156" r:id="rId54"/>
    <p:sldLayoutId id="2147484157" r:id="rId55"/>
    <p:sldLayoutId id="2147484072" r:id="rId56"/>
    <p:sldLayoutId id="2147484158" r:id="rId57"/>
    <p:sldLayoutId id="2147484159" r:id="rId58"/>
    <p:sldLayoutId id="2147484160" r:id="rId59"/>
    <p:sldLayoutId id="2147484161" r:id="rId60"/>
    <p:sldLayoutId id="2147484162" r:id="rId61"/>
    <p:sldLayoutId id="2147484163" r:id="rId62"/>
    <p:sldLayoutId id="2147484164" r:id="rId63"/>
    <p:sldLayoutId id="2147484073" r:id="rId64"/>
    <p:sldLayoutId id="2147484076" r:id="rId65"/>
    <p:sldLayoutId id="2147483888" r:id="rId66"/>
    <p:sldLayoutId id="2147484129" r:id="rId67"/>
    <p:sldLayoutId id="2147484178" r:id="rId68"/>
    <p:sldLayoutId id="2147484172" r:id="rId69"/>
    <p:sldLayoutId id="2147484179" r:id="rId70"/>
    <p:sldLayoutId id="2147484173" r:id="rId71"/>
    <p:sldLayoutId id="2147484180" r:id="rId72"/>
    <p:sldLayoutId id="2147484174" r:id="rId73"/>
    <p:sldLayoutId id="2147484181" r:id="rId74"/>
    <p:sldLayoutId id="2147484175" r:id="rId75"/>
    <p:sldLayoutId id="2147484182" r:id="rId76"/>
    <p:sldLayoutId id="2147484176" r:id="rId77"/>
    <p:sldLayoutId id="2147484183" r:id="rId78"/>
    <p:sldLayoutId id="2147484177" r:id="rId79"/>
    <p:sldLayoutId id="2147484184" r:id="rId80"/>
  </p:sldLayoutIdLs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baseline="0" dirty="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69875" indent="-269875" algn="l" defTabSz="609585" rtl="0" eaLnBrk="1" latinLnBrk="0" hangingPunct="1">
        <a:spcBef>
          <a:spcPts val="1200"/>
        </a:spcBef>
        <a:buClr>
          <a:schemeClr val="accent1"/>
        </a:buClr>
        <a:buSzPct val="100000"/>
        <a:buFont typeface="Segoe UI Light" panose="020B0502040204020203" pitchFamily="34" charset="0"/>
        <a:buChar char="|"/>
        <a:defRPr lang="en-US" sz="24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1pPr>
      <a:lvl2pPr marL="627063" indent="-269875" algn="l" defTabSz="609585" rtl="0" eaLnBrk="1" latinLnBrk="0" hangingPunct="1">
        <a:spcBef>
          <a:spcPts val="600"/>
        </a:spcBef>
        <a:buClr>
          <a:schemeClr val="accent2"/>
        </a:buClr>
        <a:buSzPct val="100000"/>
        <a:buFont typeface="Segoe UI Light" panose="020B0502040204020203" pitchFamily="34" charset="0"/>
        <a:buChar char="|"/>
        <a:defRPr lang="en-US" sz="20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2pPr>
      <a:lvl3pPr marL="984250" indent="-269875" algn="l" defTabSz="609585" rtl="0" eaLnBrk="1" latinLnBrk="0" hangingPunct="1">
        <a:spcBef>
          <a:spcPts val="300"/>
        </a:spcBef>
        <a:buClr>
          <a:srgbClr val="ED585D"/>
        </a:buClr>
        <a:buSzPct val="100000"/>
        <a:buFont typeface="Segoe UI Light" panose="020B0502040204020203" pitchFamily="34" charset="0"/>
        <a:buChar char="|"/>
        <a:defRPr lang="en-US" sz="18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341438" indent="-261938" algn="l" defTabSz="609585" rtl="0" eaLnBrk="1" latinLnBrk="0" hangingPunct="1">
        <a:spcBef>
          <a:spcPts val="300"/>
        </a:spcBef>
        <a:buClr>
          <a:schemeClr val="accent4"/>
        </a:buClr>
        <a:buSzPct val="100000"/>
        <a:buFont typeface="Segoe UI Light" panose="020B0502040204020203" pitchFamily="34" charset="0"/>
        <a:buChar char="|"/>
        <a:defRPr lang="en-US" sz="14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706563" indent="-269875" algn="l" defTabSz="609585" rtl="0" eaLnBrk="1" latinLnBrk="0" hangingPunct="1">
        <a:spcBef>
          <a:spcPts val="300"/>
        </a:spcBef>
        <a:buClr>
          <a:schemeClr val="accent5"/>
        </a:buClr>
        <a:buSzPct val="100000"/>
        <a:buFont typeface="Segoe UI Light" panose="020B0502040204020203" pitchFamily="34" charset="0"/>
        <a:buChar char="|"/>
        <a:tabLst/>
        <a:defRPr lang="en-US" sz="1400" kern="1200" baseline="0" dirty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30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822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svg"/><Relationship Id="rId3" Type="http://schemas.openxmlformats.org/officeDocument/2006/relationships/image" Target="../media/image10.emf"/><Relationship Id="rId7" Type="http://schemas.openxmlformats.org/officeDocument/2006/relationships/image" Target="../media/image11.emf"/><Relationship Id="rId12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emf"/><Relationship Id="rId11" Type="http://schemas.openxmlformats.org/officeDocument/2006/relationships/image" Target="../media/image14.emf"/><Relationship Id="rId5" Type="http://schemas.openxmlformats.org/officeDocument/2006/relationships/image" Target="../media/image13.emf"/><Relationship Id="rId15" Type="http://schemas.openxmlformats.org/officeDocument/2006/relationships/image" Target="../media/image18.svg"/><Relationship Id="rId10" Type="http://schemas.openxmlformats.org/officeDocument/2006/relationships/image" Target="../media/image8.svg"/><Relationship Id="rId4" Type="http://schemas.openxmlformats.org/officeDocument/2006/relationships/image" Target="../media/image9.emf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515FE471-412A-4EF9-9DD2-39D65C92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8" y="2645789"/>
            <a:ext cx="582790" cy="492397"/>
          </a:xfrm>
          <a:prstGeom prst="rect">
            <a:avLst/>
          </a:prstGeom>
        </p:spPr>
      </p:pic>
      <p:cxnSp>
        <p:nvCxnSpPr>
          <p:cNvPr id="134" name="Connector: Elbow 110">
            <a:extLst>
              <a:ext uri="{FF2B5EF4-FFF2-40B4-BE49-F238E27FC236}">
                <a16:creationId xmlns:a16="http://schemas.microsoft.com/office/drawing/2014/main" id="{4C2C9917-4058-447E-9654-C4917222497B}"/>
              </a:ext>
            </a:extLst>
          </p:cNvPr>
          <p:cNvCxnSpPr>
            <a:cxnSpLocks/>
            <a:stCxn id="115" idx="0"/>
            <a:endCxn id="13" idx="1"/>
          </p:cNvCxnSpPr>
          <p:nvPr/>
        </p:nvCxnSpPr>
        <p:spPr>
          <a:xfrm rot="5400000" flipH="1" flipV="1">
            <a:off x="458785" y="1548945"/>
            <a:ext cx="1378832" cy="814856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C04F6AB-144B-4DD6-8608-33AD2C170864}"/>
              </a:ext>
            </a:extLst>
          </p:cNvPr>
          <p:cNvCxnSpPr>
            <a:cxnSpLocks/>
            <a:stCxn id="136" idx="2"/>
            <a:endCxn id="22" idx="0"/>
          </p:cNvCxnSpPr>
          <p:nvPr/>
        </p:nvCxnSpPr>
        <p:spPr>
          <a:xfrm rot="5400000">
            <a:off x="5169880" y="1920251"/>
            <a:ext cx="771231" cy="10810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A783FA-776D-4C77-B939-62EE2DFAF96E}"/>
              </a:ext>
            </a:extLst>
          </p:cNvPr>
          <p:cNvCxnSpPr>
            <a:cxnSpLocks/>
            <a:stCxn id="136" idx="2"/>
            <a:endCxn id="38" idx="0"/>
          </p:cNvCxnSpPr>
          <p:nvPr/>
        </p:nvCxnSpPr>
        <p:spPr>
          <a:xfrm rot="16200000" flipH="1">
            <a:off x="6327606" y="1843525"/>
            <a:ext cx="756154" cy="12193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Connector: Elbow 110">
            <a:extLst>
              <a:ext uri="{FF2B5EF4-FFF2-40B4-BE49-F238E27FC236}">
                <a16:creationId xmlns:a16="http://schemas.microsoft.com/office/drawing/2014/main" id="{94D0376E-6CB6-4018-901B-8629035D798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315371" y="4097190"/>
            <a:ext cx="0" cy="82966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Connector: Elbow 110">
            <a:extLst>
              <a:ext uri="{FF2B5EF4-FFF2-40B4-BE49-F238E27FC236}">
                <a16:creationId xmlns:a16="http://schemas.microsoft.com/office/drawing/2014/main" id="{10EA3EB8-3DF6-4A86-956B-C27E2CB6338A}"/>
              </a:ext>
            </a:extLst>
          </p:cNvPr>
          <p:cNvCxnSpPr>
            <a:cxnSpLocks/>
            <a:stCxn id="91" idx="3"/>
            <a:endCxn id="11" idx="0"/>
          </p:cNvCxnSpPr>
          <p:nvPr/>
        </p:nvCxnSpPr>
        <p:spPr>
          <a:xfrm>
            <a:off x="5014994" y="4097190"/>
            <a:ext cx="0" cy="82966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7071062-6E4A-43C3-9B23-830C66D48280}"/>
              </a:ext>
            </a:extLst>
          </p:cNvPr>
          <p:cNvSpPr/>
          <p:nvPr/>
        </p:nvSpPr>
        <p:spPr>
          <a:xfrm rot="5400000">
            <a:off x="554447" y="2355795"/>
            <a:ext cx="437602" cy="18149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080808"/>
                </a:solidFill>
                <a:latin typeface="Segoe UI (Body)"/>
                <a:cs typeface="Tahoma"/>
              </a:rPr>
              <a:t>Deploy Instance</a:t>
            </a:r>
            <a:endParaRPr lang="en-BE" sz="12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00946-520A-44E4-85A5-B2D1E351DEBC}"/>
              </a:ext>
            </a:extLst>
          </p:cNvPr>
          <p:cNvGrpSpPr/>
          <p:nvPr/>
        </p:nvGrpSpPr>
        <p:grpSpPr>
          <a:xfrm>
            <a:off x="1555629" y="-25791"/>
            <a:ext cx="9080742" cy="2212589"/>
            <a:chOff x="1555629" y="-25791"/>
            <a:chExt cx="9080742" cy="22125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20AF8D-6C1D-4930-B101-E3BFE5FA51B3}"/>
                </a:ext>
              </a:extLst>
            </p:cNvPr>
            <p:cNvSpPr/>
            <p:nvPr/>
          </p:nvSpPr>
          <p:spPr>
            <a:xfrm rot="5400000">
              <a:off x="5909545" y="-4273315"/>
              <a:ext cx="372907" cy="886795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Application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A22F9F-1A05-42B7-8524-1A09BE1A5D06}"/>
                </a:ext>
              </a:extLst>
            </p:cNvPr>
            <p:cNvSpPr/>
            <p:nvPr/>
          </p:nvSpPr>
          <p:spPr>
            <a:xfrm>
              <a:off x="1555629" y="347115"/>
              <a:ext cx="9080742" cy="183968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241CF7-0EC4-4317-8597-6B12FF0A0CAA}"/>
                </a:ext>
              </a:extLst>
            </p:cNvPr>
            <p:cNvGrpSpPr/>
            <p:nvPr/>
          </p:nvGrpSpPr>
          <p:grpSpPr>
            <a:xfrm>
              <a:off x="4065242" y="933521"/>
              <a:ext cx="4061513" cy="631706"/>
              <a:chOff x="3129055" y="741781"/>
              <a:chExt cx="4061513" cy="6317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4199215-15FE-4860-8FAD-96063DC0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055" y="74881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027AF7B-7479-4D09-A7E4-425BD744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431" y="75352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BD9A6D4-D91D-49D4-BC85-54E3A9F57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6029" y="757324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2A0AEEB-6624-4C9C-BA6F-8EB1B5F0F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405" y="757323"/>
                <a:ext cx="616163" cy="616163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FAEC96-5AB4-4AD6-BFC5-C35013244E84}"/>
                  </a:ext>
                </a:extLst>
              </p:cNvPr>
              <p:cNvSpPr/>
              <p:nvPr/>
            </p:nvSpPr>
            <p:spPr>
              <a:xfrm rot="5400000">
                <a:off x="4851731" y="613643"/>
                <a:ext cx="616162" cy="87243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……..</a:t>
                </a:r>
                <a:endParaRPr lang="en-BE" sz="12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F019165-5A39-4462-9F4B-DAB7F66A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663" y="1628473"/>
              <a:ext cx="446663" cy="446663"/>
            </a:xfrm>
            <a:prstGeom prst="rect">
              <a:avLst/>
            </a:prstGeom>
          </p:spPr>
        </p:pic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61AEB452-4A01-49DE-AFFC-9B3E5E14669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5469436" y="1443689"/>
              <a:ext cx="257558" cy="493030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294EB57-D253-43C9-8C3C-454DBD6C337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16200000" flipH="1">
              <a:off x="4918136" y="1011903"/>
              <a:ext cx="381784" cy="1471408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4A029BF-F4D3-489C-9C28-36A7E7C69A5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5400000">
              <a:off x="6886010" y="1016978"/>
              <a:ext cx="384417" cy="1480913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BE73164F-0C2D-4A0C-971C-F9AC4C4DD39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6465259" y="1437730"/>
              <a:ext cx="247542" cy="502537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8D6CD7-1B90-4F78-8D17-5CA3879D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1921" y="426766"/>
              <a:ext cx="600620" cy="600620"/>
            </a:xfrm>
            <a:prstGeom prst="rect">
              <a:avLst/>
            </a:prstGeom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22635DB3-EE01-41A6-8187-BDF938E65A54}"/>
                </a:ext>
              </a:extLst>
            </p:cNvPr>
            <p:cNvCxnSpPr>
              <a:cxnSpLocks/>
              <a:stCxn id="17" idx="3"/>
              <a:endCxn id="31" idx="0"/>
            </p:cNvCxnSpPr>
            <p:nvPr/>
          </p:nvCxnSpPr>
          <p:spPr>
            <a:xfrm>
              <a:off x="6392541" y="727076"/>
              <a:ext cx="1426133" cy="221987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7682DBFF-A857-4D16-8335-42ED71A21756}"/>
                </a:ext>
              </a:extLst>
            </p:cNvPr>
            <p:cNvCxnSpPr>
              <a:cxnSpLocks/>
              <a:stCxn id="17" idx="3"/>
              <a:endCxn id="30" idx="0"/>
            </p:cNvCxnSpPr>
            <p:nvPr/>
          </p:nvCxnSpPr>
          <p:spPr>
            <a:xfrm>
              <a:off x="6392541" y="727076"/>
              <a:ext cx="447757" cy="221988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6740CF15-7313-49FF-A3F2-8781D68A4552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5351701" y="727076"/>
              <a:ext cx="440221" cy="21818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12664EB-CF16-4E82-A91A-22FC638738F7}"/>
                </a:ext>
              </a:extLst>
            </p:cNvPr>
            <p:cNvCxnSpPr>
              <a:cxnSpLocks/>
              <a:stCxn id="17" idx="1"/>
              <a:endCxn id="25" idx="0"/>
            </p:cNvCxnSpPr>
            <p:nvPr/>
          </p:nvCxnSpPr>
          <p:spPr>
            <a:xfrm rot="10800000" flipV="1">
              <a:off x="4373325" y="727076"/>
              <a:ext cx="1418597" cy="21347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1C46153B-1E86-43AE-890A-B25987E43972}"/>
              </a:ext>
            </a:extLst>
          </p:cNvPr>
          <p:cNvSpPr/>
          <p:nvPr/>
        </p:nvSpPr>
        <p:spPr>
          <a:xfrm>
            <a:off x="988757" y="3495997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6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F2921C-260D-4166-8250-FC2A21A56474}"/>
              </a:ext>
            </a:extLst>
          </p:cNvPr>
          <p:cNvGrpSpPr/>
          <p:nvPr/>
        </p:nvGrpSpPr>
        <p:grpSpPr>
          <a:xfrm>
            <a:off x="1555629" y="2241834"/>
            <a:ext cx="9080742" cy="1964383"/>
            <a:chOff x="1555629" y="2241834"/>
            <a:chExt cx="9080742" cy="19643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3621ED-8B6D-4151-9FC3-7DD03B8C702A}"/>
                </a:ext>
              </a:extLst>
            </p:cNvPr>
            <p:cNvSpPr/>
            <p:nvPr/>
          </p:nvSpPr>
          <p:spPr>
            <a:xfrm>
              <a:off x="1555629" y="2674253"/>
              <a:ext cx="9080742" cy="153196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324EFD-449D-4823-B732-BD7D32346F48}"/>
                </a:ext>
              </a:extLst>
            </p:cNvPr>
            <p:cNvSpPr/>
            <p:nvPr/>
          </p:nvSpPr>
          <p:spPr>
            <a:xfrm rot="5400000">
              <a:off x="5915430" y="-2005691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Monitoring &amp; Scaling Triggers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C0685BD-6C68-48E1-AEB1-DE90A10413B1}"/>
                </a:ext>
              </a:extLst>
            </p:cNvPr>
            <p:cNvGrpSpPr/>
            <p:nvPr/>
          </p:nvGrpSpPr>
          <p:grpSpPr>
            <a:xfrm>
              <a:off x="7096029" y="2776349"/>
              <a:ext cx="1997171" cy="493625"/>
              <a:chOff x="7096029" y="2520353"/>
              <a:chExt cx="1997171" cy="493625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F9D90FAD-DFB0-4AB8-BDE8-1CEB982B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96029" y="2575294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7E53A5-AE66-4D01-9196-3A0200105286}"/>
                  </a:ext>
                </a:extLst>
              </p:cNvPr>
              <p:cNvSpPr/>
              <p:nvPr/>
            </p:nvSpPr>
            <p:spPr>
              <a:xfrm rot="5400000">
                <a:off x="8132365" y="1936918"/>
                <a:ext cx="377399" cy="154427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&lt;= 100</a:t>
                </a:r>
              </a:p>
              <a:p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8394F1E-B25C-4D0C-8DD8-6BBABC749922}"/>
                </a:ext>
              </a:extLst>
            </p:cNvPr>
            <p:cNvGrpSpPr/>
            <p:nvPr/>
          </p:nvGrpSpPr>
          <p:grpSpPr>
            <a:xfrm>
              <a:off x="3237589" y="2786911"/>
              <a:ext cx="1996747" cy="498140"/>
              <a:chOff x="3237589" y="2530915"/>
              <a:chExt cx="1996747" cy="49814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D63A3D3B-121F-4F55-876D-46DCD7B9F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95652" y="2590371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9838BBB-AF32-44D6-951D-CC5E9F1CE98A}"/>
                  </a:ext>
                </a:extLst>
              </p:cNvPr>
              <p:cNvSpPr/>
              <p:nvPr/>
            </p:nvSpPr>
            <p:spPr>
              <a:xfrm rot="5400000">
                <a:off x="3825551" y="1942953"/>
                <a:ext cx="377399" cy="155332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r"/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&gt; 250</a:t>
                </a:r>
              </a:p>
              <a:p>
                <a:pPr algn="r"/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DD5394-0E51-4EA4-9850-C1A444DE83DF}"/>
                </a:ext>
              </a:extLst>
            </p:cNvPr>
            <p:cNvSpPr/>
            <p:nvPr/>
          </p:nvSpPr>
          <p:spPr>
            <a:xfrm>
              <a:off x="6003563" y="2952421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1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19D2FB1-190A-4BD5-BEC3-F2B3A3415CAF}"/>
                </a:ext>
              </a:extLst>
            </p:cNvPr>
            <p:cNvSpPr/>
            <p:nvPr/>
          </p:nvSpPr>
          <p:spPr>
            <a:xfrm>
              <a:off x="6000762" y="3495997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2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B1913B6-8332-44BE-8B4F-C2B5404A8AD4}"/>
                </a:ext>
              </a:extLst>
            </p:cNvPr>
            <p:cNvGrpSpPr/>
            <p:nvPr/>
          </p:nvGrpSpPr>
          <p:grpSpPr>
            <a:xfrm>
              <a:off x="4035118" y="3394116"/>
              <a:ext cx="1959752" cy="703074"/>
              <a:chOff x="4035118" y="3394116"/>
              <a:chExt cx="1959752" cy="703074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E008A42A-2B2F-443F-93B8-A007B255F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2D99E51-E899-4132-8279-5525AD232FA0}"/>
                  </a:ext>
                </a:extLst>
              </p:cNvPr>
              <p:cNvSpPr/>
              <p:nvPr/>
            </p:nvSpPr>
            <p:spPr>
              <a:xfrm rot="5400000">
                <a:off x="4877021" y="2979341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Request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7F7088-C257-42A2-ABEF-D153470F5646}"/>
                </a:ext>
              </a:extLst>
            </p:cNvPr>
            <p:cNvGrpSpPr/>
            <p:nvPr/>
          </p:nvGrpSpPr>
          <p:grpSpPr>
            <a:xfrm>
              <a:off x="6257529" y="3400406"/>
              <a:ext cx="2115683" cy="703074"/>
              <a:chOff x="4035118" y="3394116"/>
              <a:chExt cx="1959752" cy="703074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FE5D6DA-E428-450C-877F-9896C434E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05F9EB-145D-42C4-9B73-43480AFD97EE}"/>
                  </a:ext>
                </a:extLst>
              </p:cNvPr>
              <p:cNvSpPr/>
              <p:nvPr/>
            </p:nvSpPr>
            <p:spPr>
              <a:xfrm rot="5400000">
                <a:off x="4877021" y="2979341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Request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6992EB7-3CDB-4880-B81A-C98E4C1EB6A5}"/>
                </a:ext>
              </a:extLst>
            </p:cNvPr>
            <p:cNvGrpSpPr/>
            <p:nvPr/>
          </p:nvGrpSpPr>
          <p:grpSpPr>
            <a:xfrm>
              <a:off x="8448888" y="3393477"/>
              <a:ext cx="2115683" cy="701506"/>
              <a:chOff x="4035118" y="3394116"/>
              <a:chExt cx="1959752" cy="701506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C94F4759-606A-4455-A2E7-79C4D0522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5DE49F-64FC-47B8-9144-645C564607D0}"/>
                  </a:ext>
                </a:extLst>
              </p:cNvPr>
              <p:cNvSpPr/>
              <p:nvPr/>
            </p:nvSpPr>
            <p:spPr>
              <a:xfrm rot="5400000">
                <a:off x="4877021" y="2977773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Orchestrator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4" name="Connector: Elbow 110">
              <a:extLst>
                <a:ext uri="{FF2B5EF4-FFF2-40B4-BE49-F238E27FC236}">
                  <a16:creationId xmlns:a16="http://schemas.microsoft.com/office/drawing/2014/main" id="{82C5C636-44C5-4053-8988-EBB0CBCE5A02}"/>
                </a:ext>
              </a:extLst>
            </p:cNvPr>
            <p:cNvCxnSpPr>
              <a:cxnSpLocks/>
              <a:stCxn id="110" idx="1"/>
              <a:endCxn id="105" idx="3"/>
            </p:cNvCxnSpPr>
            <p:nvPr/>
          </p:nvCxnSpPr>
          <p:spPr>
            <a:xfrm flipH="1">
              <a:off x="7630557" y="3621408"/>
              <a:ext cx="1560987" cy="6929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55F7E5-0465-40F4-B233-AFC372E50376}"/>
                </a:ext>
              </a:extLst>
            </p:cNvPr>
            <p:cNvSpPr/>
            <p:nvPr/>
          </p:nvSpPr>
          <p:spPr>
            <a:xfrm rot="5400000">
              <a:off x="8283254" y="2694322"/>
              <a:ext cx="350255" cy="16556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900" i="1" dirty="0">
                  <a:solidFill>
                    <a:srgbClr val="080808"/>
                  </a:solidFill>
                  <a:latin typeface="Segoe UI (Body)"/>
                  <a:cs typeface="Tahoma"/>
                </a:rPr>
                <a:t>Enable / Disable</a:t>
              </a:r>
              <a:endParaRPr lang="en-BE" sz="9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7302A35-EB46-4CDA-9056-F52A128FCE31}"/>
                </a:ext>
              </a:extLst>
            </p:cNvPr>
            <p:cNvGrpSpPr/>
            <p:nvPr/>
          </p:nvGrpSpPr>
          <p:grpSpPr>
            <a:xfrm>
              <a:off x="1683951" y="3383074"/>
              <a:ext cx="2115683" cy="701506"/>
              <a:chOff x="4035118" y="3394116"/>
              <a:chExt cx="1959752" cy="701506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6C9869AB-3B11-4631-9355-C737848A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3394116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29C048C-29C7-4CC8-BBEE-5AC4D5DB9BB6}"/>
                  </a:ext>
                </a:extLst>
              </p:cNvPr>
              <p:cNvSpPr/>
              <p:nvPr/>
            </p:nvSpPr>
            <p:spPr>
              <a:xfrm rot="5400000">
                <a:off x="4877021" y="2977773"/>
                <a:ext cx="275946" cy="195975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Trigger Orchestrator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21" name="Connector: Elbow 110">
              <a:extLst>
                <a:ext uri="{FF2B5EF4-FFF2-40B4-BE49-F238E27FC236}">
                  <a16:creationId xmlns:a16="http://schemas.microsoft.com/office/drawing/2014/main" id="{02E7779B-28A3-4C8B-9B3E-68FC39063CE7}"/>
                </a:ext>
              </a:extLst>
            </p:cNvPr>
            <p:cNvCxnSpPr>
              <a:cxnSpLocks/>
              <a:stCxn id="118" idx="3"/>
              <a:endCxn id="90" idx="1"/>
            </p:cNvCxnSpPr>
            <p:nvPr/>
          </p:nvCxnSpPr>
          <p:spPr>
            <a:xfrm>
              <a:off x="3056979" y="3611005"/>
              <a:ext cx="1666059" cy="11042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504F3AA-DE18-4252-BDF3-CF0F329EABDA}"/>
                </a:ext>
              </a:extLst>
            </p:cNvPr>
            <p:cNvSpPr/>
            <p:nvPr/>
          </p:nvSpPr>
          <p:spPr>
            <a:xfrm rot="5400000">
              <a:off x="3749903" y="2682175"/>
              <a:ext cx="350255" cy="16556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900" i="1" dirty="0">
                  <a:solidFill>
                    <a:srgbClr val="080808"/>
                  </a:solidFill>
                  <a:latin typeface="Segoe UI (Body)"/>
                  <a:cs typeface="Tahoma"/>
                </a:rPr>
                <a:t>Enable / Disable</a:t>
              </a:r>
              <a:endParaRPr lang="en-BE" sz="9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cxnSp>
          <p:nvCxnSpPr>
            <p:cNvPr id="124" name="Connector: Elbow 110">
              <a:extLst>
                <a:ext uri="{FF2B5EF4-FFF2-40B4-BE49-F238E27FC236}">
                  <a16:creationId xmlns:a16="http://schemas.microsoft.com/office/drawing/2014/main" id="{BE106D3F-3D7E-4BE1-8F66-61ED387518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63228" y="2981520"/>
              <a:ext cx="474360" cy="390506"/>
            </a:xfrm>
            <a:prstGeom prst="bentConnector3">
              <a:avLst>
                <a:gd name="adj1" fmla="val 100199"/>
              </a:avLst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Connector: Elbow 110">
              <a:extLst>
                <a:ext uri="{FF2B5EF4-FFF2-40B4-BE49-F238E27FC236}">
                  <a16:creationId xmlns:a16="http://schemas.microsoft.com/office/drawing/2014/main" id="{A5A2EEAF-B1B0-4D21-B7E6-2052E2D93B4A}"/>
                </a:ext>
              </a:extLst>
            </p:cNvPr>
            <p:cNvCxnSpPr>
              <a:cxnSpLocks/>
              <a:stCxn id="176" idx="0"/>
              <a:endCxn id="110" idx="0"/>
            </p:cNvCxnSpPr>
            <p:nvPr/>
          </p:nvCxnSpPr>
          <p:spPr>
            <a:xfrm>
              <a:off x="9093200" y="2965050"/>
              <a:ext cx="413530" cy="428427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A1EC6-1891-49F5-95C8-586BE42DB4D4}"/>
              </a:ext>
            </a:extLst>
          </p:cNvPr>
          <p:cNvGrpSpPr/>
          <p:nvPr/>
        </p:nvGrpSpPr>
        <p:grpSpPr>
          <a:xfrm>
            <a:off x="1555628" y="4286734"/>
            <a:ext cx="9080744" cy="2401427"/>
            <a:chOff x="1555628" y="4286734"/>
            <a:chExt cx="9080744" cy="2401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38808B-6FDA-40E6-AB7C-74B0ADA195CB}"/>
                </a:ext>
              </a:extLst>
            </p:cNvPr>
            <p:cNvSpPr/>
            <p:nvPr/>
          </p:nvSpPr>
          <p:spPr>
            <a:xfrm>
              <a:off x="1555628" y="4680194"/>
              <a:ext cx="9080744" cy="200796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750910-2495-44F8-A322-D8559608832A}"/>
                </a:ext>
              </a:extLst>
            </p:cNvPr>
            <p:cNvSpPr/>
            <p:nvPr/>
          </p:nvSpPr>
          <p:spPr>
            <a:xfrm rot="5400000">
              <a:off x="5909542" y="39209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Autoscaling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B177E6-1275-4035-A10A-A8E42B9C2DD6}"/>
                </a:ext>
              </a:extLst>
            </p:cNvPr>
            <p:cNvGrpSpPr/>
            <p:nvPr/>
          </p:nvGrpSpPr>
          <p:grpSpPr>
            <a:xfrm>
              <a:off x="4241663" y="4926852"/>
              <a:ext cx="1546662" cy="688943"/>
              <a:chOff x="4241663" y="4553443"/>
              <a:chExt cx="1546662" cy="68894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BFD849-9E2F-40D7-A921-46AB74EA8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3038" y="4553443"/>
                <a:ext cx="583912" cy="455862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9C8248-5E52-4539-AB77-1F838A2A22DE}"/>
                  </a:ext>
                </a:extLst>
              </p:cNvPr>
              <p:cNvSpPr/>
              <p:nvPr/>
            </p:nvSpPr>
            <p:spPr>
              <a:xfrm rot="5400000">
                <a:off x="4898453" y="4352515"/>
                <a:ext cx="233081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(Out)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7289CD-0394-4197-8800-433447338F83}"/>
                </a:ext>
              </a:extLst>
            </p:cNvPr>
            <p:cNvGrpSpPr/>
            <p:nvPr/>
          </p:nvGrpSpPr>
          <p:grpSpPr>
            <a:xfrm>
              <a:off x="6542040" y="4926852"/>
              <a:ext cx="1546662" cy="828770"/>
              <a:chOff x="6542040" y="4553443"/>
              <a:chExt cx="1546662" cy="82877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B05CADA-D53F-4ADC-8E3D-CEF959B51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3415" y="4553443"/>
                <a:ext cx="583912" cy="455862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896B78-4D78-4BE0-8091-2D95FAFEFE0D}"/>
                  </a:ext>
                </a:extLst>
              </p:cNvPr>
              <p:cNvSpPr/>
              <p:nvPr/>
            </p:nvSpPr>
            <p:spPr>
              <a:xfrm rot="5400000">
                <a:off x="7096570" y="4390081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(In)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3BA51B-D2AA-4450-9AAF-7392522A750F}"/>
                </a:ext>
              </a:extLst>
            </p:cNvPr>
            <p:cNvGrpSpPr/>
            <p:nvPr/>
          </p:nvGrpSpPr>
          <p:grpSpPr>
            <a:xfrm>
              <a:off x="5337121" y="5789221"/>
              <a:ext cx="1546662" cy="811538"/>
              <a:chOff x="5358119" y="5578937"/>
              <a:chExt cx="1546662" cy="81153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1D04D2-6CEA-4C91-BC78-E46596619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1881" y="5578937"/>
                <a:ext cx="459138" cy="457200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C3FEAE-7DB3-4094-83E3-25F81C04CF60}"/>
                  </a:ext>
                </a:extLst>
              </p:cNvPr>
              <p:cNvSpPr/>
              <p:nvPr/>
            </p:nvSpPr>
            <p:spPr>
              <a:xfrm rot="5400000">
                <a:off x="5912649" y="5398343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Events</a:t>
                </a:r>
                <a:endParaRPr lang="en-BE" sz="11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150E758-89EC-47FF-8F30-0415FAF58E8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06950" y="5154783"/>
              <a:ext cx="738047" cy="529394"/>
            </a:xfrm>
            <a:prstGeom prst="bentConnector3">
              <a:avLst>
                <a:gd name="adj1" fmla="val 100332"/>
              </a:avLst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3A2A65DB-5C09-456C-A503-900BE30679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 flipV="1">
              <a:off x="6218205" y="5154783"/>
              <a:ext cx="805210" cy="529394"/>
            </a:xfrm>
            <a:prstGeom prst="bentConnector3">
              <a:avLst>
                <a:gd name="adj1" fmla="val 99683"/>
              </a:avLst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F9785-C271-40BF-BC7F-D1BBE5B25C71}"/>
                </a:ext>
              </a:extLst>
            </p:cNvPr>
            <p:cNvGrpSpPr/>
            <p:nvPr/>
          </p:nvGrpSpPr>
          <p:grpSpPr>
            <a:xfrm>
              <a:off x="2281851" y="4926854"/>
              <a:ext cx="1546662" cy="846997"/>
              <a:chOff x="2281851" y="4553445"/>
              <a:chExt cx="1546662" cy="846997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0340BD3-0E48-4FC3-94E3-454F3B2CF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3228" y="4553445"/>
                <a:ext cx="583908" cy="455858"/>
              </a:xfrm>
              <a:prstGeom prst="rect">
                <a:avLst/>
              </a:prstGeom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76A514-6DD0-483F-9F5D-3DC6FDBC6C38}"/>
                  </a:ext>
                </a:extLst>
              </p:cNvPr>
              <p:cNvSpPr/>
              <p:nvPr/>
            </p:nvSpPr>
            <p:spPr>
              <a:xfrm rot="5400000">
                <a:off x="2836381" y="4408310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Out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A02383-B128-4B3E-8B58-9313CABAB90E}"/>
                </a:ext>
              </a:extLst>
            </p:cNvPr>
            <p:cNvGrpSpPr/>
            <p:nvPr/>
          </p:nvGrpSpPr>
          <p:grpSpPr>
            <a:xfrm>
              <a:off x="8504622" y="4926855"/>
              <a:ext cx="1546662" cy="844242"/>
              <a:chOff x="8504622" y="4553446"/>
              <a:chExt cx="1546662" cy="844242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4D7E7D6-2F5E-45B3-87C0-30CC904C7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6000" y="4553446"/>
                <a:ext cx="583906" cy="455856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06D4719-98F1-49AD-8577-723C4A0A837F}"/>
                  </a:ext>
                </a:extLst>
              </p:cNvPr>
              <p:cNvSpPr/>
              <p:nvPr/>
            </p:nvSpPr>
            <p:spPr>
              <a:xfrm rot="5400000">
                <a:off x="9059152" y="44055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In</a:t>
                </a:r>
                <a:endParaRPr lang="en-BE" sz="105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7C30A02-B126-4BA1-AF0D-B100A74FE28A}"/>
                </a:ext>
              </a:extLst>
            </p:cNvPr>
            <p:cNvCxnSpPr>
              <a:cxnSpLocks/>
              <a:stCxn id="62" idx="3"/>
              <a:endCxn id="103" idx="1"/>
            </p:cNvCxnSpPr>
            <p:nvPr/>
          </p:nvCxnSpPr>
          <p:spPr>
            <a:xfrm>
              <a:off x="7607327" y="5154783"/>
              <a:ext cx="1378673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ctor: Elbow 110">
              <a:extLst>
                <a:ext uri="{FF2B5EF4-FFF2-40B4-BE49-F238E27FC236}">
                  <a16:creationId xmlns:a16="http://schemas.microsoft.com/office/drawing/2014/main" id="{59C30902-3835-43DF-B681-95A5128C802D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3347136" y="5154783"/>
              <a:ext cx="125471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6A55FCC-1B62-47DB-B171-6601EEC301EC}"/>
                </a:ext>
              </a:extLst>
            </p:cNvPr>
            <p:cNvGrpSpPr/>
            <p:nvPr/>
          </p:nvGrpSpPr>
          <p:grpSpPr>
            <a:xfrm>
              <a:off x="2092925" y="5771097"/>
              <a:ext cx="1814968" cy="865891"/>
              <a:chOff x="2092925" y="5656397"/>
              <a:chExt cx="1814968" cy="865891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EB8C1937-E4A0-4EF6-BC40-3BD994591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3228" y="5656397"/>
                <a:ext cx="474362" cy="404308"/>
              </a:xfrm>
              <a:prstGeom prst="rect">
                <a:avLst/>
              </a:prstGeom>
            </p:spPr>
          </p:pic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46F9722-6605-43DF-848B-998099F44944}"/>
                  </a:ext>
                </a:extLst>
              </p:cNvPr>
              <p:cNvSpPr/>
              <p:nvPr/>
            </p:nvSpPr>
            <p:spPr>
              <a:xfrm rot="5400000">
                <a:off x="2781608" y="5396003"/>
                <a:ext cx="437602" cy="181496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Deployment Template</a:t>
                </a:r>
                <a:b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</a:br>
                <a:r>
                  <a:rPr lang="en-US" sz="11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Catalog</a:t>
                </a:r>
                <a:endParaRPr lang="en-BE" sz="11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D19C66-EED4-4C79-95C0-1EC3EBBD84A7}"/>
                </a:ext>
              </a:extLst>
            </p:cNvPr>
            <p:cNvSpPr/>
            <p:nvPr/>
          </p:nvSpPr>
          <p:spPr>
            <a:xfrm>
              <a:off x="6000762" y="4887573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3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604885A-B68A-48BB-8898-CD5C96CF5ADC}"/>
                </a:ext>
              </a:extLst>
            </p:cNvPr>
            <p:cNvSpPr/>
            <p:nvPr/>
          </p:nvSpPr>
          <p:spPr>
            <a:xfrm>
              <a:off x="2063757" y="4885785"/>
              <a:ext cx="192024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5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B2DECD0-61C4-4D04-BDB0-B6DE5F85A0E3}"/>
                </a:ext>
              </a:extLst>
            </p:cNvPr>
            <p:cNvSpPr/>
            <p:nvPr/>
          </p:nvSpPr>
          <p:spPr>
            <a:xfrm>
              <a:off x="10059710" y="4887573"/>
              <a:ext cx="202242" cy="19455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80808"/>
                  </a:solidFill>
                  <a:cs typeface="Tahoma"/>
                </a:rPr>
                <a:t>4</a:t>
              </a:r>
              <a:endParaRPr lang="LID4096" sz="1400" dirty="0" err="1">
                <a:solidFill>
                  <a:srgbClr val="080808"/>
                </a:solidFill>
                <a:cs typeface="Tahoma"/>
              </a:endParaRPr>
            </a:p>
          </p:txBody>
        </p:sp>
      </p:grpSp>
      <p:cxnSp>
        <p:nvCxnSpPr>
          <p:cNvPr id="122" name="Connector: Elbow 110">
            <a:extLst>
              <a:ext uri="{FF2B5EF4-FFF2-40B4-BE49-F238E27FC236}">
                <a16:creationId xmlns:a16="http://schemas.microsoft.com/office/drawing/2014/main" id="{F61CBF00-2D4A-4B8E-95F0-054C3C7ACC63}"/>
              </a:ext>
            </a:extLst>
          </p:cNvPr>
          <p:cNvCxnSpPr>
            <a:cxnSpLocks/>
            <a:stCxn id="100" idx="1"/>
            <a:endCxn id="201" idx="3"/>
          </p:cNvCxnSpPr>
          <p:nvPr/>
        </p:nvCxnSpPr>
        <p:spPr>
          <a:xfrm rot="10800000">
            <a:off x="773248" y="3482081"/>
            <a:ext cx="1989980" cy="1672703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24883C-9F99-43FE-AF1F-BBBC4D23769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499879" y="3709902"/>
            <a:ext cx="2415090" cy="2111608"/>
          </a:xfrm>
          <a:prstGeom prst="bentConnector2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Elbow 110">
            <a:extLst>
              <a:ext uri="{FF2B5EF4-FFF2-40B4-BE49-F238E27FC236}">
                <a16:creationId xmlns:a16="http://schemas.microsoft.com/office/drawing/2014/main" id="{0C30A895-D198-4F9C-88DD-F3CC45D71CB4}"/>
              </a:ext>
            </a:extLst>
          </p:cNvPr>
          <p:cNvCxnSpPr>
            <a:cxnSpLocks/>
            <a:stCxn id="103" idx="3"/>
            <a:endCxn id="13" idx="3"/>
          </p:cNvCxnSpPr>
          <p:nvPr/>
        </p:nvCxnSpPr>
        <p:spPr>
          <a:xfrm flipV="1">
            <a:off x="9569906" y="1266957"/>
            <a:ext cx="1066465" cy="3887826"/>
          </a:xfrm>
          <a:prstGeom prst="bentConnector3">
            <a:avLst>
              <a:gd name="adj1" fmla="val 121435"/>
            </a:avLst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5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C5AB63-AEF7-43A5-BB43-6A53B8DB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90" y="2064953"/>
            <a:ext cx="508319" cy="5058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1D8E15-8E23-4EB9-A65F-67A869512276}"/>
              </a:ext>
            </a:extLst>
          </p:cNvPr>
          <p:cNvSpPr/>
          <p:nvPr/>
        </p:nvSpPr>
        <p:spPr>
          <a:xfrm rot="5400000">
            <a:off x="11450401" y="2132725"/>
            <a:ext cx="269658" cy="11122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80808"/>
                </a:solidFill>
                <a:latin typeface="Segoe UI (Body)"/>
                <a:cs typeface="Tahoma"/>
              </a:rPr>
              <a:t>Platform Events</a:t>
            </a:r>
            <a:endParaRPr lang="en-BE" sz="10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A7CB6-A69B-48EF-825F-FF506E34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" y="575794"/>
            <a:ext cx="2257425" cy="224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B016F-CE78-41C5-BCE9-1C541C4B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15" y="369503"/>
            <a:ext cx="4343400" cy="339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CEDA0-0EE6-4F5D-9817-E5C62687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56" y="402865"/>
            <a:ext cx="2286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C016F0-F7D7-4C02-9270-64DA4ACA5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0" y="3381555"/>
            <a:ext cx="2105025" cy="2105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D02CFC-2B24-4095-8EFC-9F288F136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17" y="4252643"/>
            <a:ext cx="2257425" cy="1924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44FC62-CA04-475F-B0A5-BFB7A256B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860" y="3584275"/>
            <a:ext cx="2743200" cy="2743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0255EA6-1183-41AE-BE58-225BD080F6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1238" y="212041"/>
            <a:ext cx="1744872" cy="17448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AFA20-E0E2-4792-A542-3DADC39E9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8456" y="3805153"/>
            <a:ext cx="2333625" cy="197167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0A039A0-86E8-4AF4-A853-783757670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1533" y="4600200"/>
            <a:ext cx="1228936" cy="12289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01FF6AE-1CB6-4E67-9042-C6678A8125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3645" y="3725618"/>
            <a:ext cx="909368" cy="9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1204"/>
      </p:ext>
    </p:extLst>
  </p:cSld>
  <p:clrMapOvr>
    <a:masterClrMapping/>
  </p:clrMapOvr>
</p:sld>
</file>

<file path=ppt/theme/theme1.xml><?xml version="1.0" encoding="utf-8"?>
<a:theme xmlns:a="http://schemas.openxmlformats.org/drawingml/2006/main" name="Codit_powerpoint">
  <a:themeElements>
    <a:clrScheme name="Codit Jul 2018">
      <a:dk1>
        <a:srgbClr val="28212C"/>
      </a:dk1>
      <a:lt1>
        <a:srgbClr val="FFFFFF"/>
      </a:lt1>
      <a:dk2>
        <a:srgbClr val="0098CC"/>
      </a:dk2>
      <a:lt2>
        <a:srgbClr val="D3E9F1"/>
      </a:lt2>
      <a:accent1>
        <a:srgbClr val="6D339C"/>
      </a:accent1>
      <a:accent2>
        <a:srgbClr val="A3CF5E"/>
      </a:accent2>
      <a:accent3>
        <a:srgbClr val="0098CC"/>
      </a:accent3>
      <a:accent4>
        <a:srgbClr val="E5CB53"/>
      </a:accent4>
      <a:accent5>
        <a:srgbClr val="4BC1B9"/>
      </a:accent5>
      <a:accent6>
        <a:srgbClr val="F49130"/>
      </a:accent6>
      <a:hlink>
        <a:srgbClr val="6D339C"/>
      </a:hlink>
      <a:folHlink>
        <a:srgbClr val="28212C"/>
      </a:folHlink>
    </a:clrScheme>
    <a:fontScheme name="Codit 2018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Tahoma"/>
            <a:cs typeface="Tahoma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Codit" id="{B563039E-00FA-489C-8918-E45B7D689516}" vid="{925638A8-9E6A-4542-971E-FA201B3C78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604DF092D3D49B351D6278F007E19" ma:contentTypeVersion="7" ma:contentTypeDescription="Create a new document." ma:contentTypeScope="" ma:versionID="a741f742da3336562cd50a39a69eaa15">
  <xsd:schema xmlns:xsd="http://www.w3.org/2001/XMLSchema" xmlns:xs="http://www.w3.org/2001/XMLSchema" xmlns:p="http://schemas.microsoft.com/office/2006/metadata/properties" xmlns:ns2="fee67b93-6974-4599-bd16-a295bb27cfe1" xmlns:ns3="ca5330bd-c563-4e65-982c-c703f4b94ec3" targetNamespace="http://schemas.microsoft.com/office/2006/metadata/properties" ma:root="true" ma:fieldsID="38f3fb98fb601c9cb6e194579c7111d9" ns2:_="" ns3:_="">
    <xsd:import namespace="fee67b93-6974-4599-bd16-a295bb27cfe1"/>
    <xsd:import namespace="ca5330bd-c563-4e65-982c-c703f4b94e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7b93-6974-4599-bd16-a295bb27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330bd-c563-4e65-982c-c703f4b94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67b93-6974-4599-bd16-a295bb27cfe1">
      <UserInfo>
        <DisplayName>Stijn Degrieck</DisplayName>
        <AccountId>13</AccountId>
        <AccountType/>
      </UserInfo>
      <UserInfo>
        <DisplayName>Henk Buysschaert</DisplayName>
        <AccountId>73</AccountId>
        <AccountType/>
      </UserInfo>
      <UserInfo>
        <DisplayName>Sean MacGillavry</DisplayName>
        <AccountId>69</AccountId>
        <AccountType/>
      </UserInfo>
      <UserInfo>
        <DisplayName>Joachim De Roissart</DisplayName>
        <AccountId>90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84ED37A-3E41-4079-B161-B36C644D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67b93-6974-4599-bd16-a295bb27cfe1"/>
    <ds:schemaRef ds:uri="ca5330bd-c563-4e65-982c-c703f4b94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1960A6-4BE3-42B6-BC04-74E06DF22B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868E38-3883-485C-AA72-FE197350C91A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a5330bd-c563-4e65-982c-c703f4b94ec3"/>
    <ds:schemaRef ds:uri="fee67b93-6974-4599-bd16-a295bb27cfe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83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(Body)</vt:lpstr>
      <vt:lpstr>Segoe UI Light</vt:lpstr>
      <vt:lpstr>Tahoma</vt:lpstr>
      <vt:lpstr>Codit_powerpoint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are today</dc:title>
  <dc:creator>Tom Kerkhove</dc:creator>
  <cp:lastModifiedBy>Tom Kerkhove</cp:lastModifiedBy>
  <cp:revision>93</cp:revision>
  <cp:lastPrinted>2020-09-28T10:59:56Z</cp:lastPrinted>
  <dcterms:created xsi:type="dcterms:W3CDTF">2020-08-13T06:11:47Z</dcterms:created>
  <dcterms:modified xsi:type="dcterms:W3CDTF">2020-11-13T14:01:51Z</dcterms:modified>
</cp:coreProperties>
</file>