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4"/>
  </p:sldMasterIdLst>
  <p:notesMasterIdLst>
    <p:notesMasterId r:id="rId7"/>
  </p:notesMasterIdLst>
  <p:handoutMasterIdLst>
    <p:handoutMasterId r:id="rId8"/>
  </p:handoutMasterIdLst>
  <p:sldIdLst>
    <p:sldId id="311" r:id="rId5"/>
    <p:sldId id="310" r:id="rId6"/>
  </p:sldIdLst>
  <p:sldSz cx="12192000" cy="6858000"/>
  <p:notesSz cx="10018713" cy="68881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7" userDrawn="1">
          <p15:clr>
            <a:srgbClr val="A4A3A4"/>
          </p15:clr>
        </p15:guide>
        <p15:guide id="3" orient="horz" pos="24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phie Smeets" initials="SS" lastIdx="1" clrIdx="0"/>
  <p:cmAuthor id="2" name="Sophie Smeets" initials="SS [2]" lastIdx="1" clrIdx="1"/>
  <p:cmAuthor id="3" name="Sophie Smeets" initials="SS [3]" lastIdx="2" clrIdx="2"/>
  <p:cmAuthor id="4" name="Sean MacGillavry" initials="SM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D9F3FF"/>
    <a:srgbClr val="0092D3"/>
    <a:srgbClr val="0D2192"/>
    <a:srgbClr val="F1E947"/>
    <a:srgbClr val="AE78D6"/>
    <a:srgbClr val="ED585D"/>
    <a:srgbClr val="FBDEDF"/>
    <a:srgbClr val="2B2C27"/>
    <a:srgbClr val="8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84061" autoAdjust="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>
        <p:guide pos="3817"/>
        <p:guide orient="horz" pos="243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2"/>
    </p:cViewPr>
  </p:sorterViewPr>
  <p:notesViewPr>
    <p:cSldViewPr snapToGrid="0">
      <p:cViewPr varScale="1">
        <p:scale>
          <a:sx n="64" d="100"/>
          <a:sy n="64" d="100"/>
        </p:scale>
        <p:origin x="2628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4341442" cy="344407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74955" y="2"/>
            <a:ext cx="4341442" cy="344407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r">
              <a:defRPr sz="1200"/>
            </a:lvl1pPr>
          </a:lstStyle>
          <a:p>
            <a:fld id="{95C1CFC4-D863-8C4F-A7C8-23B82AC551F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6542562"/>
            <a:ext cx="4341442" cy="344407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74955" y="6542562"/>
            <a:ext cx="4341442" cy="344407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r">
              <a:defRPr sz="1200"/>
            </a:lvl1pPr>
          </a:lstStyle>
          <a:p>
            <a:fld id="{C2D58E49-6392-0A4C-B14F-9DA97E1CD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4341442" cy="345605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4955" y="1"/>
            <a:ext cx="4341442" cy="345605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r">
              <a:defRPr sz="1200"/>
            </a:lvl1pPr>
          </a:lstStyle>
          <a:p>
            <a:fld id="{1B0457A4-AE58-44C7-9387-D2D184BECA6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858838"/>
            <a:ext cx="4138613" cy="2327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01" tIns="46251" rIns="92501" bIns="462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873" y="3314929"/>
            <a:ext cx="8014970" cy="2712214"/>
          </a:xfrm>
          <a:prstGeom prst="rect">
            <a:avLst/>
          </a:prstGeom>
        </p:spPr>
        <p:txBody>
          <a:bodyPr vert="horz" lIns="92501" tIns="46251" rIns="92501" bIns="4625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6542561"/>
            <a:ext cx="4341442" cy="345603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4955" y="6542561"/>
            <a:ext cx="4341442" cy="345603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r">
              <a:defRPr sz="1200"/>
            </a:lvl1pPr>
          </a:lstStyle>
          <a:p>
            <a:fld id="{2F314ACF-EB9B-4C03-BBAD-DE41FA4A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962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3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460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5344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68891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83391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5486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87365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980853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k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956E86-218B-CA47-80A3-28C24329B40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F06134-0DB5-4840-8D79-D6FB9F3B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accent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95673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956E86-218B-CA47-80A3-28C24329B40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F06134-0DB5-4840-8D79-D6FB9F3B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accent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66728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8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12726E-933D-3E4C-8C0C-5BD0E5AC9755}"/>
              </a:ext>
            </a:extLst>
          </p:cNvPr>
          <p:cNvSpPr/>
          <p:nvPr userDrawn="1"/>
        </p:nvSpPr>
        <p:spPr>
          <a:xfrm>
            <a:off x="4318000" y="1098468"/>
            <a:ext cx="7874000" cy="575953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04093" y="1098466"/>
            <a:ext cx="3461603" cy="5394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lang="en-US" sz="4800" b="1" kern="1200" cap="none">
                <a:solidFill>
                  <a:srgbClr val="FFFFFF"/>
                </a:solidFill>
                <a:effectLst/>
                <a:latin typeface="Corbel"/>
                <a:ea typeface="+mj-ea"/>
                <a:cs typeface="Corbel"/>
              </a:defRPr>
            </a:lvl1pPr>
          </a:lstStyle>
          <a:p>
            <a:r>
              <a:rPr lang="en-US" sz="4800" b="0" baseline="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619625" y="1412875"/>
            <a:ext cx="6898540" cy="4715218"/>
          </a:xfrm>
          <a:prstGeom prst="rect">
            <a:avLst/>
          </a:prstGeom>
        </p:spPr>
        <p:txBody>
          <a:bodyPr anchor="ctr" anchorCtr="0"/>
          <a:lstStyle>
            <a:lvl1pPr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813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k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0778CB-58B2-EC45-A503-1BA2F3E526E0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862093"/>
            <a:ext cx="11014075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60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0778CB-58B2-EC45-A503-1BA2F3E526E0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862093"/>
            <a:ext cx="11014075" cy="426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966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9DFD72-3103-6540-8288-67A35B5BCE80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862093"/>
            <a:ext cx="11014075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3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4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303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530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827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626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7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544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280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72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A2326C0-71D7-E846-ACF5-2D099A8CE124}"/>
              </a:ext>
            </a:extLst>
          </p:cNvPr>
          <p:cNvSpPr/>
          <p:nvPr userDrawn="1"/>
        </p:nvSpPr>
        <p:spPr>
          <a:xfrm>
            <a:off x="3008415" y="558140"/>
            <a:ext cx="9183585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C67C54-A3EF-1743-94F1-FC23789F89FA}"/>
              </a:ext>
            </a:extLst>
          </p:cNvPr>
          <p:cNvSpPr/>
          <p:nvPr userDrawn="1"/>
        </p:nvSpPr>
        <p:spPr>
          <a:xfrm>
            <a:off x="576721" y="2446318"/>
            <a:ext cx="2167247" cy="252350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9A7F2-402C-CA4D-9006-53EEBE6F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6346" y="549274"/>
            <a:ext cx="8203744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7"/>
          </p:nvPr>
        </p:nvSpPr>
        <p:spPr>
          <a:xfrm>
            <a:off x="3315855" y="1862093"/>
            <a:ext cx="820231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39386" y="2295700"/>
            <a:ext cx="2160000" cy="25200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7cm x 6cm</a:t>
            </a:r>
          </a:p>
        </p:txBody>
      </p:sp>
    </p:spTree>
    <p:extLst>
      <p:ext uri="{BB962C8B-B14F-4D97-AF65-F5344CB8AC3E}">
        <p14:creationId xmlns:p14="http://schemas.microsoft.com/office/powerpoint/2010/main" val="16197182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551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558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064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808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601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643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0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626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D171DD-7C11-CB40-BE5E-7E511A4EE3C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19"/>
          </p:nvPr>
        </p:nvSpPr>
        <p:spPr>
          <a:xfrm>
            <a:off x="504090" y="1862093"/>
            <a:ext cx="5400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20"/>
          </p:nvPr>
        </p:nvSpPr>
        <p:spPr>
          <a:xfrm>
            <a:off x="6120090" y="1862093"/>
            <a:ext cx="5400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61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504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D171DD-7C11-CB40-BE5E-7E511A4EE3C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9"/>
          </p:nvPr>
        </p:nvSpPr>
        <p:spPr>
          <a:xfrm>
            <a:off x="504090" y="1862093"/>
            <a:ext cx="5400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20"/>
          </p:nvPr>
        </p:nvSpPr>
        <p:spPr>
          <a:xfrm>
            <a:off x="6120090" y="1862093"/>
            <a:ext cx="5400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06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50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5C5A810-A2B7-8445-AEE3-4E9357DD6A87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70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5C5A810-A2B7-8445-AEE3-4E9357DD6A87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40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5C5A810-A2B7-8445-AEE3-4E9357DD6A87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545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sky -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B632BC-70E4-BD47-81B4-F58553C20075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157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ue -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B632BC-70E4-BD47-81B4-F58553C20075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57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 - log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B632BC-70E4-BD47-81B4-F58553C20075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77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11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5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497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767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410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972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4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672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0375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sky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917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blue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0591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purple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1954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lime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6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0690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red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2591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gold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1983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teal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844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orange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820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sky - pur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25242B-89A4-5743-8353-8DD048221BA4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0" name="Picture 9" descr="DSC09147.JPG">
            <a:extLst>
              <a:ext uri="{FF2B5EF4-FFF2-40B4-BE49-F238E27FC236}">
                <a16:creationId xmlns:a16="http://schemas.microsoft.com/office/drawing/2014/main" id="{2DFA754D-5872-8E41-BA33-3345C07E9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A1B60E3E-AF3C-A542-8B7C-468420242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507890" y="4673123"/>
            <a:ext cx="11011176" cy="151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baseline="0">
                <a:solidFill>
                  <a:schemeClr val="bg1"/>
                </a:solidFill>
                <a:latin typeface="+mj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Click to add section title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9006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lef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89" y="6523200"/>
            <a:ext cx="345021" cy="1752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7E01C6-6F41-A141-88C3-08649997E229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6DC48FB4-1369-FB4C-9E7C-97C21342C4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682"/>
          <a:stretch/>
        </p:blipFill>
        <p:spPr>
          <a:xfrm>
            <a:off x="0" y="1098468"/>
            <a:ext cx="5403273" cy="57595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54162E0-EAB3-5744-9E04-FDED9D0BD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0780" y="3188525"/>
            <a:ext cx="5842660" cy="715490"/>
          </a:xfrm>
          <a:prstGeom prst="rect">
            <a:avLst/>
          </a:prstGeom>
        </p:spPr>
        <p:txBody>
          <a:bodyPr>
            <a:noAutofit/>
          </a:bodyPr>
          <a:lstStyle>
            <a:lvl1pPr algn="l" fontAlgn="b">
              <a:defRPr sz="4000">
                <a:solidFill>
                  <a:schemeClr val="bg1"/>
                </a:solidFill>
                <a:effectLst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0A914D3-3A4E-6241-9F4D-CEE15E616A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780" y="3904013"/>
            <a:ext cx="5842660" cy="258886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buNone/>
              <a:defRPr sz="2400">
                <a:solidFill>
                  <a:schemeClr val="bg2"/>
                </a:solidFill>
                <a:effectLst/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BE" dirty="0"/>
              <a:t>Click to add section subtitle</a:t>
            </a:r>
            <a:endParaRPr lang="en-US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A2385A80-7A91-F747-B0DE-00F1F13D3E2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3033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left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F99665-BA99-4A45-9C8C-8B526FEB0872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14" name="Picture 13" descr="DSC09147.JPG">
            <a:extLst>
              <a:ext uri="{FF2B5EF4-FFF2-40B4-BE49-F238E27FC236}">
                <a16:creationId xmlns:a16="http://schemas.microsoft.com/office/drawing/2014/main" id="{30D050F6-0F10-984C-A94D-32712F71D6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682"/>
          <a:stretch/>
        </p:blipFill>
        <p:spPr>
          <a:xfrm>
            <a:off x="0" y="1098468"/>
            <a:ext cx="5403273" cy="575953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640780" y="3188525"/>
            <a:ext cx="5842660" cy="715490"/>
          </a:xfrm>
          <a:prstGeom prst="rect">
            <a:avLst/>
          </a:prstGeom>
        </p:spPr>
        <p:txBody>
          <a:bodyPr>
            <a:noAutofit/>
          </a:bodyPr>
          <a:lstStyle>
            <a:lvl1pPr algn="l" fontAlgn="b">
              <a:defRPr sz="40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640780" y="3904013"/>
            <a:ext cx="5842660" cy="258886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BE" dirty="0"/>
              <a:t>Clickto add section subtitle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16609-A249-1344-873B-BF073D6BAC7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45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18205444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3410622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43963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0695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2846486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50565904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36983635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ED585D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231556509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180434725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23599142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27992957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49082253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105101231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252657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33188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351746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9BEDF0-EF78-5648-BE03-586F86C5BF28}"/>
              </a:ext>
            </a:extLst>
          </p:cNvPr>
          <p:cNvSpPr/>
          <p:nvPr userDrawn="1"/>
        </p:nvSpPr>
        <p:spPr>
          <a:xfrm>
            <a:off x="3008415" y="1098468"/>
            <a:ext cx="9183585" cy="57595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794321E-62F5-3B4E-96BB-0CF392EE7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5298" y="3570285"/>
            <a:ext cx="8579921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accent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75B6982-4D76-8346-A202-7D26A6D61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5298" y="4296932"/>
            <a:ext cx="8579921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buNone/>
              <a:defRPr sz="24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837A8D0F-9010-034E-A63A-7ACC11A5F1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5298" y="2887916"/>
            <a:ext cx="8579920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 am &lt;name of the presenter&gt;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EFD91-E0C9-D146-A9F3-9A62D42444F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18E8B7-E0B3-2749-92D6-3F4225F6570F}"/>
              </a:ext>
            </a:extLst>
          </p:cNvPr>
          <p:cNvSpPr/>
          <p:nvPr userDrawn="1"/>
        </p:nvSpPr>
        <p:spPr>
          <a:xfrm>
            <a:off x="576721" y="2600443"/>
            <a:ext cx="2167247" cy="252350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39386" y="2452212"/>
            <a:ext cx="2160000" cy="25200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7cm x 6cm</a:t>
            </a:r>
          </a:p>
        </p:txBody>
      </p:sp>
    </p:spTree>
    <p:extLst>
      <p:ext uri="{BB962C8B-B14F-4D97-AF65-F5344CB8AC3E}">
        <p14:creationId xmlns:p14="http://schemas.microsoft.com/office/powerpoint/2010/main" val="3930025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07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4189" r:id="rId2"/>
    <p:sldLayoutId id="2147484131" r:id="rId3"/>
    <p:sldLayoutId id="2147484132" r:id="rId4"/>
    <p:sldLayoutId id="2147484133" r:id="rId5"/>
    <p:sldLayoutId id="2147484134" r:id="rId6"/>
    <p:sldLayoutId id="2147484130" r:id="rId7"/>
    <p:sldLayoutId id="2147484135" r:id="rId8"/>
    <p:sldLayoutId id="2147484041" r:id="rId9"/>
    <p:sldLayoutId id="2147484122" r:id="rId10"/>
    <p:sldLayoutId id="2147484188" r:id="rId11"/>
    <p:sldLayoutId id="2147484136" r:id="rId12"/>
    <p:sldLayoutId id="2147484137" r:id="rId13"/>
    <p:sldLayoutId id="2147484138" r:id="rId14"/>
    <p:sldLayoutId id="2147484139" r:id="rId15"/>
    <p:sldLayoutId id="2147484140" r:id="rId16"/>
    <p:sldLayoutId id="2147484141" r:id="rId17"/>
    <p:sldLayoutId id="2147484042" r:id="rId18"/>
    <p:sldLayoutId id="2147484187" r:id="rId19"/>
    <p:sldLayoutId id="2147484063" r:id="rId20"/>
    <p:sldLayoutId id="2147483859" r:id="rId21"/>
    <p:sldLayoutId id="2147484190" r:id="rId22"/>
    <p:sldLayoutId id="2147484039" r:id="rId23"/>
    <p:sldLayoutId id="2147483864" r:id="rId24"/>
    <p:sldLayoutId id="2147484144" r:id="rId25"/>
    <p:sldLayoutId id="2147484145" r:id="rId26"/>
    <p:sldLayoutId id="2147484146" r:id="rId27"/>
    <p:sldLayoutId id="2147484147" r:id="rId28"/>
    <p:sldLayoutId id="2147484185" r:id="rId29"/>
    <p:sldLayoutId id="2147484148" r:id="rId30"/>
    <p:sldLayoutId id="2147484149" r:id="rId31"/>
    <p:sldLayoutId id="2147483878" r:id="rId32"/>
    <p:sldLayoutId id="2147484165" r:id="rId33"/>
    <p:sldLayoutId id="2147484166" r:id="rId34"/>
    <p:sldLayoutId id="2147484167" r:id="rId35"/>
    <p:sldLayoutId id="2147484168" r:id="rId36"/>
    <p:sldLayoutId id="2147484169" r:id="rId37"/>
    <p:sldLayoutId id="2147484170" r:id="rId38"/>
    <p:sldLayoutId id="2147484171" r:id="rId39"/>
    <p:sldLayoutId id="2147484043" r:id="rId40"/>
    <p:sldLayoutId id="2147484143" r:id="rId41"/>
    <p:sldLayoutId id="2147484186" r:id="rId42"/>
    <p:sldLayoutId id="2147484191" r:id="rId43"/>
    <p:sldLayoutId id="2147484128" r:id="rId44"/>
    <p:sldLayoutId id="2147484038" r:id="rId45"/>
    <p:sldLayoutId id="2147484192" r:id="rId46"/>
    <p:sldLayoutId id="2147484142" r:id="rId47"/>
    <p:sldLayoutId id="2147484071" r:id="rId48"/>
    <p:sldLayoutId id="2147484151" r:id="rId49"/>
    <p:sldLayoutId id="2147484152" r:id="rId50"/>
    <p:sldLayoutId id="2147484153" r:id="rId51"/>
    <p:sldLayoutId id="2147484154" r:id="rId52"/>
    <p:sldLayoutId id="2147484155" r:id="rId53"/>
    <p:sldLayoutId id="2147484156" r:id="rId54"/>
    <p:sldLayoutId id="2147484157" r:id="rId55"/>
    <p:sldLayoutId id="2147484072" r:id="rId56"/>
    <p:sldLayoutId id="2147484158" r:id="rId57"/>
    <p:sldLayoutId id="2147484159" r:id="rId58"/>
    <p:sldLayoutId id="2147484160" r:id="rId59"/>
    <p:sldLayoutId id="2147484161" r:id="rId60"/>
    <p:sldLayoutId id="2147484162" r:id="rId61"/>
    <p:sldLayoutId id="2147484163" r:id="rId62"/>
    <p:sldLayoutId id="2147484164" r:id="rId63"/>
    <p:sldLayoutId id="2147484073" r:id="rId64"/>
    <p:sldLayoutId id="2147484076" r:id="rId65"/>
    <p:sldLayoutId id="2147483888" r:id="rId66"/>
    <p:sldLayoutId id="2147484129" r:id="rId67"/>
    <p:sldLayoutId id="2147484178" r:id="rId68"/>
    <p:sldLayoutId id="2147484172" r:id="rId69"/>
    <p:sldLayoutId id="2147484179" r:id="rId70"/>
    <p:sldLayoutId id="2147484173" r:id="rId71"/>
    <p:sldLayoutId id="2147484180" r:id="rId72"/>
    <p:sldLayoutId id="2147484174" r:id="rId73"/>
    <p:sldLayoutId id="2147484181" r:id="rId74"/>
    <p:sldLayoutId id="2147484175" r:id="rId75"/>
    <p:sldLayoutId id="2147484182" r:id="rId76"/>
    <p:sldLayoutId id="2147484176" r:id="rId77"/>
    <p:sldLayoutId id="2147484183" r:id="rId78"/>
    <p:sldLayoutId id="2147484177" r:id="rId79"/>
    <p:sldLayoutId id="2147484184" r:id="rId80"/>
  </p:sldLayoutIdLst>
  <p:hf hdr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baseline="0" dirty="0">
          <a:solidFill>
            <a:schemeClr val="accent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269875" indent="-269875" algn="l" defTabSz="609585" rtl="0" eaLnBrk="1" latinLnBrk="0" hangingPunct="1">
        <a:spcBef>
          <a:spcPts val="1200"/>
        </a:spcBef>
        <a:buClr>
          <a:schemeClr val="accent1"/>
        </a:buClr>
        <a:buSzPct val="100000"/>
        <a:buFont typeface="Segoe UI Light" panose="020B0502040204020203" pitchFamily="34" charset="0"/>
        <a:buChar char="|"/>
        <a:defRPr lang="en-US" sz="2400" kern="1200" baseline="0" dirty="0" smtClean="0">
          <a:solidFill>
            <a:srgbClr val="2B2C27"/>
          </a:solidFill>
          <a:latin typeface="+mj-lt"/>
          <a:ea typeface="+mn-ea"/>
          <a:cs typeface="Segoe UI Light" panose="020B0502040204020203" pitchFamily="34" charset="0"/>
        </a:defRPr>
      </a:lvl1pPr>
      <a:lvl2pPr marL="627063" indent="-269875" algn="l" defTabSz="609585" rtl="0" eaLnBrk="1" latinLnBrk="0" hangingPunct="1">
        <a:spcBef>
          <a:spcPts val="600"/>
        </a:spcBef>
        <a:buClr>
          <a:schemeClr val="accent2"/>
        </a:buClr>
        <a:buSzPct val="100000"/>
        <a:buFont typeface="Segoe UI Light" panose="020B0502040204020203" pitchFamily="34" charset="0"/>
        <a:buChar char="|"/>
        <a:defRPr lang="en-US" sz="2000" kern="1200" baseline="0" dirty="0" smtClean="0">
          <a:solidFill>
            <a:srgbClr val="2B2C27"/>
          </a:solidFill>
          <a:latin typeface="+mj-lt"/>
          <a:ea typeface="+mn-ea"/>
          <a:cs typeface="Segoe UI Light" panose="020B0502040204020203" pitchFamily="34" charset="0"/>
        </a:defRPr>
      </a:lvl2pPr>
      <a:lvl3pPr marL="984250" indent="-269875" algn="l" defTabSz="609585" rtl="0" eaLnBrk="1" latinLnBrk="0" hangingPunct="1">
        <a:spcBef>
          <a:spcPts val="300"/>
        </a:spcBef>
        <a:buClr>
          <a:srgbClr val="ED585D"/>
        </a:buClr>
        <a:buSzPct val="100000"/>
        <a:buFont typeface="Segoe UI Light" panose="020B0502040204020203" pitchFamily="34" charset="0"/>
        <a:buChar char="|"/>
        <a:defRPr lang="en-US" sz="1800" kern="1200" baseline="0" dirty="0" smtClean="0">
          <a:solidFill>
            <a:srgbClr val="2B2C27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341438" indent="-261938" algn="l" defTabSz="609585" rtl="0" eaLnBrk="1" latinLnBrk="0" hangingPunct="1">
        <a:spcBef>
          <a:spcPts val="300"/>
        </a:spcBef>
        <a:buClr>
          <a:schemeClr val="accent4"/>
        </a:buClr>
        <a:buSzPct val="100000"/>
        <a:buFont typeface="Segoe UI Light" panose="020B0502040204020203" pitchFamily="34" charset="0"/>
        <a:buChar char="|"/>
        <a:defRPr lang="en-US" sz="1400" kern="1200" baseline="0" dirty="0" smtClean="0">
          <a:solidFill>
            <a:srgbClr val="2B2C27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1706563" indent="-269875" algn="l" defTabSz="609585" rtl="0" eaLnBrk="1" latinLnBrk="0" hangingPunct="1">
        <a:spcBef>
          <a:spcPts val="300"/>
        </a:spcBef>
        <a:buClr>
          <a:schemeClr val="accent5"/>
        </a:buClr>
        <a:buSzPct val="100000"/>
        <a:buFont typeface="Segoe UI Light" panose="020B0502040204020203" pitchFamily="34" charset="0"/>
        <a:buChar char="|"/>
        <a:tabLst/>
        <a:defRPr lang="en-US" sz="1400" kern="1200" baseline="0" dirty="0">
          <a:solidFill>
            <a:srgbClr val="2B2C27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30" userDrawn="1">
          <p15:clr>
            <a:srgbClr val="F26B43"/>
          </p15:clr>
        </p15:guide>
        <p15:guide id="2" pos="370" userDrawn="1">
          <p15:clr>
            <a:srgbClr val="F26B43"/>
          </p15:clr>
        </p15:guide>
        <p15:guide id="3" pos="7265" userDrawn="1">
          <p15:clr>
            <a:srgbClr val="F26B43"/>
          </p15:clr>
        </p15:guide>
        <p15:guide id="4" orient="horz" pos="822" userDrawn="1">
          <p15:clr>
            <a:srgbClr val="F26B43"/>
          </p15:clr>
        </p15:guide>
        <p15:guide id="5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10" Type="http://schemas.openxmlformats.org/officeDocument/2006/relationships/image" Target="../media/image11.svg"/><Relationship Id="rId4" Type="http://schemas.openxmlformats.org/officeDocument/2006/relationships/image" Target="../media/image5.emf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6.svg"/><Relationship Id="rId3" Type="http://schemas.openxmlformats.org/officeDocument/2006/relationships/image" Target="../media/image8.emf"/><Relationship Id="rId7" Type="http://schemas.openxmlformats.org/officeDocument/2006/relationships/image" Target="../media/image9.emf"/><Relationship Id="rId12" Type="http://schemas.openxmlformats.org/officeDocument/2006/relationships/image" Target="../media/image15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.emf"/><Relationship Id="rId11" Type="http://schemas.openxmlformats.org/officeDocument/2006/relationships/image" Target="../media/image14.emf"/><Relationship Id="rId5" Type="http://schemas.openxmlformats.org/officeDocument/2006/relationships/image" Target="../media/image13.emf"/><Relationship Id="rId15" Type="http://schemas.openxmlformats.org/officeDocument/2006/relationships/image" Target="../media/image18.svg"/><Relationship Id="rId10" Type="http://schemas.openxmlformats.org/officeDocument/2006/relationships/image" Target="../media/image11.svg"/><Relationship Id="rId4" Type="http://schemas.openxmlformats.org/officeDocument/2006/relationships/image" Target="../media/image7.emf"/><Relationship Id="rId9" Type="http://schemas.openxmlformats.org/officeDocument/2006/relationships/image" Target="../media/image10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14">
            <a:extLst>
              <a:ext uri="{FF2B5EF4-FFF2-40B4-BE49-F238E27FC236}">
                <a16:creationId xmlns:a16="http://schemas.microsoft.com/office/drawing/2014/main" id="{515FE471-412A-4EF9-9DD2-39D65C92C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78" y="2645789"/>
            <a:ext cx="582790" cy="492397"/>
          </a:xfrm>
          <a:prstGeom prst="rect">
            <a:avLst/>
          </a:prstGeom>
        </p:spPr>
      </p:pic>
      <p:cxnSp>
        <p:nvCxnSpPr>
          <p:cNvPr id="134" name="Connector: Elbow 110">
            <a:extLst>
              <a:ext uri="{FF2B5EF4-FFF2-40B4-BE49-F238E27FC236}">
                <a16:creationId xmlns:a16="http://schemas.microsoft.com/office/drawing/2014/main" id="{4C2C9917-4058-447E-9654-C4917222497B}"/>
              </a:ext>
            </a:extLst>
          </p:cNvPr>
          <p:cNvCxnSpPr>
            <a:cxnSpLocks/>
            <a:stCxn id="115" idx="0"/>
            <a:endCxn id="13" idx="1"/>
          </p:cNvCxnSpPr>
          <p:nvPr/>
        </p:nvCxnSpPr>
        <p:spPr>
          <a:xfrm rot="5400000" flipH="1" flipV="1">
            <a:off x="458785" y="1548945"/>
            <a:ext cx="1378832" cy="814856"/>
          </a:xfrm>
          <a:prstGeom prst="bentConnector2">
            <a:avLst/>
          </a:prstGeom>
          <a:ln w="1905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7C04F6AB-144B-4DD6-8608-33AD2C170864}"/>
              </a:ext>
            </a:extLst>
          </p:cNvPr>
          <p:cNvCxnSpPr>
            <a:cxnSpLocks/>
            <a:stCxn id="136" idx="2"/>
            <a:endCxn id="22" idx="0"/>
          </p:cNvCxnSpPr>
          <p:nvPr/>
        </p:nvCxnSpPr>
        <p:spPr>
          <a:xfrm rot="5400000">
            <a:off x="5169880" y="1920251"/>
            <a:ext cx="771231" cy="108100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D2A783FA-776D-4C77-B939-62EE2DFAF96E}"/>
              </a:ext>
            </a:extLst>
          </p:cNvPr>
          <p:cNvCxnSpPr>
            <a:cxnSpLocks/>
            <a:stCxn id="136" idx="2"/>
            <a:endCxn id="38" idx="0"/>
          </p:cNvCxnSpPr>
          <p:nvPr/>
        </p:nvCxnSpPr>
        <p:spPr>
          <a:xfrm rot="16200000" flipH="1">
            <a:off x="6327606" y="1843525"/>
            <a:ext cx="756154" cy="12193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" name="Connector: Elbow 110">
            <a:extLst>
              <a:ext uri="{FF2B5EF4-FFF2-40B4-BE49-F238E27FC236}">
                <a16:creationId xmlns:a16="http://schemas.microsoft.com/office/drawing/2014/main" id="{94D0376E-6CB6-4018-901B-8629035D7989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7315371" y="4097190"/>
            <a:ext cx="0" cy="829662"/>
          </a:xfrm>
          <a:prstGeom prst="straightConnector1">
            <a:avLst/>
          </a:prstGeom>
          <a:ln w="1905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" name="Connector: Elbow 110">
            <a:extLst>
              <a:ext uri="{FF2B5EF4-FFF2-40B4-BE49-F238E27FC236}">
                <a16:creationId xmlns:a16="http://schemas.microsoft.com/office/drawing/2014/main" id="{10EA3EB8-3DF6-4A86-956B-C27E2CB6338A}"/>
              </a:ext>
            </a:extLst>
          </p:cNvPr>
          <p:cNvCxnSpPr>
            <a:cxnSpLocks/>
            <a:stCxn id="91" idx="3"/>
            <a:endCxn id="11" idx="0"/>
          </p:cNvCxnSpPr>
          <p:nvPr/>
        </p:nvCxnSpPr>
        <p:spPr>
          <a:xfrm>
            <a:off x="5014994" y="4097190"/>
            <a:ext cx="0" cy="829662"/>
          </a:xfrm>
          <a:prstGeom prst="straightConnector1">
            <a:avLst/>
          </a:prstGeom>
          <a:ln w="1905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Connector: Elbow 110">
            <a:extLst>
              <a:ext uri="{FF2B5EF4-FFF2-40B4-BE49-F238E27FC236}">
                <a16:creationId xmlns:a16="http://schemas.microsoft.com/office/drawing/2014/main" id="{0C30A895-D198-4F9C-88DD-F3CC45D71CB4}"/>
              </a:ext>
            </a:extLst>
          </p:cNvPr>
          <p:cNvCxnSpPr>
            <a:cxnSpLocks/>
            <a:stCxn id="103" idx="3"/>
            <a:endCxn id="13" idx="3"/>
          </p:cNvCxnSpPr>
          <p:nvPr/>
        </p:nvCxnSpPr>
        <p:spPr>
          <a:xfrm flipV="1">
            <a:off x="9569906" y="1266957"/>
            <a:ext cx="1066465" cy="3887826"/>
          </a:xfrm>
          <a:prstGeom prst="bentConnector3">
            <a:avLst>
              <a:gd name="adj1" fmla="val 121435"/>
            </a:avLst>
          </a:prstGeom>
          <a:ln w="1905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" name="Connector: Elbow 110">
            <a:extLst>
              <a:ext uri="{FF2B5EF4-FFF2-40B4-BE49-F238E27FC236}">
                <a16:creationId xmlns:a16="http://schemas.microsoft.com/office/drawing/2014/main" id="{F61CBF00-2D4A-4B8E-95F0-054C3C7ACC63}"/>
              </a:ext>
            </a:extLst>
          </p:cNvPr>
          <p:cNvCxnSpPr>
            <a:cxnSpLocks/>
            <a:stCxn id="100" idx="1"/>
            <a:endCxn id="201" idx="3"/>
          </p:cNvCxnSpPr>
          <p:nvPr/>
        </p:nvCxnSpPr>
        <p:spPr>
          <a:xfrm rot="10800000">
            <a:off x="773248" y="3482081"/>
            <a:ext cx="1989980" cy="1672703"/>
          </a:xfrm>
          <a:prstGeom prst="bentConnector2">
            <a:avLst/>
          </a:prstGeom>
          <a:ln w="1905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1F24883C-9F99-43FE-AF1F-BBBC4D237694}"/>
              </a:ext>
            </a:extLst>
          </p:cNvPr>
          <p:cNvCxnSpPr>
            <a:cxnSpLocks/>
            <a:endCxn id="93" idx="1"/>
          </p:cNvCxnSpPr>
          <p:nvPr/>
        </p:nvCxnSpPr>
        <p:spPr>
          <a:xfrm rot="16200000" flipH="1">
            <a:off x="499879" y="3709902"/>
            <a:ext cx="2415090" cy="2111608"/>
          </a:xfrm>
          <a:prstGeom prst="bentConnector2">
            <a:avLst/>
          </a:prstGeom>
          <a:ln w="190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87071062-6E4A-43C3-9B23-830C66D48280}"/>
              </a:ext>
            </a:extLst>
          </p:cNvPr>
          <p:cNvSpPr/>
          <p:nvPr/>
        </p:nvSpPr>
        <p:spPr>
          <a:xfrm rot="5400000">
            <a:off x="554447" y="2355795"/>
            <a:ext cx="437602" cy="181496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rgbClr val="080808"/>
                </a:solidFill>
                <a:latin typeface="Segoe UI (Body)"/>
                <a:cs typeface="Tahoma"/>
              </a:rPr>
              <a:t>Deploy Instance</a:t>
            </a:r>
            <a:endParaRPr lang="en-BE" sz="1200" dirty="0" err="1">
              <a:solidFill>
                <a:srgbClr val="080808"/>
              </a:solidFill>
              <a:latin typeface="Segoe UI (Body)"/>
              <a:cs typeface="Tahoma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A00946-520A-44E4-85A5-B2D1E351DEBC}"/>
              </a:ext>
            </a:extLst>
          </p:cNvPr>
          <p:cNvGrpSpPr/>
          <p:nvPr/>
        </p:nvGrpSpPr>
        <p:grpSpPr>
          <a:xfrm>
            <a:off x="1555629" y="-25791"/>
            <a:ext cx="9080742" cy="2212589"/>
            <a:chOff x="1555629" y="-25791"/>
            <a:chExt cx="9080742" cy="221258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920AF8D-6C1D-4930-B101-E3BFE5FA51B3}"/>
                </a:ext>
              </a:extLst>
            </p:cNvPr>
            <p:cNvSpPr/>
            <p:nvPr/>
          </p:nvSpPr>
          <p:spPr>
            <a:xfrm rot="5400000">
              <a:off x="5909545" y="-4273315"/>
              <a:ext cx="372907" cy="886795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Segoe UI (Body)"/>
                  <a:cs typeface="Tahoma"/>
                </a:rPr>
                <a:t>Application Resource Group</a:t>
              </a:r>
              <a:endParaRPr lang="en-BE" sz="1400" b="1" dirty="0" err="1">
                <a:solidFill>
                  <a:srgbClr val="0070C0"/>
                </a:solidFill>
                <a:latin typeface="Segoe UI (Body)"/>
                <a:cs typeface="Tahoma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A22F9F-1A05-42B7-8524-1A09BE1A5D06}"/>
                </a:ext>
              </a:extLst>
            </p:cNvPr>
            <p:cNvSpPr/>
            <p:nvPr/>
          </p:nvSpPr>
          <p:spPr>
            <a:xfrm>
              <a:off x="1555629" y="347115"/>
              <a:ext cx="9080742" cy="1839683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 dirty="0" err="1">
                <a:solidFill>
                  <a:schemeClr val="bg1"/>
                </a:solidFill>
                <a:latin typeface="Tahoma"/>
                <a:cs typeface="Tahoma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8241CF7-0EC4-4317-8597-6B12FF0A0CAA}"/>
                </a:ext>
              </a:extLst>
            </p:cNvPr>
            <p:cNvGrpSpPr/>
            <p:nvPr/>
          </p:nvGrpSpPr>
          <p:grpSpPr>
            <a:xfrm>
              <a:off x="4065242" y="933521"/>
              <a:ext cx="4061513" cy="631706"/>
              <a:chOff x="3129055" y="741781"/>
              <a:chExt cx="4061513" cy="631706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54199215-15FE-4860-8FAD-96063DC0D1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9055" y="748812"/>
                <a:ext cx="616163" cy="616163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A027AF7B-7479-4D09-A7E4-425BD744C3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7431" y="753522"/>
                <a:ext cx="616163" cy="616163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BBD9A6D4-D91D-49D4-BC85-54E3A9F57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96029" y="757324"/>
                <a:ext cx="616163" cy="616163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32A0AEEB-6624-4C9C-BA6F-8EB1B5F0F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4405" y="757323"/>
                <a:ext cx="616163" cy="616163"/>
              </a:xfrm>
              <a:prstGeom prst="rect">
                <a:avLst/>
              </a:prstGeom>
            </p:spPr>
          </p:pic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CFAEC96-5AB4-4AD6-BFC5-C35013244E84}"/>
                  </a:ext>
                </a:extLst>
              </p:cNvPr>
              <p:cNvSpPr/>
              <p:nvPr/>
            </p:nvSpPr>
            <p:spPr>
              <a:xfrm rot="5400000">
                <a:off x="4851731" y="613643"/>
                <a:ext cx="616162" cy="872437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200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……..</a:t>
                </a:r>
                <a:endParaRPr lang="en-BE" sz="1200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5F019165-5A39-4462-9F4B-DAB7F66A4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72663" y="1628473"/>
              <a:ext cx="446663" cy="446663"/>
            </a:xfrm>
            <a:prstGeom prst="rect">
              <a:avLst/>
            </a:prstGeom>
          </p:spPr>
        </p:pic>
        <p:cxnSp>
          <p:nvCxnSpPr>
            <p:cNvPr id="145" name="Connector: Elbow 144">
              <a:extLst>
                <a:ext uri="{FF2B5EF4-FFF2-40B4-BE49-F238E27FC236}">
                  <a16:creationId xmlns:a16="http://schemas.microsoft.com/office/drawing/2014/main" id="{61AEB452-4A01-49DE-AFFC-9B3E5E146698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rot="16200000" flipH="1">
              <a:off x="5469436" y="1443689"/>
              <a:ext cx="257558" cy="493030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" name="Connector: Elbow 149">
              <a:extLst>
                <a:ext uri="{FF2B5EF4-FFF2-40B4-BE49-F238E27FC236}">
                  <a16:creationId xmlns:a16="http://schemas.microsoft.com/office/drawing/2014/main" id="{4294EB57-D253-43C9-8C3C-454DBD6C3372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rot="16200000" flipH="1">
              <a:off x="4918136" y="1011903"/>
              <a:ext cx="381784" cy="1471408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44A029BF-F4D3-489C-9C28-36A7E7C69A53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rot="5400000">
              <a:off x="6886010" y="1016978"/>
              <a:ext cx="384417" cy="1480913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" name="Connector: Elbow 158">
              <a:extLst>
                <a:ext uri="{FF2B5EF4-FFF2-40B4-BE49-F238E27FC236}">
                  <a16:creationId xmlns:a16="http://schemas.microsoft.com/office/drawing/2014/main" id="{BE73164F-0C2D-4A0C-971C-F9AC4C4DD39C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rot="5400000">
              <a:off x="6465259" y="1437730"/>
              <a:ext cx="247542" cy="502537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98D6CD7-1B90-4F78-8D17-5CA3879D5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91921" y="426766"/>
              <a:ext cx="600620" cy="600620"/>
            </a:xfrm>
            <a:prstGeom prst="rect">
              <a:avLst/>
            </a:prstGeom>
          </p:spPr>
        </p:pic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22635DB3-EE01-41A6-8187-BDF938E65A54}"/>
                </a:ext>
              </a:extLst>
            </p:cNvPr>
            <p:cNvCxnSpPr>
              <a:cxnSpLocks/>
              <a:stCxn id="17" idx="3"/>
              <a:endCxn id="31" idx="0"/>
            </p:cNvCxnSpPr>
            <p:nvPr/>
          </p:nvCxnSpPr>
          <p:spPr>
            <a:xfrm>
              <a:off x="6392541" y="727076"/>
              <a:ext cx="1426133" cy="221987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7682DBFF-A857-4D16-8335-42ED71A21756}"/>
                </a:ext>
              </a:extLst>
            </p:cNvPr>
            <p:cNvCxnSpPr>
              <a:cxnSpLocks/>
              <a:stCxn id="17" idx="3"/>
              <a:endCxn id="30" idx="0"/>
            </p:cNvCxnSpPr>
            <p:nvPr/>
          </p:nvCxnSpPr>
          <p:spPr>
            <a:xfrm>
              <a:off x="6392541" y="727076"/>
              <a:ext cx="447757" cy="221988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6740CF15-7313-49FF-A3F2-8781D68A4552}"/>
                </a:ext>
              </a:extLst>
            </p:cNvPr>
            <p:cNvCxnSpPr>
              <a:cxnSpLocks/>
              <a:stCxn id="17" idx="1"/>
              <a:endCxn id="26" idx="0"/>
            </p:cNvCxnSpPr>
            <p:nvPr/>
          </p:nvCxnSpPr>
          <p:spPr>
            <a:xfrm rot="10800000" flipV="1">
              <a:off x="5351701" y="727076"/>
              <a:ext cx="440221" cy="218186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B12664EB-CF16-4E82-A91A-22FC638738F7}"/>
                </a:ext>
              </a:extLst>
            </p:cNvPr>
            <p:cNvCxnSpPr>
              <a:cxnSpLocks/>
              <a:stCxn id="17" idx="1"/>
              <a:endCxn id="25" idx="0"/>
            </p:cNvCxnSpPr>
            <p:nvPr/>
          </p:nvCxnSpPr>
          <p:spPr>
            <a:xfrm rot="10800000" flipV="1">
              <a:off x="4373325" y="727076"/>
              <a:ext cx="1418597" cy="213476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1C46153B-1E86-43AE-890A-B25987E43972}"/>
              </a:ext>
            </a:extLst>
          </p:cNvPr>
          <p:cNvSpPr/>
          <p:nvPr/>
        </p:nvSpPr>
        <p:spPr>
          <a:xfrm>
            <a:off x="988757" y="3495997"/>
            <a:ext cx="202242" cy="19455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80808"/>
                </a:solidFill>
                <a:cs typeface="Tahoma"/>
              </a:rPr>
              <a:t>6</a:t>
            </a:r>
            <a:endParaRPr lang="LID4096" sz="1400" dirty="0" err="1">
              <a:solidFill>
                <a:srgbClr val="080808"/>
              </a:solidFill>
              <a:cs typeface="Tahoma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948441-2071-4022-AA84-69BE26FB14FB}"/>
              </a:ext>
            </a:extLst>
          </p:cNvPr>
          <p:cNvGrpSpPr/>
          <p:nvPr/>
        </p:nvGrpSpPr>
        <p:grpSpPr>
          <a:xfrm>
            <a:off x="1555628" y="4286734"/>
            <a:ext cx="9080744" cy="2401427"/>
            <a:chOff x="1555628" y="4286734"/>
            <a:chExt cx="9080744" cy="240142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750910-2495-44F8-A322-D8559608832A}"/>
                </a:ext>
              </a:extLst>
            </p:cNvPr>
            <p:cNvSpPr/>
            <p:nvPr/>
          </p:nvSpPr>
          <p:spPr>
            <a:xfrm rot="5400000">
              <a:off x="5909542" y="39209"/>
              <a:ext cx="372907" cy="8867957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Segoe UI (Body)"/>
                  <a:cs typeface="Tahoma"/>
                </a:rPr>
                <a:t>Autoscaling Resource Group</a:t>
              </a:r>
              <a:endParaRPr lang="en-BE" sz="1400" b="1" dirty="0" err="1">
                <a:solidFill>
                  <a:srgbClr val="0070C0"/>
                </a:solidFill>
                <a:latin typeface="Segoe UI (Body)"/>
                <a:cs typeface="Tahoma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E38808B-6FDA-40E6-AB7C-74B0ADA195CB}"/>
                </a:ext>
              </a:extLst>
            </p:cNvPr>
            <p:cNvSpPr/>
            <p:nvPr/>
          </p:nvSpPr>
          <p:spPr>
            <a:xfrm>
              <a:off x="1555628" y="4680194"/>
              <a:ext cx="9080744" cy="200796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 dirty="0" err="1">
                <a:solidFill>
                  <a:schemeClr val="bg1"/>
                </a:solidFill>
                <a:latin typeface="Tahoma"/>
                <a:cs typeface="Tahoma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2B177E6-1275-4035-A10A-A8E42B9C2DD6}"/>
                </a:ext>
              </a:extLst>
            </p:cNvPr>
            <p:cNvGrpSpPr/>
            <p:nvPr/>
          </p:nvGrpSpPr>
          <p:grpSpPr>
            <a:xfrm>
              <a:off x="4241663" y="4926852"/>
              <a:ext cx="1546662" cy="688943"/>
              <a:chOff x="4241663" y="4553443"/>
              <a:chExt cx="1546662" cy="68894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4BFD849-9E2F-40D7-A921-46AB74EA86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23038" y="4553443"/>
                <a:ext cx="583912" cy="455862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79C8248-5E52-4539-AB77-1F838A2A22DE}"/>
                  </a:ext>
                </a:extLst>
              </p:cNvPr>
              <p:cNvSpPr/>
              <p:nvPr/>
            </p:nvSpPr>
            <p:spPr>
              <a:xfrm rot="5400000">
                <a:off x="4898453" y="4352515"/>
                <a:ext cx="233081" cy="154666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Scale Controller (Out)</a:t>
                </a:r>
                <a:endParaRPr lang="en-BE" sz="1050" b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37289CD-0394-4197-8800-433447338F83}"/>
                </a:ext>
              </a:extLst>
            </p:cNvPr>
            <p:cNvGrpSpPr/>
            <p:nvPr/>
          </p:nvGrpSpPr>
          <p:grpSpPr>
            <a:xfrm>
              <a:off x="6542040" y="4926852"/>
              <a:ext cx="1546662" cy="828770"/>
              <a:chOff x="6542040" y="4553443"/>
              <a:chExt cx="1546662" cy="828770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3B05CADA-D53F-4ADC-8E3D-CEF959B51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23415" y="4553443"/>
                <a:ext cx="583912" cy="455862"/>
              </a:xfrm>
              <a:prstGeom prst="rect">
                <a:avLst/>
              </a:prstGeom>
            </p:spPr>
          </p:pic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8896B78-4D78-4BE0-8091-2D95FAFEFE0D}"/>
                  </a:ext>
                </a:extLst>
              </p:cNvPr>
              <p:cNvSpPr/>
              <p:nvPr/>
            </p:nvSpPr>
            <p:spPr>
              <a:xfrm rot="5400000">
                <a:off x="7096570" y="4390081"/>
                <a:ext cx="437602" cy="154666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105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Scale Controller (In)</a:t>
                </a:r>
                <a:endParaRPr lang="en-BE" sz="1050" b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13BA51B-D2AA-4450-9AAF-7392522A750F}"/>
                </a:ext>
              </a:extLst>
            </p:cNvPr>
            <p:cNvGrpSpPr/>
            <p:nvPr/>
          </p:nvGrpSpPr>
          <p:grpSpPr>
            <a:xfrm>
              <a:off x="5337121" y="5789221"/>
              <a:ext cx="1546662" cy="811538"/>
              <a:chOff x="5358119" y="5578937"/>
              <a:chExt cx="1546662" cy="811538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C31D04D2-6CEA-4C91-BC78-E46596619B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01881" y="5578937"/>
                <a:ext cx="459138" cy="457200"/>
              </a:xfrm>
              <a:prstGeom prst="rect">
                <a:avLst/>
              </a:prstGeom>
            </p:spPr>
          </p:pic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3C3FEAE-7DB3-4094-83E3-25F81C04CF60}"/>
                  </a:ext>
                </a:extLst>
              </p:cNvPr>
              <p:cNvSpPr/>
              <p:nvPr/>
            </p:nvSpPr>
            <p:spPr>
              <a:xfrm rot="5400000">
                <a:off x="5912649" y="5398343"/>
                <a:ext cx="437602" cy="154666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100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Scaling Events</a:t>
                </a:r>
                <a:endParaRPr lang="en-BE" sz="1100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0150E758-89EC-47FF-8F30-0415FAF58E86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5306950" y="5154783"/>
              <a:ext cx="738047" cy="529394"/>
            </a:xfrm>
            <a:prstGeom prst="bentConnector3">
              <a:avLst>
                <a:gd name="adj1" fmla="val 100332"/>
              </a:avLst>
            </a:prstGeom>
            <a:ln w="19050">
              <a:solidFill>
                <a:schemeClr val="accent5"/>
              </a:solidFill>
              <a:prstDash val="sys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3A2A65DB-5C09-456C-A503-900BE30679B5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 rot="10800000" flipV="1">
              <a:off x="6218205" y="5154783"/>
              <a:ext cx="805210" cy="529394"/>
            </a:xfrm>
            <a:prstGeom prst="bentConnector3">
              <a:avLst>
                <a:gd name="adj1" fmla="val 99683"/>
              </a:avLst>
            </a:prstGeom>
            <a:ln w="19050">
              <a:solidFill>
                <a:schemeClr val="accent5"/>
              </a:solidFill>
              <a:prstDash val="sys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C4F9785-C271-40BF-BC7F-D1BBE5B25C71}"/>
                </a:ext>
              </a:extLst>
            </p:cNvPr>
            <p:cNvGrpSpPr/>
            <p:nvPr/>
          </p:nvGrpSpPr>
          <p:grpSpPr>
            <a:xfrm>
              <a:off x="2281851" y="4926854"/>
              <a:ext cx="1546662" cy="846997"/>
              <a:chOff x="2281851" y="4553445"/>
              <a:chExt cx="1546662" cy="846997"/>
            </a:xfrm>
          </p:grpSpPr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80340BD3-0E48-4FC3-94E3-454F3B2CF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63228" y="4553445"/>
                <a:ext cx="583908" cy="455858"/>
              </a:xfrm>
              <a:prstGeom prst="rect">
                <a:avLst/>
              </a:prstGeom>
            </p:spPr>
          </p:pic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8676A514-6DD0-483F-9F5D-3DC6FDBC6C38}"/>
                  </a:ext>
                </a:extLst>
              </p:cNvPr>
              <p:cNvSpPr/>
              <p:nvPr/>
            </p:nvSpPr>
            <p:spPr>
              <a:xfrm rot="5400000">
                <a:off x="2836381" y="4408310"/>
                <a:ext cx="437602" cy="154666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105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Scale Out</a:t>
                </a:r>
                <a:endParaRPr lang="en-BE" sz="1050" b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5A02383-B128-4B3E-8B58-9313CABAB90E}"/>
                </a:ext>
              </a:extLst>
            </p:cNvPr>
            <p:cNvGrpSpPr/>
            <p:nvPr/>
          </p:nvGrpSpPr>
          <p:grpSpPr>
            <a:xfrm>
              <a:off x="8504622" y="4926855"/>
              <a:ext cx="1546662" cy="844242"/>
              <a:chOff x="8504622" y="4553446"/>
              <a:chExt cx="1546662" cy="844242"/>
            </a:xfrm>
          </p:grpSpPr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84D7E7D6-2F5E-45B3-87C0-30CC904C72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86000" y="4553446"/>
                <a:ext cx="583906" cy="455856"/>
              </a:xfrm>
              <a:prstGeom prst="rect">
                <a:avLst/>
              </a:prstGeom>
            </p:spPr>
          </p:pic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806D4719-98F1-49AD-8577-723C4A0A837F}"/>
                  </a:ext>
                </a:extLst>
              </p:cNvPr>
              <p:cNvSpPr/>
              <p:nvPr/>
            </p:nvSpPr>
            <p:spPr>
              <a:xfrm rot="5400000">
                <a:off x="9059152" y="4405556"/>
                <a:ext cx="437602" cy="154666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105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Scale In</a:t>
                </a:r>
                <a:endParaRPr lang="en-BE" sz="1050" b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A7C30A02-B126-4BA1-AF0D-B100A74FE28A}"/>
                </a:ext>
              </a:extLst>
            </p:cNvPr>
            <p:cNvCxnSpPr>
              <a:cxnSpLocks/>
              <a:stCxn id="62" idx="3"/>
              <a:endCxn id="103" idx="1"/>
            </p:cNvCxnSpPr>
            <p:nvPr/>
          </p:nvCxnSpPr>
          <p:spPr>
            <a:xfrm>
              <a:off x="7607327" y="5154783"/>
              <a:ext cx="1378673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Connector: Elbow 110">
              <a:extLst>
                <a:ext uri="{FF2B5EF4-FFF2-40B4-BE49-F238E27FC236}">
                  <a16:creationId xmlns:a16="http://schemas.microsoft.com/office/drawing/2014/main" id="{59C30902-3835-43DF-B681-95A5128C802D}"/>
                </a:ext>
              </a:extLst>
            </p:cNvPr>
            <p:cNvCxnSpPr>
              <a:cxnSpLocks/>
              <a:endCxn id="100" idx="3"/>
            </p:cNvCxnSpPr>
            <p:nvPr/>
          </p:nvCxnSpPr>
          <p:spPr>
            <a:xfrm flipH="1">
              <a:off x="3347136" y="5154783"/>
              <a:ext cx="1254710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6A55FCC-1B62-47DB-B171-6601EEC301EC}"/>
                </a:ext>
              </a:extLst>
            </p:cNvPr>
            <p:cNvGrpSpPr/>
            <p:nvPr/>
          </p:nvGrpSpPr>
          <p:grpSpPr>
            <a:xfrm>
              <a:off x="2092925" y="5771097"/>
              <a:ext cx="1814968" cy="865891"/>
              <a:chOff x="2092925" y="5656397"/>
              <a:chExt cx="1814968" cy="865891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EB8C1937-E4A0-4EF6-BC40-3BD9945910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63228" y="5656397"/>
                <a:ext cx="474362" cy="404308"/>
              </a:xfrm>
              <a:prstGeom prst="rect">
                <a:avLst/>
              </a:prstGeom>
            </p:spPr>
          </p:pic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846F9722-6605-43DF-848B-998099F44944}"/>
                  </a:ext>
                </a:extLst>
              </p:cNvPr>
              <p:cNvSpPr/>
              <p:nvPr/>
            </p:nvSpPr>
            <p:spPr>
              <a:xfrm rot="5400000">
                <a:off x="2781608" y="5396003"/>
                <a:ext cx="437602" cy="181496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100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Deployment Template</a:t>
                </a:r>
                <a:br>
                  <a:rPr lang="en-US" sz="1100" dirty="0">
                    <a:solidFill>
                      <a:srgbClr val="080808"/>
                    </a:solidFill>
                    <a:latin typeface="Segoe UI (Body)"/>
                    <a:cs typeface="Tahoma"/>
                  </a:rPr>
                </a:br>
                <a:r>
                  <a:rPr lang="en-US" sz="1100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Catalog</a:t>
                </a:r>
                <a:endParaRPr lang="en-BE" sz="1100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2D19C66-EED4-4C79-95C0-1EC3EBBD84A7}"/>
                </a:ext>
              </a:extLst>
            </p:cNvPr>
            <p:cNvSpPr/>
            <p:nvPr/>
          </p:nvSpPr>
          <p:spPr>
            <a:xfrm>
              <a:off x="6000762" y="4887573"/>
              <a:ext cx="202242" cy="194557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80808"/>
                  </a:solidFill>
                  <a:cs typeface="Tahoma"/>
                </a:rPr>
                <a:t>3</a:t>
              </a:r>
              <a:endParaRPr lang="LID4096" sz="1400" dirty="0" err="1">
                <a:solidFill>
                  <a:srgbClr val="080808"/>
                </a:solidFill>
                <a:cs typeface="Tahoma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604885A-B68A-48BB-8898-CD5C96CF5ADC}"/>
                </a:ext>
              </a:extLst>
            </p:cNvPr>
            <p:cNvSpPr/>
            <p:nvPr/>
          </p:nvSpPr>
          <p:spPr>
            <a:xfrm>
              <a:off x="3525150" y="5061175"/>
              <a:ext cx="202242" cy="194557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80808"/>
                  </a:solidFill>
                  <a:cs typeface="Tahoma"/>
                </a:rPr>
                <a:t>5</a:t>
              </a:r>
              <a:endParaRPr lang="LID4096" sz="1400" dirty="0" err="1">
                <a:solidFill>
                  <a:srgbClr val="080808"/>
                </a:solidFill>
                <a:cs typeface="Tahoma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B2DECD0-61C4-4D04-BDB0-B6DE5F85A0E3}"/>
                </a:ext>
              </a:extLst>
            </p:cNvPr>
            <p:cNvSpPr/>
            <p:nvPr/>
          </p:nvSpPr>
          <p:spPr>
            <a:xfrm>
              <a:off x="10059710" y="5061175"/>
              <a:ext cx="202242" cy="194557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80808"/>
                  </a:solidFill>
                  <a:cs typeface="Tahoma"/>
                </a:rPr>
                <a:t>4</a:t>
              </a:r>
              <a:endParaRPr lang="LID4096" sz="1400" dirty="0" err="1">
                <a:solidFill>
                  <a:srgbClr val="080808"/>
                </a:solidFill>
                <a:cs typeface="Tahom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F2921C-260D-4166-8250-FC2A21A56474}"/>
              </a:ext>
            </a:extLst>
          </p:cNvPr>
          <p:cNvGrpSpPr/>
          <p:nvPr/>
        </p:nvGrpSpPr>
        <p:grpSpPr>
          <a:xfrm>
            <a:off x="1555629" y="2241834"/>
            <a:ext cx="9080742" cy="1964383"/>
            <a:chOff x="1555629" y="2241834"/>
            <a:chExt cx="9080742" cy="196438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13621ED-8B6D-4151-9FC3-7DD03B8C702A}"/>
                </a:ext>
              </a:extLst>
            </p:cNvPr>
            <p:cNvSpPr/>
            <p:nvPr/>
          </p:nvSpPr>
          <p:spPr>
            <a:xfrm>
              <a:off x="1555629" y="2674253"/>
              <a:ext cx="9080742" cy="1531964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 dirty="0" err="1">
                <a:solidFill>
                  <a:schemeClr val="bg1"/>
                </a:solidFill>
                <a:latin typeface="Tahoma"/>
                <a:cs typeface="Tahoma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7324EFD-449D-4823-B732-BD7D32346F48}"/>
                </a:ext>
              </a:extLst>
            </p:cNvPr>
            <p:cNvSpPr/>
            <p:nvPr/>
          </p:nvSpPr>
          <p:spPr>
            <a:xfrm rot="5400000">
              <a:off x="5915430" y="-2005691"/>
              <a:ext cx="372907" cy="8867957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Segoe UI (Body)"/>
                  <a:cs typeface="Tahoma"/>
                </a:rPr>
                <a:t>Monitoring &amp; Scaling Triggers</a:t>
              </a:r>
              <a:endParaRPr lang="en-BE" sz="1400" b="1" dirty="0" err="1">
                <a:solidFill>
                  <a:srgbClr val="0070C0"/>
                </a:solidFill>
                <a:latin typeface="Segoe UI (Body)"/>
                <a:cs typeface="Tahoma"/>
              </a:endParaRP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C0685BD-6C68-48E1-AEB1-DE90A10413B1}"/>
                </a:ext>
              </a:extLst>
            </p:cNvPr>
            <p:cNvGrpSpPr/>
            <p:nvPr/>
          </p:nvGrpSpPr>
          <p:grpSpPr>
            <a:xfrm>
              <a:off x="7096029" y="2776349"/>
              <a:ext cx="1997171" cy="493625"/>
              <a:chOff x="7096029" y="2520353"/>
              <a:chExt cx="1997171" cy="493625"/>
            </a:xfrm>
          </p:grpSpPr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F9D90FAD-DFB0-4AB8-BDE8-1CEB982B9B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096029" y="2575294"/>
                <a:ext cx="438684" cy="438684"/>
              </a:xfrm>
              <a:prstGeom prst="rect">
                <a:avLst/>
              </a:prstGeom>
            </p:spPr>
          </p:pic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A47E53A5-AE66-4D01-9196-3A0200105286}"/>
                  </a:ext>
                </a:extLst>
              </p:cNvPr>
              <p:cNvSpPr/>
              <p:nvPr/>
            </p:nvSpPr>
            <p:spPr>
              <a:xfrm rot="5400000">
                <a:off x="8132365" y="1936918"/>
                <a:ext cx="377399" cy="154427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t"/>
              <a:lstStyle/>
              <a:p>
                <a:r>
                  <a:rPr lang="en-US" sz="100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Active Messages &lt;= 100</a:t>
                </a:r>
              </a:p>
              <a:p>
                <a:r>
                  <a:rPr lang="en-US" sz="1000" i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Scaling Criteria</a:t>
                </a:r>
                <a:endParaRPr lang="en-BE" sz="1000" i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88394F1E-B25C-4D0C-8DD8-6BBABC749922}"/>
                </a:ext>
              </a:extLst>
            </p:cNvPr>
            <p:cNvGrpSpPr/>
            <p:nvPr/>
          </p:nvGrpSpPr>
          <p:grpSpPr>
            <a:xfrm>
              <a:off x="3237589" y="2786911"/>
              <a:ext cx="1996747" cy="498140"/>
              <a:chOff x="3237589" y="2530915"/>
              <a:chExt cx="1996747" cy="498140"/>
            </a:xfrm>
          </p:grpSpPr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D63A3D3B-121F-4F55-876D-46DCD7B9F7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795652" y="2590371"/>
                <a:ext cx="438684" cy="438684"/>
              </a:xfrm>
              <a:prstGeom prst="rect">
                <a:avLst/>
              </a:prstGeom>
            </p:spPr>
          </p:pic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E9838BBB-AF32-44D6-951D-CC5E9F1CE98A}"/>
                  </a:ext>
                </a:extLst>
              </p:cNvPr>
              <p:cNvSpPr/>
              <p:nvPr/>
            </p:nvSpPr>
            <p:spPr>
              <a:xfrm rot="5400000">
                <a:off x="3825551" y="1942953"/>
                <a:ext cx="377399" cy="1553324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t"/>
              <a:lstStyle/>
              <a:p>
                <a:pPr algn="r"/>
                <a:r>
                  <a:rPr lang="en-US" sz="100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Active Messages &gt; 250</a:t>
                </a:r>
              </a:p>
              <a:p>
                <a:pPr algn="r"/>
                <a:r>
                  <a:rPr lang="en-US" sz="1000" i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Scaling Criteria</a:t>
                </a:r>
                <a:endParaRPr lang="en-BE" sz="1000" i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2DD5394-0E51-4EA4-9850-C1A444DE83DF}"/>
                </a:ext>
              </a:extLst>
            </p:cNvPr>
            <p:cNvSpPr/>
            <p:nvPr/>
          </p:nvSpPr>
          <p:spPr>
            <a:xfrm>
              <a:off x="6003563" y="2952421"/>
              <a:ext cx="202242" cy="194557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80808"/>
                  </a:solidFill>
                  <a:cs typeface="Tahoma"/>
                </a:rPr>
                <a:t>1</a:t>
              </a:r>
              <a:endParaRPr lang="LID4096" sz="1400" dirty="0" err="1">
                <a:solidFill>
                  <a:srgbClr val="080808"/>
                </a:solidFill>
                <a:cs typeface="Tahoma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19D2FB1-190A-4BD5-BEC3-F2B3A3415CAF}"/>
                </a:ext>
              </a:extLst>
            </p:cNvPr>
            <p:cNvSpPr/>
            <p:nvPr/>
          </p:nvSpPr>
          <p:spPr>
            <a:xfrm>
              <a:off x="6000762" y="3495997"/>
              <a:ext cx="202242" cy="194557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80808"/>
                  </a:solidFill>
                  <a:cs typeface="Tahoma"/>
                </a:rPr>
                <a:t>2</a:t>
              </a:r>
              <a:endParaRPr lang="LID4096" sz="1400" dirty="0" err="1">
                <a:solidFill>
                  <a:srgbClr val="080808"/>
                </a:solidFill>
                <a:cs typeface="Tahoma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B1913B6-8332-44BE-8B4F-C2B5404A8AD4}"/>
                </a:ext>
              </a:extLst>
            </p:cNvPr>
            <p:cNvGrpSpPr/>
            <p:nvPr/>
          </p:nvGrpSpPr>
          <p:grpSpPr>
            <a:xfrm>
              <a:off x="4035118" y="3394116"/>
              <a:ext cx="1959752" cy="703074"/>
              <a:chOff x="4035118" y="3394116"/>
              <a:chExt cx="1959752" cy="703074"/>
            </a:xfrm>
          </p:grpSpPr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E008A42A-2B2F-443F-93B8-A007B255FC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23038" y="3394116"/>
                <a:ext cx="583912" cy="455862"/>
              </a:xfrm>
              <a:prstGeom prst="rect">
                <a:avLst/>
              </a:prstGeom>
            </p:spPr>
          </p:pic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52D99E51-E899-4132-8279-5525AD232FA0}"/>
                  </a:ext>
                </a:extLst>
              </p:cNvPr>
              <p:cNvSpPr/>
              <p:nvPr/>
            </p:nvSpPr>
            <p:spPr>
              <a:xfrm rot="5400000">
                <a:off x="4877021" y="2979341"/>
                <a:ext cx="275946" cy="195975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Scale Trigger Request (Out)</a:t>
                </a:r>
                <a:endParaRPr lang="en-BE" sz="1050" b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277F7088-C257-42A2-ABEF-D153470F5646}"/>
                </a:ext>
              </a:extLst>
            </p:cNvPr>
            <p:cNvGrpSpPr/>
            <p:nvPr/>
          </p:nvGrpSpPr>
          <p:grpSpPr>
            <a:xfrm>
              <a:off x="6257529" y="3400406"/>
              <a:ext cx="2115683" cy="703074"/>
              <a:chOff x="4035118" y="3394116"/>
              <a:chExt cx="1959752" cy="703074"/>
            </a:xfrm>
          </p:grpSpPr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1FE5D6DA-E428-450C-877F-9896C434E0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23038" y="3394116"/>
                <a:ext cx="583912" cy="455862"/>
              </a:xfrm>
              <a:prstGeom prst="rect">
                <a:avLst/>
              </a:prstGeom>
            </p:spPr>
          </p:pic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F05F9EB-145D-42C4-9B73-43480AFD97EE}"/>
                  </a:ext>
                </a:extLst>
              </p:cNvPr>
              <p:cNvSpPr/>
              <p:nvPr/>
            </p:nvSpPr>
            <p:spPr>
              <a:xfrm rot="5400000">
                <a:off x="4877021" y="2979341"/>
                <a:ext cx="275946" cy="195975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Scale Trigger Request (In)</a:t>
                </a:r>
                <a:endParaRPr lang="en-BE" sz="1050" b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96992EB7-3CDB-4880-B81A-C98E4C1EB6A5}"/>
                </a:ext>
              </a:extLst>
            </p:cNvPr>
            <p:cNvGrpSpPr/>
            <p:nvPr/>
          </p:nvGrpSpPr>
          <p:grpSpPr>
            <a:xfrm>
              <a:off x="8448888" y="3393477"/>
              <a:ext cx="2115683" cy="701506"/>
              <a:chOff x="4035118" y="3394116"/>
              <a:chExt cx="1959752" cy="701506"/>
            </a:xfrm>
          </p:grpSpPr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C94F4759-606A-4455-A2E7-79C4D0522E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23038" y="3394116"/>
                <a:ext cx="583912" cy="455862"/>
              </a:xfrm>
              <a:prstGeom prst="rect">
                <a:avLst/>
              </a:prstGeom>
            </p:spPr>
          </p:pic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975DE49F-64FC-47B8-9144-645C564607D0}"/>
                  </a:ext>
                </a:extLst>
              </p:cNvPr>
              <p:cNvSpPr/>
              <p:nvPr/>
            </p:nvSpPr>
            <p:spPr>
              <a:xfrm rot="5400000">
                <a:off x="4877021" y="2977773"/>
                <a:ext cx="275946" cy="195975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Scale Trigger Orchestrator (In)</a:t>
                </a:r>
                <a:endParaRPr lang="en-BE" sz="1050" b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cxnSp>
          <p:nvCxnSpPr>
            <p:cNvPr id="114" name="Connector: Elbow 110">
              <a:extLst>
                <a:ext uri="{FF2B5EF4-FFF2-40B4-BE49-F238E27FC236}">
                  <a16:creationId xmlns:a16="http://schemas.microsoft.com/office/drawing/2014/main" id="{82C5C636-44C5-4053-8988-EBB0CBCE5A02}"/>
                </a:ext>
              </a:extLst>
            </p:cNvPr>
            <p:cNvCxnSpPr>
              <a:cxnSpLocks/>
              <a:stCxn id="110" idx="1"/>
              <a:endCxn id="105" idx="3"/>
            </p:cNvCxnSpPr>
            <p:nvPr/>
          </p:nvCxnSpPr>
          <p:spPr>
            <a:xfrm flipH="1">
              <a:off x="7630557" y="3621408"/>
              <a:ext cx="1560987" cy="6929"/>
            </a:xfrm>
            <a:prstGeom prst="straightConnector1">
              <a:avLst/>
            </a:prstGeom>
            <a:ln w="19050">
              <a:solidFill>
                <a:schemeClr val="accent5"/>
              </a:solidFill>
              <a:prstDash val="sysDash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155F7E5-0465-40F4-B233-AFC372E50376}"/>
                </a:ext>
              </a:extLst>
            </p:cNvPr>
            <p:cNvSpPr/>
            <p:nvPr/>
          </p:nvSpPr>
          <p:spPr>
            <a:xfrm rot="5400000">
              <a:off x="8283254" y="2694322"/>
              <a:ext cx="350255" cy="16556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900" i="1" dirty="0">
                  <a:solidFill>
                    <a:srgbClr val="080808"/>
                  </a:solidFill>
                  <a:latin typeface="Segoe UI (Body)"/>
                  <a:cs typeface="Tahoma"/>
                </a:rPr>
                <a:t>Enable / Disable</a:t>
              </a:r>
              <a:endParaRPr lang="en-BE" sz="900" i="1" dirty="0" err="1">
                <a:solidFill>
                  <a:srgbClr val="080808"/>
                </a:solidFill>
                <a:latin typeface="Segoe UI (Body)"/>
                <a:cs typeface="Tahoma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7302A35-EB46-4CDA-9056-F52A128FCE31}"/>
                </a:ext>
              </a:extLst>
            </p:cNvPr>
            <p:cNvGrpSpPr/>
            <p:nvPr/>
          </p:nvGrpSpPr>
          <p:grpSpPr>
            <a:xfrm>
              <a:off x="1683951" y="3383074"/>
              <a:ext cx="2115683" cy="701506"/>
              <a:chOff x="4035118" y="3394116"/>
              <a:chExt cx="1959752" cy="701506"/>
            </a:xfrm>
          </p:grpSpPr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6C9869AB-3B11-4631-9355-C737848A35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23038" y="3394116"/>
                <a:ext cx="583912" cy="455862"/>
              </a:xfrm>
              <a:prstGeom prst="rect">
                <a:avLst/>
              </a:prstGeom>
            </p:spPr>
          </p:pic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629C048C-29C7-4CC8-BBEE-5AC4D5DB9BB6}"/>
                  </a:ext>
                </a:extLst>
              </p:cNvPr>
              <p:cNvSpPr/>
              <p:nvPr/>
            </p:nvSpPr>
            <p:spPr>
              <a:xfrm rot="5400000">
                <a:off x="4877021" y="2977773"/>
                <a:ext cx="275946" cy="195975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Scale Trigger Orchestrator (Out)</a:t>
                </a:r>
                <a:endParaRPr lang="en-BE" sz="1050" b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cxnSp>
          <p:nvCxnSpPr>
            <p:cNvPr id="121" name="Connector: Elbow 110">
              <a:extLst>
                <a:ext uri="{FF2B5EF4-FFF2-40B4-BE49-F238E27FC236}">
                  <a16:creationId xmlns:a16="http://schemas.microsoft.com/office/drawing/2014/main" id="{02E7779B-28A3-4C8B-9B3E-68FC39063CE7}"/>
                </a:ext>
              </a:extLst>
            </p:cNvPr>
            <p:cNvCxnSpPr>
              <a:cxnSpLocks/>
              <a:stCxn id="118" idx="3"/>
              <a:endCxn id="90" idx="1"/>
            </p:cNvCxnSpPr>
            <p:nvPr/>
          </p:nvCxnSpPr>
          <p:spPr>
            <a:xfrm>
              <a:off x="3056979" y="3611005"/>
              <a:ext cx="1666059" cy="11042"/>
            </a:xfrm>
            <a:prstGeom prst="straightConnector1">
              <a:avLst/>
            </a:prstGeom>
            <a:ln w="19050">
              <a:solidFill>
                <a:schemeClr val="accent5"/>
              </a:solidFill>
              <a:prstDash val="sysDash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504F3AA-DE18-4252-BDF3-CF0F329EABDA}"/>
                </a:ext>
              </a:extLst>
            </p:cNvPr>
            <p:cNvSpPr/>
            <p:nvPr/>
          </p:nvSpPr>
          <p:spPr>
            <a:xfrm rot="5400000">
              <a:off x="3749903" y="2682175"/>
              <a:ext cx="350255" cy="16556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900" i="1" dirty="0">
                  <a:solidFill>
                    <a:srgbClr val="080808"/>
                  </a:solidFill>
                  <a:latin typeface="Segoe UI (Body)"/>
                  <a:cs typeface="Tahoma"/>
                </a:rPr>
                <a:t>Enable / Disable</a:t>
              </a:r>
              <a:endParaRPr lang="en-BE" sz="900" i="1" dirty="0" err="1">
                <a:solidFill>
                  <a:srgbClr val="080808"/>
                </a:solidFill>
                <a:latin typeface="Segoe UI (Body)"/>
                <a:cs typeface="Tahoma"/>
              </a:endParaRPr>
            </a:p>
          </p:txBody>
        </p:sp>
        <p:cxnSp>
          <p:nvCxnSpPr>
            <p:cNvPr id="124" name="Connector: Elbow 110">
              <a:extLst>
                <a:ext uri="{FF2B5EF4-FFF2-40B4-BE49-F238E27FC236}">
                  <a16:creationId xmlns:a16="http://schemas.microsoft.com/office/drawing/2014/main" id="{BE106D3F-3D7E-4BE1-8F66-61ED3875187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763228" y="2981520"/>
              <a:ext cx="474360" cy="390506"/>
            </a:xfrm>
            <a:prstGeom prst="bentConnector3">
              <a:avLst>
                <a:gd name="adj1" fmla="val 100199"/>
              </a:avLst>
            </a:prstGeom>
            <a:ln w="19050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" name="Connector: Elbow 110">
              <a:extLst>
                <a:ext uri="{FF2B5EF4-FFF2-40B4-BE49-F238E27FC236}">
                  <a16:creationId xmlns:a16="http://schemas.microsoft.com/office/drawing/2014/main" id="{A5A2EEAF-B1B0-4D21-B7E6-2052E2D93B4A}"/>
                </a:ext>
              </a:extLst>
            </p:cNvPr>
            <p:cNvCxnSpPr>
              <a:cxnSpLocks/>
              <a:stCxn id="176" idx="0"/>
              <a:endCxn id="110" idx="0"/>
            </p:cNvCxnSpPr>
            <p:nvPr/>
          </p:nvCxnSpPr>
          <p:spPr>
            <a:xfrm>
              <a:off x="9093200" y="2965050"/>
              <a:ext cx="413530" cy="428427"/>
            </a:xfrm>
            <a:prstGeom prst="bentConnector2">
              <a:avLst/>
            </a:prstGeom>
            <a:ln w="19050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9059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3C5AB63-AEF7-43A5-BB43-6A53B8DB4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190" y="2064953"/>
            <a:ext cx="508319" cy="505827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1D8E15-8E23-4EB9-A65F-67A869512276}"/>
              </a:ext>
            </a:extLst>
          </p:cNvPr>
          <p:cNvSpPr/>
          <p:nvPr/>
        </p:nvSpPr>
        <p:spPr>
          <a:xfrm rot="5400000">
            <a:off x="11450401" y="2132725"/>
            <a:ext cx="269658" cy="11122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000" dirty="0">
                <a:solidFill>
                  <a:srgbClr val="080808"/>
                </a:solidFill>
                <a:latin typeface="Segoe UI (Body)"/>
                <a:cs typeface="Tahoma"/>
              </a:rPr>
              <a:t>Platform Events</a:t>
            </a:r>
            <a:endParaRPr lang="en-BE" sz="1000" dirty="0" err="1">
              <a:solidFill>
                <a:srgbClr val="080808"/>
              </a:solidFill>
              <a:latin typeface="Segoe UI (Body)"/>
              <a:cs typeface="Tahom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7A7CB6-A69B-48EF-825F-FF506E34A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90" y="575794"/>
            <a:ext cx="2257425" cy="2247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93B016F-CE78-41C5-BCE9-1C541C4BD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415" y="369503"/>
            <a:ext cx="4343400" cy="33909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9BCEDA0-0EE6-4F5D-9817-E5C62687B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456" y="402865"/>
            <a:ext cx="2286000" cy="2286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CC016F0-F7D7-4C02-9270-64DA4ACA5F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290" y="3381555"/>
            <a:ext cx="2105025" cy="21050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9D02CFC-2B24-4095-8EFC-9F288F136C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7717" y="4252643"/>
            <a:ext cx="2257425" cy="19240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844FC62-CA04-475F-B0A5-BFB7A256BC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6860" y="3584275"/>
            <a:ext cx="2743200" cy="27432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C0255EA6-1183-41AE-BE58-225BD080F6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81238" y="212041"/>
            <a:ext cx="1744872" cy="17448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7FAFA20-E0E2-4792-A542-3DADC39E93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38456" y="3805153"/>
            <a:ext cx="2333625" cy="197167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00A039A0-86E8-4AF4-A853-783757670B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81533" y="4600200"/>
            <a:ext cx="1228936" cy="1228936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A01FF6AE-1CB6-4E67-9042-C6678A8125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73645" y="3725618"/>
            <a:ext cx="909368" cy="90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91204"/>
      </p:ext>
    </p:extLst>
  </p:cSld>
  <p:clrMapOvr>
    <a:masterClrMapping/>
  </p:clrMapOvr>
</p:sld>
</file>

<file path=ppt/theme/theme1.xml><?xml version="1.0" encoding="utf-8"?>
<a:theme xmlns:a="http://schemas.openxmlformats.org/drawingml/2006/main" name="Codit_powerpoint">
  <a:themeElements>
    <a:clrScheme name="Codit Jul 2018">
      <a:dk1>
        <a:srgbClr val="28212C"/>
      </a:dk1>
      <a:lt1>
        <a:srgbClr val="FFFFFF"/>
      </a:lt1>
      <a:dk2>
        <a:srgbClr val="0098CC"/>
      </a:dk2>
      <a:lt2>
        <a:srgbClr val="D3E9F1"/>
      </a:lt2>
      <a:accent1>
        <a:srgbClr val="6D339C"/>
      </a:accent1>
      <a:accent2>
        <a:srgbClr val="A3CF5E"/>
      </a:accent2>
      <a:accent3>
        <a:srgbClr val="0098CC"/>
      </a:accent3>
      <a:accent4>
        <a:srgbClr val="E5CB53"/>
      </a:accent4>
      <a:accent5>
        <a:srgbClr val="4BC1B9"/>
      </a:accent5>
      <a:accent6>
        <a:srgbClr val="F49130"/>
      </a:accent6>
      <a:hlink>
        <a:srgbClr val="6D339C"/>
      </a:hlink>
      <a:folHlink>
        <a:srgbClr val="28212C"/>
      </a:folHlink>
    </a:clrScheme>
    <a:fontScheme name="Codit 2018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Tahoma"/>
            <a:cs typeface="Tahoma"/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 Template Codit" id="{B563039E-00FA-489C-8918-E45B7D689516}" vid="{925638A8-9E6A-4542-971E-FA201B3C78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ee67b93-6974-4599-bd16-a295bb27cfe1">
      <UserInfo>
        <DisplayName>Stijn Degrieck</DisplayName>
        <AccountId>13</AccountId>
        <AccountType/>
      </UserInfo>
      <UserInfo>
        <DisplayName>Henk Buysschaert</DisplayName>
        <AccountId>73</AccountId>
        <AccountType/>
      </UserInfo>
      <UserInfo>
        <DisplayName>Sean MacGillavry</DisplayName>
        <AccountId>69</AccountId>
        <AccountType/>
      </UserInfo>
      <UserInfo>
        <DisplayName>Joachim De Roissart</DisplayName>
        <AccountId>90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604DF092D3D49B351D6278F007E19" ma:contentTypeVersion="7" ma:contentTypeDescription="Create a new document." ma:contentTypeScope="" ma:versionID="a741f742da3336562cd50a39a69eaa15">
  <xsd:schema xmlns:xsd="http://www.w3.org/2001/XMLSchema" xmlns:xs="http://www.w3.org/2001/XMLSchema" xmlns:p="http://schemas.microsoft.com/office/2006/metadata/properties" xmlns:ns2="fee67b93-6974-4599-bd16-a295bb27cfe1" xmlns:ns3="ca5330bd-c563-4e65-982c-c703f4b94ec3" targetNamespace="http://schemas.microsoft.com/office/2006/metadata/properties" ma:root="true" ma:fieldsID="38f3fb98fb601c9cb6e194579c7111d9" ns2:_="" ns3:_="">
    <xsd:import namespace="fee67b93-6974-4599-bd16-a295bb27cfe1"/>
    <xsd:import namespace="ca5330bd-c563-4e65-982c-c703f4b94ec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67b93-6974-4599-bd16-a295bb27cfe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5330bd-c563-4e65-982c-c703f4b94e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868E38-3883-485C-AA72-FE197350C91A}">
  <ds:schemaRefs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ca5330bd-c563-4e65-982c-c703f4b94ec3"/>
    <ds:schemaRef ds:uri="fee67b93-6974-4599-bd16-a295bb27cfe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D1960A6-4BE3-42B6-BC04-74E06DF22B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4ED37A-3E41-4079-B161-B36C644DBC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e67b93-6974-4599-bd16-a295bb27cfe1"/>
    <ds:schemaRef ds:uri="ca5330bd-c563-4e65-982c-c703f4b94e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83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Segoe UI</vt:lpstr>
      <vt:lpstr>Segoe UI (Body)</vt:lpstr>
      <vt:lpstr>Segoe UI Light</vt:lpstr>
      <vt:lpstr>Tahoma</vt:lpstr>
      <vt:lpstr>Codit_powerpoint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we are today</dc:title>
  <dc:creator>Tom Kerkhove</dc:creator>
  <cp:lastModifiedBy>Tom Kerkhove</cp:lastModifiedBy>
  <cp:revision>90</cp:revision>
  <cp:lastPrinted>2020-09-28T10:59:56Z</cp:lastPrinted>
  <dcterms:created xsi:type="dcterms:W3CDTF">2020-08-13T06:11:47Z</dcterms:created>
  <dcterms:modified xsi:type="dcterms:W3CDTF">2020-11-13T13:57:40Z</dcterms:modified>
</cp:coreProperties>
</file>