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E08E0-E415-47EB-B7FC-3EF1BC578E0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A4603825-BB61-432A-8F06-5F970A9932C5}">
      <dgm:prSet phldrT="[Text]"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Provision Azure API Management</a:t>
          </a:r>
          <a:endParaRPr lang="en-BE" sz="14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A63D072-00E4-47CA-96CA-7288A74472A9}" type="parTrans" cxnId="{7D4D4542-AE69-4C15-9A46-777A551AA0D5}">
      <dgm:prSet/>
      <dgm:spPr/>
      <dgm:t>
        <a:bodyPr/>
        <a:lstStyle/>
        <a:p>
          <a:endParaRPr lang="en-BE"/>
        </a:p>
      </dgm:t>
    </dgm:pt>
    <dgm:pt modelId="{57370174-7EEF-4902-9395-7FFC0C927098}" type="sibTrans" cxnId="{7D4D4542-AE69-4C15-9A46-777A551AA0D5}">
      <dgm:prSet/>
      <dgm:spPr/>
      <dgm:t>
        <a:bodyPr/>
        <a:lstStyle/>
        <a:p>
          <a:endParaRPr lang="en-BE"/>
        </a:p>
      </dgm:t>
    </dgm:pt>
    <dgm:pt modelId="{26ADAB84-49BD-4B4C-8CC7-884DCCEE1D4D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 service instance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8C1DA0-5B5D-470F-B66C-0BAD84CCC45B}" type="parTrans" cxnId="{CCE49C1A-3070-47B3-8217-436E3CEF10E7}">
      <dgm:prSet/>
      <dgm:spPr/>
      <dgm:t>
        <a:bodyPr/>
        <a:lstStyle/>
        <a:p>
          <a:endParaRPr lang="en-BE"/>
        </a:p>
      </dgm:t>
    </dgm:pt>
    <dgm:pt modelId="{D29A9490-82AB-40E6-BCE3-AE75C715B454}" type="sibTrans" cxnId="{CCE49C1A-3070-47B3-8217-436E3CEF10E7}">
      <dgm:prSet/>
      <dgm:spPr/>
      <dgm:t>
        <a:bodyPr/>
        <a:lstStyle/>
        <a:p>
          <a:endParaRPr lang="en-BE"/>
        </a:p>
      </dgm:t>
    </dgm:pt>
    <dgm:pt modelId="{1A3558C8-FDB5-4285-AEFF-075D33878860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 self-hosted gateway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03750F-84D1-4271-B3F5-A2BFB40ED06B}" type="parTrans" cxnId="{349E2368-F4F0-4936-B136-FE6E26D14672}">
      <dgm:prSet/>
      <dgm:spPr/>
      <dgm:t>
        <a:bodyPr/>
        <a:lstStyle/>
        <a:p>
          <a:endParaRPr lang="en-BE"/>
        </a:p>
      </dgm:t>
    </dgm:pt>
    <dgm:pt modelId="{FC13C2AC-6412-4473-B019-2391E231AA18}" type="sibTrans" cxnId="{349E2368-F4F0-4936-B136-FE6E26D14672}">
      <dgm:prSet/>
      <dgm:spPr/>
      <dgm:t>
        <a:bodyPr/>
        <a:lstStyle/>
        <a:p>
          <a:endParaRPr lang="en-BE"/>
        </a:p>
      </dgm:t>
    </dgm:pt>
    <dgm:pt modelId="{6D034FA8-27AB-43C0-B510-4E4250910451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Provision infrastructure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gm:t>
    </dgm:pt>
    <dgm:pt modelId="{7733215E-8256-4432-B965-2690CB8937F7}" type="parTrans" cxnId="{660F0701-BFBB-490D-B88B-C2F60DCCE05F}">
      <dgm:prSet/>
      <dgm:spPr/>
      <dgm:t>
        <a:bodyPr/>
        <a:lstStyle/>
        <a:p>
          <a:endParaRPr lang="en-BE"/>
        </a:p>
      </dgm:t>
    </dgm:pt>
    <dgm:pt modelId="{0F1F0829-5BC4-4989-A603-77C27B721151}" type="sibTrans" cxnId="{660F0701-BFBB-490D-B88B-C2F60DCCE05F}">
      <dgm:prSet/>
      <dgm:spPr/>
      <dgm:t>
        <a:bodyPr/>
        <a:lstStyle/>
        <a:p>
          <a:endParaRPr lang="en-BE"/>
        </a:p>
      </dgm:t>
    </dgm:pt>
    <dgm:pt modelId="{8D8FFD82-397A-4BA4-BF5A-49E5B6F48778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Deploy Bacon API with internal ingress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26FE2D-EF46-4B56-9767-E9F2B79C3553}" type="parTrans" cxnId="{1289BB3B-E367-49F9-86B2-41F060615F37}">
      <dgm:prSet/>
      <dgm:spPr/>
      <dgm:t>
        <a:bodyPr/>
        <a:lstStyle/>
        <a:p>
          <a:endParaRPr lang="en-BE"/>
        </a:p>
      </dgm:t>
    </dgm:pt>
    <dgm:pt modelId="{01A3205E-26FB-44A8-97DB-B8505E7BAA8F}" type="sibTrans" cxnId="{1289BB3B-E367-49F9-86B2-41F060615F37}">
      <dgm:prSet/>
      <dgm:spPr/>
      <dgm:t>
        <a:bodyPr/>
        <a:lstStyle/>
        <a:p>
          <a:endParaRPr lang="en-BE"/>
        </a:p>
      </dgm:t>
    </dgm:pt>
    <dgm:pt modelId="{E3AE4126-972B-4FCE-8E32-6B7427426AFD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Integrate container workloads with</a:t>
          </a:r>
          <a:b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</a:b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Azure API Management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gm:t>
    </dgm:pt>
    <dgm:pt modelId="{87AD45CC-5729-43B8-AA05-D4330BE26533}" type="parTrans" cxnId="{DC165BD0-3FA8-4F94-ACE6-55D07125FD86}">
      <dgm:prSet/>
      <dgm:spPr/>
      <dgm:t>
        <a:bodyPr/>
        <a:lstStyle/>
        <a:p>
          <a:endParaRPr lang="en-BE"/>
        </a:p>
      </dgm:t>
    </dgm:pt>
    <dgm:pt modelId="{C25DED55-B544-4E43-AEAA-99D5E91CB6C0}" type="sibTrans" cxnId="{DC165BD0-3FA8-4F94-ACE6-55D07125FD86}">
      <dgm:prSet/>
      <dgm:spPr/>
      <dgm:t>
        <a:bodyPr/>
        <a:lstStyle/>
        <a:p>
          <a:endParaRPr lang="en-BE"/>
        </a:p>
      </dgm:t>
    </dgm:pt>
    <dgm:pt modelId="{78C74320-5B32-46DF-828D-41022E47FDE5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Deploy Apps on Azure Container Apps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gm:t>
    </dgm:pt>
    <dgm:pt modelId="{38B05AE1-E7B6-4917-A2FA-C9E355917F00}" type="parTrans" cxnId="{EA9F5664-1ABE-43C1-AF55-0CF27E081D7D}">
      <dgm:prSet/>
      <dgm:spPr/>
      <dgm:t>
        <a:bodyPr/>
        <a:lstStyle/>
        <a:p>
          <a:endParaRPr lang="en-BE"/>
        </a:p>
      </dgm:t>
    </dgm:pt>
    <dgm:pt modelId="{D51E9B47-86CF-4089-AC19-2A91991A429E}" type="sibTrans" cxnId="{EA9F5664-1ABE-43C1-AF55-0CF27E081D7D}">
      <dgm:prSet/>
      <dgm:spPr/>
      <dgm:t>
        <a:bodyPr/>
        <a:lstStyle/>
        <a:p>
          <a:endParaRPr lang="en-BE"/>
        </a:p>
      </dgm:t>
    </dgm:pt>
    <dgm:pt modelId="{CE69B260-4ABC-4374-B592-705CF03E2DD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Deploy API gateway with external ingress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F96F45-F0CC-4FE6-B395-113BE6E9C2EB}" type="parTrans" cxnId="{AF7FE506-C346-4A1B-A381-514B22D0EEE8}">
      <dgm:prSet/>
      <dgm:spPr/>
      <dgm:t>
        <a:bodyPr/>
        <a:lstStyle/>
        <a:p>
          <a:endParaRPr lang="en-BE"/>
        </a:p>
      </dgm:t>
    </dgm:pt>
    <dgm:pt modelId="{B3F54B82-E994-470B-8329-870B66613670}" type="sibTrans" cxnId="{AF7FE506-C346-4A1B-A381-514B22D0EEE8}">
      <dgm:prSet/>
      <dgm:spPr/>
      <dgm:t>
        <a:bodyPr/>
        <a:lstStyle/>
        <a:p>
          <a:endParaRPr lang="en-BE"/>
        </a:p>
      </dgm:t>
    </dgm:pt>
    <dgm:pt modelId="{38B4C010-EB7B-445F-9FAD-00B223B07B7F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 Bacon API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3BA887-B327-4EF7-BDCB-B328852EBD9D}" type="parTrans" cxnId="{315381CE-304F-4B5A-A0A0-DACEF5926BFB}">
      <dgm:prSet/>
      <dgm:spPr/>
      <dgm:t>
        <a:bodyPr/>
        <a:lstStyle/>
        <a:p>
          <a:endParaRPr lang="en-BE"/>
        </a:p>
      </dgm:t>
    </dgm:pt>
    <dgm:pt modelId="{0747C354-05F4-419D-B86D-622FC3A3ADFF}" type="sibTrans" cxnId="{315381CE-304F-4B5A-A0A0-DACEF5926BFB}">
      <dgm:prSet/>
      <dgm:spPr/>
      <dgm:t>
        <a:bodyPr/>
        <a:lstStyle/>
        <a:p>
          <a:endParaRPr lang="en-BE"/>
        </a:p>
      </dgm:t>
    </dgm:pt>
    <dgm:pt modelId="{C417123E-A71A-41CF-BCEB-7E6A759A8909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 Bacon backend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4449EC-3C16-4980-BF27-390065A15994}" type="parTrans" cxnId="{F8E8083C-B708-4803-828E-CF9FBB9633D1}">
      <dgm:prSet/>
      <dgm:spPr/>
      <dgm:t>
        <a:bodyPr/>
        <a:lstStyle/>
        <a:p>
          <a:endParaRPr lang="en-BE"/>
        </a:p>
      </dgm:t>
    </dgm:pt>
    <dgm:pt modelId="{D21C16B8-1D70-4636-A6E3-AB79237ECF46}" type="sibTrans" cxnId="{F8E8083C-B708-4803-828E-CF9FBB9633D1}">
      <dgm:prSet/>
      <dgm:spPr/>
      <dgm:t>
        <a:bodyPr/>
        <a:lstStyle/>
        <a:p>
          <a:endParaRPr lang="en-BE"/>
        </a:p>
      </dgm:t>
    </dgm:pt>
    <dgm:pt modelId="{38E83F26-3B23-45F8-9F09-0574D203F19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Use policy to set backend for self-hosted gateway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F314169-8100-4F9D-914F-B15E6CF1C248}" type="parTrans" cxnId="{94E039F1-58C5-47BF-B884-73D412D3ED03}">
      <dgm:prSet/>
      <dgm:spPr/>
      <dgm:t>
        <a:bodyPr/>
        <a:lstStyle/>
        <a:p>
          <a:endParaRPr lang="en-BE"/>
        </a:p>
      </dgm:t>
    </dgm:pt>
    <dgm:pt modelId="{368F4C60-41B5-403E-B79B-BD5C0F780985}" type="sibTrans" cxnId="{94E039F1-58C5-47BF-B884-73D412D3ED03}">
      <dgm:prSet/>
      <dgm:spPr/>
      <dgm:t>
        <a:bodyPr/>
        <a:lstStyle/>
        <a:p>
          <a:endParaRPr lang="en-BE"/>
        </a:p>
      </dgm:t>
    </dgm:pt>
    <dgm:pt modelId="{5267D894-6A5D-4862-A91D-4779597479F1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Expose Bacon API on self-hosted gateway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F200E0-D09C-4162-A123-DD450B0F067D}" type="parTrans" cxnId="{DC6380C6-6157-48C3-A94C-21972D7ACC42}">
      <dgm:prSet/>
      <dgm:spPr/>
      <dgm:t>
        <a:bodyPr/>
        <a:lstStyle/>
        <a:p>
          <a:endParaRPr lang="en-BE"/>
        </a:p>
      </dgm:t>
    </dgm:pt>
    <dgm:pt modelId="{D6AA030F-4B10-4572-8E6F-FF819787972B}" type="sibTrans" cxnId="{DC6380C6-6157-48C3-A94C-21972D7ACC42}">
      <dgm:prSet/>
      <dgm:spPr/>
      <dgm:t>
        <a:bodyPr/>
        <a:lstStyle/>
        <a:p>
          <a:endParaRPr lang="en-BE"/>
        </a:p>
      </dgm:t>
    </dgm:pt>
    <dgm:pt modelId="{9BD132F5-7AFD-4F05-81ED-B2F7824E7FDB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 Log Analytics</a:t>
          </a:r>
          <a:endParaRPr lang="en-B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3EBB83-CE78-43A4-9AED-62A3E0FAC521}" type="parTrans" cxnId="{F31E0CEC-2534-49B0-9790-6D8134EA5AB2}">
      <dgm:prSet/>
      <dgm:spPr/>
      <dgm:t>
        <a:bodyPr/>
        <a:lstStyle/>
        <a:p>
          <a:endParaRPr lang="en-BE"/>
        </a:p>
      </dgm:t>
    </dgm:pt>
    <dgm:pt modelId="{1902695C-A5A2-4C46-9668-0FCE3688F7E7}" type="sibTrans" cxnId="{F31E0CEC-2534-49B0-9790-6D8134EA5AB2}">
      <dgm:prSet/>
      <dgm:spPr/>
      <dgm:t>
        <a:bodyPr/>
        <a:lstStyle/>
        <a:p>
          <a:endParaRPr lang="en-BE"/>
        </a:p>
      </dgm:t>
    </dgm:pt>
    <dgm:pt modelId="{DA763B31-BFEE-4046-8F29-DD59F9768114}" type="pres">
      <dgm:prSet presAssocID="{68AE08E0-E415-47EB-B7FC-3EF1BC578E08}" presName="Name0" presStyleCnt="0">
        <dgm:presLayoutVars>
          <dgm:dir/>
          <dgm:animLvl val="lvl"/>
          <dgm:resizeHandles val="exact"/>
        </dgm:presLayoutVars>
      </dgm:prSet>
      <dgm:spPr/>
    </dgm:pt>
    <dgm:pt modelId="{4B053F00-C9DE-406A-8058-212B8B719300}" type="pres">
      <dgm:prSet presAssocID="{68AE08E0-E415-47EB-B7FC-3EF1BC578E08}" presName="tSp" presStyleCnt="0"/>
      <dgm:spPr/>
    </dgm:pt>
    <dgm:pt modelId="{6EEC0859-ACD2-420F-8634-4FE0E2B33711}" type="pres">
      <dgm:prSet presAssocID="{68AE08E0-E415-47EB-B7FC-3EF1BC578E08}" presName="bSp" presStyleCnt="0"/>
      <dgm:spPr/>
    </dgm:pt>
    <dgm:pt modelId="{4B902E43-2710-4696-B736-06ED62431789}" type="pres">
      <dgm:prSet presAssocID="{68AE08E0-E415-47EB-B7FC-3EF1BC578E08}" presName="process" presStyleCnt="0"/>
      <dgm:spPr/>
    </dgm:pt>
    <dgm:pt modelId="{8FDC4F3F-3473-4288-88DF-DE0665E7D368}" type="pres">
      <dgm:prSet presAssocID="{A4603825-BB61-432A-8F06-5F970A9932C5}" presName="composite1" presStyleCnt="0"/>
      <dgm:spPr/>
    </dgm:pt>
    <dgm:pt modelId="{69ED0891-D4FA-4CD8-BEC8-61354FACE6BB}" type="pres">
      <dgm:prSet presAssocID="{A4603825-BB61-432A-8F06-5F970A9932C5}" presName="dummyNode1" presStyleLbl="node1" presStyleIdx="0" presStyleCnt="4"/>
      <dgm:spPr/>
    </dgm:pt>
    <dgm:pt modelId="{8E0BB412-C49E-4660-959C-24D3318DFF25}" type="pres">
      <dgm:prSet presAssocID="{A4603825-BB61-432A-8F06-5F970A9932C5}" presName="childNode1" presStyleLbl="bgAcc1" presStyleIdx="0" presStyleCnt="4">
        <dgm:presLayoutVars>
          <dgm:bulletEnabled val="1"/>
        </dgm:presLayoutVars>
      </dgm:prSet>
      <dgm:spPr/>
    </dgm:pt>
    <dgm:pt modelId="{10CB307D-1DF1-4F93-B860-621E5938C682}" type="pres">
      <dgm:prSet presAssocID="{A4603825-BB61-432A-8F06-5F970A9932C5}" presName="childNode1tx" presStyleLbl="bgAcc1" presStyleIdx="0" presStyleCnt="4">
        <dgm:presLayoutVars>
          <dgm:bulletEnabled val="1"/>
        </dgm:presLayoutVars>
      </dgm:prSet>
      <dgm:spPr/>
    </dgm:pt>
    <dgm:pt modelId="{3D4C40A2-FA59-412F-85ED-322B85FF81C4}" type="pres">
      <dgm:prSet presAssocID="{A4603825-BB61-432A-8F06-5F970A9932C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6AC275E-858F-4DF4-A9FB-8F18609B2774}" type="pres">
      <dgm:prSet presAssocID="{A4603825-BB61-432A-8F06-5F970A9932C5}" presName="connSite1" presStyleCnt="0"/>
      <dgm:spPr/>
    </dgm:pt>
    <dgm:pt modelId="{5747A82E-621E-47FA-9A6E-169F141239BE}" type="pres">
      <dgm:prSet presAssocID="{57370174-7EEF-4902-9395-7FFC0C927098}" presName="Name9" presStyleLbl="sibTrans2D1" presStyleIdx="0" presStyleCnt="3"/>
      <dgm:spPr/>
    </dgm:pt>
    <dgm:pt modelId="{83B21A97-205F-4D65-8A1E-9ED45C2D6BF5}" type="pres">
      <dgm:prSet presAssocID="{6D034FA8-27AB-43C0-B510-4E4250910451}" presName="composite2" presStyleCnt="0"/>
      <dgm:spPr/>
    </dgm:pt>
    <dgm:pt modelId="{577F5493-0AF4-4EE7-AE11-3153A87D5D45}" type="pres">
      <dgm:prSet presAssocID="{6D034FA8-27AB-43C0-B510-4E4250910451}" presName="dummyNode2" presStyleLbl="node1" presStyleIdx="0" presStyleCnt="4"/>
      <dgm:spPr/>
    </dgm:pt>
    <dgm:pt modelId="{2C20F079-56C9-4C84-BC2E-4A7A28D3AAA0}" type="pres">
      <dgm:prSet presAssocID="{6D034FA8-27AB-43C0-B510-4E4250910451}" presName="childNode2" presStyleLbl="bgAcc1" presStyleIdx="1" presStyleCnt="4">
        <dgm:presLayoutVars>
          <dgm:bulletEnabled val="1"/>
        </dgm:presLayoutVars>
      </dgm:prSet>
      <dgm:spPr/>
    </dgm:pt>
    <dgm:pt modelId="{40FB52AE-ED4D-46F4-98DF-3F436DCF3FAF}" type="pres">
      <dgm:prSet presAssocID="{6D034FA8-27AB-43C0-B510-4E4250910451}" presName="childNode2tx" presStyleLbl="bgAcc1" presStyleIdx="1" presStyleCnt="4">
        <dgm:presLayoutVars>
          <dgm:bulletEnabled val="1"/>
        </dgm:presLayoutVars>
      </dgm:prSet>
      <dgm:spPr/>
    </dgm:pt>
    <dgm:pt modelId="{409C4896-621D-481E-9D12-B3FE06214E73}" type="pres">
      <dgm:prSet presAssocID="{6D034FA8-27AB-43C0-B510-4E4250910451}" presName="parentNode2" presStyleLbl="node1" presStyleIdx="1" presStyleCnt="4">
        <dgm:presLayoutVars>
          <dgm:chMax val="0"/>
          <dgm:bulletEnabled val="1"/>
        </dgm:presLayoutVars>
      </dgm:prSet>
      <dgm:spPr>
        <a:xfrm>
          <a:off x="3658026" y="532873"/>
          <a:ext cx="1875998" cy="746022"/>
        </a:xfrm>
        <a:prstGeom prst="roundRect">
          <a:avLst>
            <a:gd name="adj" fmla="val 10000"/>
          </a:avLst>
        </a:prstGeom>
      </dgm:spPr>
    </dgm:pt>
    <dgm:pt modelId="{1791F461-F4C2-4580-BB51-8E7D9A68D531}" type="pres">
      <dgm:prSet presAssocID="{6D034FA8-27AB-43C0-B510-4E4250910451}" presName="connSite2" presStyleCnt="0"/>
      <dgm:spPr/>
    </dgm:pt>
    <dgm:pt modelId="{EF1C8752-DEEC-4845-B247-0EDC23791005}" type="pres">
      <dgm:prSet presAssocID="{0F1F0829-5BC4-4989-A603-77C27B721151}" presName="Name18" presStyleLbl="sibTrans2D1" presStyleIdx="1" presStyleCnt="3"/>
      <dgm:spPr/>
    </dgm:pt>
    <dgm:pt modelId="{1C133B21-A574-4968-ABE8-AB696359085F}" type="pres">
      <dgm:prSet presAssocID="{78C74320-5B32-46DF-828D-41022E47FDE5}" presName="composite1" presStyleCnt="0"/>
      <dgm:spPr/>
    </dgm:pt>
    <dgm:pt modelId="{B4DB716E-1FDB-4303-92A5-0B8B94B2328E}" type="pres">
      <dgm:prSet presAssocID="{78C74320-5B32-46DF-828D-41022E47FDE5}" presName="dummyNode1" presStyleLbl="node1" presStyleIdx="1" presStyleCnt="4"/>
      <dgm:spPr/>
    </dgm:pt>
    <dgm:pt modelId="{55E5B907-DF99-4960-BDF7-3D722F040045}" type="pres">
      <dgm:prSet presAssocID="{78C74320-5B32-46DF-828D-41022E47FDE5}" presName="childNode1" presStyleLbl="bgAcc1" presStyleIdx="2" presStyleCnt="4">
        <dgm:presLayoutVars>
          <dgm:bulletEnabled val="1"/>
        </dgm:presLayoutVars>
      </dgm:prSet>
      <dgm:spPr/>
    </dgm:pt>
    <dgm:pt modelId="{4545F89F-3FF4-4C0B-9524-C874BC20FEC8}" type="pres">
      <dgm:prSet presAssocID="{78C74320-5B32-46DF-828D-41022E47FDE5}" presName="childNode1tx" presStyleLbl="bgAcc1" presStyleIdx="2" presStyleCnt="4">
        <dgm:presLayoutVars>
          <dgm:bulletEnabled val="1"/>
        </dgm:presLayoutVars>
      </dgm:prSet>
      <dgm:spPr/>
    </dgm:pt>
    <dgm:pt modelId="{66E11A54-F574-43DA-AFC1-3C02ACA8E386}" type="pres">
      <dgm:prSet presAssocID="{78C74320-5B32-46DF-828D-41022E47FDE5}" presName="parentNode1" presStyleLbl="node1" presStyleIdx="2" presStyleCnt="4">
        <dgm:presLayoutVars>
          <dgm:chMax val="1"/>
          <dgm:bulletEnabled val="1"/>
        </dgm:presLayoutVars>
      </dgm:prSet>
      <dgm:spPr>
        <a:xfrm>
          <a:off x="6585554" y="2273593"/>
          <a:ext cx="1875998" cy="746022"/>
        </a:xfrm>
        <a:prstGeom prst="roundRect">
          <a:avLst>
            <a:gd name="adj" fmla="val 10000"/>
          </a:avLst>
        </a:prstGeom>
      </dgm:spPr>
    </dgm:pt>
    <dgm:pt modelId="{070B6C5B-232F-4ED3-A973-27CEBABDA569}" type="pres">
      <dgm:prSet presAssocID="{78C74320-5B32-46DF-828D-41022E47FDE5}" presName="connSite1" presStyleCnt="0"/>
      <dgm:spPr/>
    </dgm:pt>
    <dgm:pt modelId="{02B6B73E-8C69-48BD-828F-0B032471AE39}" type="pres">
      <dgm:prSet presAssocID="{D51E9B47-86CF-4089-AC19-2A91991A429E}" presName="Name9" presStyleLbl="sibTrans2D1" presStyleIdx="2" presStyleCnt="3"/>
      <dgm:spPr/>
    </dgm:pt>
    <dgm:pt modelId="{59CBA1C3-6EE5-4F29-BFF3-55B87110B033}" type="pres">
      <dgm:prSet presAssocID="{E3AE4126-972B-4FCE-8E32-6B7427426AFD}" presName="composite2" presStyleCnt="0"/>
      <dgm:spPr/>
    </dgm:pt>
    <dgm:pt modelId="{3060D50A-C4DC-4F47-9BAD-62DCEAD1CF41}" type="pres">
      <dgm:prSet presAssocID="{E3AE4126-972B-4FCE-8E32-6B7427426AFD}" presName="dummyNode2" presStyleLbl="node1" presStyleIdx="2" presStyleCnt="4"/>
      <dgm:spPr/>
    </dgm:pt>
    <dgm:pt modelId="{C7242E4C-E94E-4BAB-8481-F31E35DE1767}" type="pres">
      <dgm:prSet presAssocID="{E3AE4126-972B-4FCE-8E32-6B7427426AFD}" presName="childNode2" presStyleLbl="bgAcc1" presStyleIdx="3" presStyleCnt="4">
        <dgm:presLayoutVars>
          <dgm:bulletEnabled val="1"/>
        </dgm:presLayoutVars>
      </dgm:prSet>
      <dgm:spPr/>
    </dgm:pt>
    <dgm:pt modelId="{39CDFB0B-E04D-4860-BEF3-8D9A63475616}" type="pres">
      <dgm:prSet presAssocID="{E3AE4126-972B-4FCE-8E32-6B7427426AFD}" presName="childNode2tx" presStyleLbl="bgAcc1" presStyleIdx="3" presStyleCnt="4">
        <dgm:presLayoutVars>
          <dgm:bulletEnabled val="1"/>
        </dgm:presLayoutVars>
      </dgm:prSet>
      <dgm:spPr/>
    </dgm:pt>
    <dgm:pt modelId="{E879907D-2E5D-4A67-8871-BFCF1B9C3294}" type="pres">
      <dgm:prSet presAssocID="{E3AE4126-972B-4FCE-8E32-6B7427426AFD}" presName="parentNode2" presStyleLbl="node1" presStyleIdx="3" presStyleCnt="4" custScaleX="114549">
        <dgm:presLayoutVars>
          <dgm:chMax val="0"/>
          <dgm:bulletEnabled val="1"/>
        </dgm:presLayoutVars>
      </dgm:prSet>
      <dgm:spPr>
        <a:xfrm>
          <a:off x="9513081" y="532873"/>
          <a:ext cx="1875998" cy="746022"/>
        </a:xfrm>
        <a:prstGeom prst="roundRect">
          <a:avLst>
            <a:gd name="adj" fmla="val 10000"/>
          </a:avLst>
        </a:prstGeom>
      </dgm:spPr>
    </dgm:pt>
    <dgm:pt modelId="{9FE47F6E-3D66-4013-8CBC-28DA875E5F62}" type="pres">
      <dgm:prSet presAssocID="{E3AE4126-972B-4FCE-8E32-6B7427426AFD}" presName="connSite2" presStyleCnt="0"/>
      <dgm:spPr/>
    </dgm:pt>
  </dgm:ptLst>
  <dgm:cxnLst>
    <dgm:cxn modelId="{660F0701-BFBB-490D-B88B-C2F60DCCE05F}" srcId="{68AE08E0-E415-47EB-B7FC-3EF1BC578E08}" destId="{6D034FA8-27AB-43C0-B510-4E4250910451}" srcOrd="1" destOrd="0" parTransId="{7733215E-8256-4432-B965-2690CB8937F7}" sibTransId="{0F1F0829-5BC4-4989-A603-77C27B721151}"/>
    <dgm:cxn modelId="{16E8B701-7531-4B4A-8420-EB438C22F4DE}" type="presOf" srcId="{5267D894-6A5D-4862-A91D-4779597479F1}" destId="{39CDFB0B-E04D-4860-BEF3-8D9A63475616}" srcOrd="1" destOrd="3" presId="urn:microsoft.com/office/officeart/2005/8/layout/hProcess4"/>
    <dgm:cxn modelId="{AF7FE506-C346-4A1B-A381-514B22D0EEE8}" srcId="{78C74320-5B32-46DF-828D-41022E47FDE5}" destId="{CE69B260-4ABC-4374-B592-705CF03E2DD7}" srcOrd="0" destOrd="0" parTransId="{54F96F45-F0CC-4FE6-B395-113BE6E9C2EB}" sibTransId="{B3F54B82-E994-470B-8329-870B66613670}"/>
    <dgm:cxn modelId="{254EB909-73FB-47F1-9B36-FB613D3ABD31}" type="presOf" srcId="{9BD132F5-7AFD-4F05-81ED-B2F7824E7FDB}" destId="{2C20F079-56C9-4C84-BC2E-4A7A28D3AAA0}" srcOrd="0" destOrd="0" presId="urn:microsoft.com/office/officeart/2005/8/layout/hProcess4"/>
    <dgm:cxn modelId="{05105C0C-3C64-414E-98C7-269902F48E78}" type="presOf" srcId="{C417123E-A71A-41CF-BCEB-7E6A759A8909}" destId="{39CDFB0B-E04D-4860-BEF3-8D9A63475616}" srcOrd="1" destOrd="1" presId="urn:microsoft.com/office/officeart/2005/8/layout/hProcess4"/>
    <dgm:cxn modelId="{30AF8011-AB58-4D5F-95D0-8FCF5FC399C3}" type="presOf" srcId="{1A3558C8-FDB5-4285-AEFF-075D33878860}" destId="{10CB307D-1DF1-4F93-B860-621E5938C682}" srcOrd="1" destOrd="1" presId="urn:microsoft.com/office/officeart/2005/8/layout/hProcess4"/>
    <dgm:cxn modelId="{CCE49C1A-3070-47B3-8217-436E3CEF10E7}" srcId="{A4603825-BB61-432A-8F06-5F970A9932C5}" destId="{26ADAB84-49BD-4B4C-8CC7-884DCCEE1D4D}" srcOrd="0" destOrd="0" parTransId="{238C1DA0-5B5D-470F-B66C-0BAD84CCC45B}" sibTransId="{D29A9490-82AB-40E6-BCE3-AE75C715B454}"/>
    <dgm:cxn modelId="{C85E0B29-9E9B-472F-B954-48D066A0A228}" type="presOf" srcId="{26ADAB84-49BD-4B4C-8CC7-884DCCEE1D4D}" destId="{10CB307D-1DF1-4F93-B860-621E5938C682}" srcOrd="1" destOrd="0" presId="urn:microsoft.com/office/officeart/2005/8/layout/hProcess4"/>
    <dgm:cxn modelId="{14CA242F-7A18-4E16-9FED-A9D6A2CD5C4D}" type="presOf" srcId="{38B4C010-EB7B-445F-9FAD-00B223B07B7F}" destId="{39CDFB0B-E04D-4860-BEF3-8D9A63475616}" srcOrd="1" destOrd="0" presId="urn:microsoft.com/office/officeart/2005/8/layout/hProcess4"/>
    <dgm:cxn modelId="{A5C1403A-D344-4048-99B6-EFDF3CEED769}" type="presOf" srcId="{78C74320-5B32-46DF-828D-41022E47FDE5}" destId="{66E11A54-F574-43DA-AFC1-3C02ACA8E386}" srcOrd="0" destOrd="0" presId="urn:microsoft.com/office/officeart/2005/8/layout/hProcess4"/>
    <dgm:cxn modelId="{1289BB3B-E367-49F9-86B2-41F060615F37}" srcId="{78C74320-5B32-46DF-828D-41022E47FDE5}" destId="{8D8FFD82-397A-4BA4-BF5A-49E5B6F48778}" srcOrd="1" destOrd="0" parTransId="{8526FE2D-EF46-4B56-9767-E9F2B79C3553}" sibTransId="{01A3205E-26FB-44A8-97DB-B8505E7BAA8F}"/>
    <dgm:cxn modelId="{F8E8083C-B708-4803-828E-CF9FBB9633D1}" srcId="{E3AE4126-972B-4FCE-8E32-6B7427426AFD}" destId="{C417123E-A71A-41CF-BCEB-7E6A759A8909}" srcOrd="1" destOrd="0" parTransId="{5E4449EC-3C16-4980-BF27-390065A15994}" sibTransId="{D21C16B8-1D70-4636-A6E3-AB79237ECF46}"/>
    <dgm:cxn modelId="{DA32E05D-F55E-44E4-B390-737727145649}" type="presOf" srcId="{1A3558C8-FDB5-4285-AEFF-075D33878860}" destId="{8E0BB412-C49E-4660-959C-24D3318DFF25}" srcOrd="0" destOrd="1" presId="urn:microsoft.com/office/officeart/2005/8/layout/hProcess4"/>
    <dgm:cxn modelId="{7D4D4542-AE69-4C15-9A46-777A551AA0D5}" srcId="{68AE08E0-E415-47EB-B7FC-3EF1BC578E08}" destId="{A4603825-BB61-432A-8F06-5F970A9932C5}" srcOrd="0" destOrd="0" parTransId="{3A63D072-00E4-47CA-96CA-7288A74472A9}" sibTransId="{57370174-7EEF-4902-9395-7FFC0C927098}"/>
    <dgm:cxn modelId="{EA9F5664-1ABE-43C1-AF55-0CF27E081D7D}" srcId="{68AE08E0-E415-47EB-B7FC-3EF1BC578E08}" destId="{78C74320-5B32-46DF-828D-41022E47FDE5}" srcOrd="2" destOrd="0" parTransId="{38B05AE1-E7B6-4917-A2FA-C9E355917F00}" sibTransId="{D51E9B47-86CF-4089-AC19-2A91991A429E}"/>
    <dgm:cxn modelId="{349E2368-F4F0-4936-B136-FE6E26D14672}" srcId="{A4603825-BB61-432A-8F06-5F970A9932C5}" destId="{1A3558C8-FDB5-4285-AEFF-075D33878860}" srcOrd="1" destOrd="0" parTransId="{8A03750F-84D1-4271-B3F5-A2BFB40ED06B}" sibTransId="{FC13C2AC-6412-4473-B019-2391E231AA18}"/>
    <dgm:cxn modelId="{8A86186E-6A05-44F1-B4B1-8C5D09F9A759}" type="presOf" srcId="{5267D894-6A5D-4862-A91D-4779597479F1}" destId="{C7242E4C-E94E-4BAB-8481-F31E35DE1767}" srcOrd="0" destOrd="3" presId="urn:microsoft.com/office/officeart/2005/8/layout/hProcess4"/>
    <dgm:cxn modelId="{894E0B52-6D2C-4C24-B3F3-CAF3BABA0DEE}" type="presOf" srcId="{0F1F0829-5BC4-4989-A603-77C27B721151}" destId="{EF1C8752-DEEC-4845-B247-0EDC23791005}" srcOrd="0" destOrd="0" presId="urn:microsoft.com/office/officeart/2005/8/layout/hProcess4"/>
    <dgm:cxn modelId="{91124275-D33A-4D07-8A1B-49E35B52BE73}" type="presOf" srcId="{38E83F26-3B23-45F8-9F09-0574D203F197}" destId="{C7242E4C-E94E-4BAB-8481-F31E35DE1767}" srcOrd="0" destOrd="2" presId="urn:microsoft.com/office/officeart/2005/8/layout/hProcess4"/>
    <dgm:cxn modelId="{4630EAA3-E255-46D4-9FD1-A94911BB8A44}" type="presOf" srcId="{26ADAB84-49BD-4B4C-8CC7-884DCCEE1D4D}" destId="{8E0BB412-C49E-4660-959C-24D3318DFF25}" srcOrd="0" destOrd="0" presId="urn:microsoft.com/office/officeart/2005/8/layout/hProcess4"/>
    <dgm:cxn modelId="{5BAE36A5-CEBA-4FD1-873B-F0394703F039}" type="presOf" srcId="{D51E9B47-86CF-4089-AC19-2A91991A429E}" destId="{02B6B73E-8C69-48BD-828F-0B032471AE39}" srcOrd="0" destOrd="0" presId="urn:microsoft.com/office/officeart/2005/8/layout/hProcess4"/>
    <dgm:cxn modelId="{97CEFDA7-FD96-4424-B2B9-EA0DF05DC9F2}" type="presOf" srcId="{E3AE4126-972B-4FCE-8E32-6B7427426AFD}" destId="{E879907D-2E5D-4A67-8871-BFCF1B9C3294}" srcOrd="0" destOrd="0" presId="urn:microsoft.com/office/officeart/2005/8/layout/hProcess4"/>
    <dgm:cxn modelId="{F16D27AF-39DE-49B8-BCE2-B3913F11D330}" type="presOf" srcId="{9BD132F5-7AFD-4F05-81ED-B2F7824E7FDB}" destId="{40FB52AE-ED4D-46F4-98DF-3F436DCF3FAF}" srcOrd="1" destOrd="0" presId="urn:microsoft.com/office/officeart/2005/8/layout/hProcess4"/>
    <dgm:cxn modelId="{C61606BA-136E-4C13-9384-03E2E26DD698}" type="presOf" srcId="{8D8FFD82-397A-4BA4-BF5A-49E5B6F48778}" destId="{4545F89F-3FF4-4C0B-9524-C874BC20FEC8}" srcOrd="1" destOrd="1" presId="urn:microsoft.com/office/officeart/2005/8/layout/hProcess4"/>
    <dgm:cxn modelId="{626D2BBA-4919-42B0-8A49-A486C177ED25}" type="presOf" srcId="{A4603825-BB61-432A-8F06-5F970A9932C5}" destId="{3D4C40A2-FA59-412F-85ED-322B85FF81C4}" srcOrd="0" destOrd="0" presId="urn:microsoft.com/office/officeart/2005/8/layout/hProcess4"/>
    <dgm:cxn modelId="{54AE1DC2-F426-4A13-8624-0A3DCBC6A488}" type="presOf" srcId="{8D8FFD82-397A-4BA4-BF5A-49E5B6F48778}" destId="{55E5B907-DF99-4960-BDF7-3D722F040045}" srcOrd="0" destOrd="1" presId="urn:microsoft.com/office/officeart/2005/8/layout/hProcess4"/>
    <dgm:cxn modelId="{DC6380C6-6157-48C3-A94C-21972D7ACC42}" srcId="{E3AE4126-972B-4FCE-8E32-6B7427426AFD}" destId="{5267D894-6A5D-4862-A91D-4779597479F1}" srcOrd="3" destOrd="0" parTransId="{7BF200E0-D09C-4162-A123-DD450B0F067D}" sibTransId="{D6AA030F-4B10-4572-8E6F-FF819787972B}"/>
    <dgm:cxn modelId="{315381CE-304F-4B5A-A0A0-DACEF5926BFB}" srcId="{E3AE4126-972B-4FCE-8E32-6B7427426AFD}" destId="{38B4C010-EB7B-445F-9FAD-00B223B07B7F}" srcOrd="0" destOrd="0" parTransId="{BB3BA887-B327-4EF7-BDCB-B328852EBD9D}" sibTransId="{0747C354-05F4-419D-B86D-622FC3A3ADFF}"/>
    <dgm:cxn modelId="{DC165BD0-3FA8-4F94-ACE6-55D07125FD86}" srcId="{68AE08E0-E415-47EB-B7FC-3EF1BC578E08}" destId="{E3AE4126-972B-4FCE-8E32-6B7427426AFD}" srcOrd="3" destOrd="0" parTransId="{87AD45CC-5729-43B8-AA05-D4330BE26533}" sibTransId="{C25DED55-B544-4E43-AEAA-99D5E91CB6C0}"/>
    <dgm:cxn modelId="{FC1260D6-96E4-494A-B9D3-2B29FCD6F90C}" type="presOf" srcId="{57370174-7EEF-4902-9395-7FFC0C927098}" destId="{5747A82E-621E-47FA-9A6E-169F141239BE}" srcOrd="0" destOrd="0" presId="urn:microsoft.com/office/officeart/2005/8/layout/hProcess4"/>
    <dgm:cxn modelId="{C7A8F1D6-2FD0-420A-A196-428F5661E5F4}" type="presOf" srcId="{CE69B260-4ABC-4374-B592-705CF03E2DD7}" destId="{55E5B907-DF99-4960-BDF7-3D722F040045}" srcOrd="0" destOrd="0" presId="urn:microsoft.com/office/officeart/2005/8/layout/hProcess4"/>
    <dgm:cxn modelId="{FF6E76E6-6207-44D9-802C-29D18E5FD4AF}" type="presOf" srcId="{C417123E-A71A-41CF-BCEB-7E6A759A8909}" destId="{C7242E4C-E94E-4BAB-8481-F31E35DE1767}" srcOrd="0" destOrd="1" presId="urn:microsoft.com/office/officeart/2005/8/layout/hProcess4"/>
    <dgm:cxn modelId="{5F858DE8-190B-4025-B590-C06E6D8A98EC}" type="presOf" srcId="{6D034FA8-27AB-43C0-B510-4E4250910451}" destId="{409C4896-621D-481E-9D12-B3FE06214E73}" srcOrd="0" destOrd="0" presId="urn:microsoft.com/office/officeart/2005/8/layout/hProcess4"/>
    <dgm:cxn modelId="{11D391EA-6465-42CD-BC2D-5B5C9DA24186}" type="presOf" srcId="{38E83F26-3B23-45F8-9F09-0574D203F197}" destId="{39CDFB0B-E04D-4860-BEF3-8D9A63475616}" srcOrd="1" destOrd="2" presId="urn:microsoft.com/office/officeart/2005/8/layout/hProcess4"/>
    <dgm:cxn modelId="{F31E0CEC-2534-49B0-9790-6D8134EA5AB2}" srcId="{6D034FA8-27AB-43C0-B510-4E4250910451}" destId="{9BD132F5-7AFD-4F05-81ED-B2F7824E7FDB}" srcOrd="0" destOrd="0" parTransId="{9A3EBB83-CE78-43A4-9AED-62A3E0FAC521}" sibTransId="{1902695C-A5A2-4C46-9668-0FCE3688F7E7}"/>
    <dgm:cxn modelId="{CC9C2CF1-7545-4ABD-885C-22CBE452FD10}" type="presOf" srcId="{68AE08E0-E415-47EB-B7FC-3EF1BC578E08}" destId="{DA763B31-BFEE-4046-8F29-DD59F9768114}" srcOrd="0" destOrd="0" presId="urn:microsoft.com/office/officeart/2005/8/layout/hProcess4"/>
    <dgm:cxn modelId="{94E039F1-58C5-47BF-B884-73D412D3ED03}" srcId="{E3AE4126-972B-4FCE-8E32-6B7427426AFD}" destId="{38E83F26-3B23-45F8-9F09-0574D203F197}" srcOrd="2" destOrd="0" parTransId="{FF314169-8100-4F9D-914F-B15E6CF1C248}" sibTransId="{368F4C60-41B5-403E-B79B-BD5C0F780985}"/>
    <dgm:cxn modelId="{5C450EF3-DD82-4B86-865C-846AF9A5468F}" type="presOf" srcId="{38B4C010-EB7B-445F-9FAD-00B223B07B7F}" destId="{C7242E4C-E94E-4BAB-8481-F31E35DE1767}" srcOrd="0" destOrd="0" presId="urn:microsoft.com/office/officeart/2005/8/layout/hProcess4"/>
    <dgm:cxn modelId="{ED6DD4F6-2E5D-40F5-B0B7-C7A350376266}" type="presOf" srcId="{CE69B260-4ABC-4374-B592-705CF03E2DD7}" destId="{4545F89F-3FF4-4C0B-9524-C874BC20FEC8}" srcOrd="1" destOrd="0" presId="urn:microsoft.com/office/officeart/2005/8/layout/hProcess4"/>
    <dgm:cxn modelId="{DB6CFC15-630D-4838-A450-27B3C564ADC5}" type="presParOf" srcId="{DA763B31-BFEE-4046-8F29-DD59F9768114}" destId="{4B053F00-C9DE-406A-8058-212B8B719300}" srcOrd="0" destOrd="0" presId="urn:microsoft.com/office/officeart/2005/8/layout/hProcess4"/>
    <dgm:cxn modelId="{5B94A6B9-3887-480F-8422-1096533805F1}" type="presParOf" srcId="{DA763B31-BFEE-4046-8F29-DD59F9768114}" destId="{6EEC0859-ACD2-420F-8634-4FE0E2B33711}" srcOrd="1" destOrd="0" presId="urn:microsoft.com/office/officeart/2005/8/layout/hProcess4"/>
    <dgm:cxn modelId="{AE980253-50A7-49E2-8E2A-A4F85AB73670}" type="presParOf" srcId="{DA763B31-BFEE-4046-8F29-DD59F9768114}" destId="{4B902E43-2710-4696-B736-06ED62431789}" srcOrd="2" destOrd="0" presId="urn:microsoft.com/office/officeart/2005/8/layout/hProcess4"/>
    <dgm:cxn modelId="{E0CEA5A6-DC7F-4117-85EC-AFB08A5D6980}" type="presParOf" srcId="{4B902E43-2710-4696-B736-06ED62431789}" destId="{8FDC4F3F-3473-4288-88DF-DE0665E7D368}" srcOrd="0" destOrd="0" presId="urn:microsoft.com/office/officeart/2005/8/layout/hProcess4"/>
    <dgm:cxn modelId="{D397112C-C0A8-4931-8EAB-6F8BF9678A7B}" type="presParOf" srcId="{8FDC4F3F-3473-4288-88DF-DE0665E7D368}" destId="{69ED0891-D4FA-4CD8-BEC8-61354FACE6BB}" srcOrd="0" destOrd="0" presId="urn:microsoft.com/office/officeart/2005/8/layout/hProcess4"/>
    <dgm:cxn modelId="{5711D514-8DF7-4D34-93CD-7A06094E0DA8}" type="presParOf" srcId="{8FDC4F3F-3473-4288-88DF-DE0665E7D368}" destId="{8E0BB412-C49E-4660-959C-24D3318DFF25}" srcOrd="1" destOrd="0" presId="urn:microsoft.com/office/officeart/2005/8/layout/hProcess4"/>
    <dgm:cxn modelId="{C51D1A90-3D47-4455-A668-A57FE945E108}" type="presParOf" srcId="{8FDC4F3F-3473-4288-88DF-DE0665E7D368}" destId="{10CB307D-1DF1-4F93-B860-621E5938C682}" srcOrd="2" destOrd="0" presId="urn:microsoft.com/office/officeart/2005/8/layout/hProcess4"/>
    <dgm:cxn modelId="{33490C82-18A0-40CF-9BB2-70C581542BB8}" type="presParOf" srcId="{8FDC4F3F-3473-4288-88DF-DE0665E7D368}" destId="{3D4C40A2-FA59-412F-85ED-322B85FF81C4}" srcOrd="3" destOrd="0" presId="urn:microsoft.com/office/officeart/2005/8/layout/hProcess4"/>
    <dgm:cxn modelId="{C93AF754-7D92-4734-81F7-C96B0DBC09C7}" type="presParOf" srcId="{8FDC4F3F-3473-4288-88DF-DE0665E7D368}" destId="{46AC275E-858F-4DF4-A9FB-8F18609B2774}" srcOrd="4" destOrd="0" presId="urn:microsoft.com/office/officeart/2005/8/layout/hProcess4"/>
    <dgm:cxn modelId="{0B2DBA9F-F692-4BC2-B7C2-3A44F5335EFA}" type="presParOf" srcId="{4B902E43-2710-4696-B736-06ED62431789}" destId="{5747A82E-621E-47FA-9A6E-169F141239BE}" srcOrd="1" destOrd="0" presId="urn:microsoft.com/office/officeart/2005/8/layout/hProcess4"/>
    <dgm:cxn modelId="{1902BF67-C8CC-45A0-9C48-F4FEE64E79EB}" type="presParOf" srcId="{4B902E43-2710-4696-B736-06ED62431789}" destId="{83B21A97-205F-4D65-8A1E-9ED45C2D6BF5}" srcOrd="2" destOrd="0" presId="urn:microsoft.com/office/officeart/2005/8/layout/hProcess4"/>
    <dgm:cxn modelId="{43CAEDDB-EC6C-4BCC-B6E0-6170A64DBBE1}" type="presParOf" srcId="{83B21A97-205F-4D65-8A1E-9ED45C2D6BF5}" destId="{577F5493-0AF4-4EE7-AE11-3153A87D5D45}" srcOrd="0" destOrd="0" presId="urn:microsoft.com/office/officeart/2005/8/layout/hProcess4"/>
    <dgm:cxn modelId="{C930E867-CCDD-406C-B0EC-78933F28ABD6}" type="presParOf" srcId="{83B21A97-205F-4D65-8A1E-9ED45C2D6BF5}" destId="{2C20F079-56C9-4C84-BC2E-4A7A28D3AAA0}" srcOrd="1" destOrd="0" presId="urn:microsoft.com/office/officeart/2005/8/layout/hProcess4"/>
    <dgm:cxn modelId="{72D40E3B-1EA4-4974-A9BE-A640813190B0}" type="presParOf" srcId="{83B21A97-205F-4D65-8A1E-9ED45C2D6BF5}" destId="{40FB52AE-ED4D-46F4-98DF-3F436DCF3FAF}" srcOrd="2" destOrd="0" presId="urn:microsoft.com/office/officeart/2005/8/layout/hProcess4"/>
    <dgm:cxn modelId="{DE48DE63-2E79-4B77-961C-AC611B6933A1}" type="presParOf" srcId="{83B21A97-205F-4D65-8A1E-9ED45C2D6BF5}" destId="{409C4896-621D-481E-9D12-B3FE06214E73}" srcOrd="3" destOrd="0" presId="urn:microsoft.com/office/officeart/2005/8/layout/hProcess4"/>
    <dgm:cxn modelId="{CA212C0D-7DDC-4C83-A0EA-8A2D4897CCFE}" type="presParOf" srcId="{83B21A97-205F-4D65-8A1E-9ED45C2D6BF5}" destId="{1791F461-F4C2-4580-BB51-8E7D9A68D531}" srcOrd="4" destOrd="0" presId="urn:microsoft.com/office/officeart/2005/8/layout/hProcess4"/>
    <dgm:cxn modelId="{FB3FB15A-979E-41A5-B8AE-03DFF377F45B}" type="presParOf" srcId="{4B902E43-2710-4696-B736-06ED62431789}" destId="{EF1C8752-DEEC-4845-B247-0EDC23791005}" srcOrd="3" destOrd="0" presId="urn:microsoft.com/office/officeart/2005/8/layout/hProcess4"/>
    <dgm:cxn modelId="{FC700039-3784-4DAF-AD5C-CE0D8825508D}" type="presParOf" srcId="{4B902E43-2710-4696-B736-06ED62431789}" destId="{1C133B21-A574-4968-ABE8-AB696359085F}" srcOrd="4" destOrd="0" presId="urn:microsoft.com/office/officeart/2005/8/layout/hProcess4"/>
    <dgm:cxn modelId="{3FA3CF01-0DD5-4F9C-BBE0-F376276AF9E5}" type="presParOf" srcId="{1C133B21-A574-4968-ABE8-AB696359085F}" destId="{B4DB716E-1FDB-4303-92A5-0B8B94B2328E}" srcOrd="0" destOrd="0" presId="urn:microsoft.com/office/officeart/2005/8/layout/hProcess4"/>
    <dgm:cxn modelId="{3A4D8CD8-3F6F-4D60-BD57-5E10AEA86D1A}" type="presParOf" srcId="{1C133B21-A574-4968-ABE8-AB696359085F}" destId="{55E5B907-DF99-4960-BDF7-3D722F040045}" srcOrd="1" destOrd="0" presId="urn:microsoft.com/office/officeart/2005/8/layout/hProcess4"/>
    <dgm:cxn modelId="{4AB41924-6572-484B-91D9-63DF861E7F59}" type="presParOf" srcId="{1C133B21-A574-4968-ABE8-AB696359085F}" destId="{4545F89F-3FF4-4C0B-9524-C874BC20FEC8}" srcOrd="2" destOrd="0" presId="urn:microsoft.com/office/officeart/2005/8/layout/hProcess4"/>
    <dgm:cxn modelId="{C2222B14-9532-46C5-9D10-D5F95CC24367}" type="presParOf" srcId="{1C133B21-A574-4968-ABE8-AB696359085F}" destId="{66E11A54-F574-43DA-AFC1-3C02ACA8E386}" srcOrd="3" destOrd="0" presId="urn:microsoft.com/office/officeart/2005/8/layout/hProcess4"/>
    <dgm:cxn modelId="{433195A8-B398-4732-A136-EBF3E6509C51}" type="presParOf" srcId="{1C133B21-A574-4968-ABE8-AB696359085F}" destId="{070B6C5B-232F-4ED3-A973-27CEBABDA569}" srcOrd="4" destOrd="0" presId="urn:microsoft.com/office/officeart/2005/8/layout/hProcess4"/>
    <dgm:cxn modelId="{8207B765-B878-485D-B700-78BF83FBC176}" type="presParOf" srcId="{4B902E43-2710-4696-B736-06ED62431789}" destId="{02B6B73E-8C69-48BD-828F-0B032471AE39}" srcOrd="5" destOrd="0" presId="urn:microsoft.com/office/officeart/2005/8/layout/hProcess4"/>
    <dgm:cxn modelId="{ACCEB558-52A2-47CC-A5AF-69504D17B34A}" type="presParOf" srcId="{4B902E43-2710-4696-B736-06ED62431789}" destId="{59CBA1C3-6EE5-4F29-BFF3-55B87110B033}" srcOrd="6" destOrd="0" presId="urn:microsoft.com/office/officeart/2005/8/layout/hProcess4"/>
    <dgm:cxn modelId="{DCCA0B9B-C89E-4024-8F07-434CC4BD6742}" type="presParOf" srcId="{59CBA1C3-6EE5-4F29-BFF3-55B87110B033}" destId="{3060D50A-C4DC-4F47-9BAD-62DCEAD1CF41}" srcOrd="0" destOrd="0" presId="urn:microsoft.com/office/officeart/2005/8/layout/hProcess4"/>
    <dgm:cxn modelId="{9A1A1820-908D-4A23-B60E-E90FE106E087}" type="presParOf" srcId="{59CBA1C3-6EE5-4F29-BFF3-55B87110B033}" destId="{C7242E4C-E94E-4BAB-8481-F31E35DE1767}" srcOrd="1" destOrd="0" presId="urn:microsoft.com/office/officeart/2005/8/layout/hProcess4"/>
    <dgm:cxn modelId="{E07B29EF-AAFA-41B3-8063-A1139624286A}" type="presParOf" srcId="{59CBA1C3-6EE5-4F29-BFF3-55B87110B033}" destId="{39CDFB0B-E04D-4860-BEF3-8D9A63475616}" srcOrd="2" destOrd="0" presId="urn:microsoft.com/office/officeart/2005/8/layout/hProcess4"/>
    <dgm:cxn modelId="{BE021980-0D28-43C7-84E7-C52C66E6C2F6}" type="presParOf" srcId="{59CBA1C3-6EE5-4F29-BFF3-55B87110B033}" destId="{E879907D-2E5D-4A67-8871-BFCF1B9C3294}" srcOrd="3" destOrd="0" presId="urn:microsoft.com/office/officeart/2005/8/layout/hProcess4"/>
    <dgm:cxn modelId="{DB70DE00-CDCC-4063-9A6C-C8D2DFB9E7F8}" type="presParOf" srcId="{59CBA1C3-6EE5-4F29-BFF3-55B87110B033}" destId="{9FE47F6E-3D66-4013-8CBC-28DA875E5F6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BB412-C49E-4660-959C-24D3318DFF25}">
      <dsp:nvSpPr>
        <dsp:cNvPr id="0" name=""/>
        <dsp:cNvSpPr/>
      </dsp:nvSpPr>
      <dsp:spPr>
        <a:xfrm>
          <a:off x="193264" y="905884"/>
          <a:ext cx="2110498" cy="1740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Manage service instance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Manage self-hosted gateway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3323" y="945943"/>
        <a:ext cx="2030380" cy="1287590"/>
      </dsp:txXfrm>
    </dsp:sp>
    <dsp:sp modelId="{5747A82E-621E-47FA-9A6E-169F141239BE}">
      <dsp:nvSpPr>
        <dsp:cNvPr id="0" name=""/>
        <dsp:cNvSpPr/>
      </dsp:nvSpPr>
      <dsp:spPr>
        <a:xfrm>
          <a:off x="1308850" y="1067412"/>
          <a:ext cx="2701329" cy="2701329"/>
        </a:xfrm>
        <a:prstGeom prst="leftCircularArrow">
          <a:avLst>
            <a:gd name="adj1" fmla="val 4529"/>
            <a:gd name="adj2" fmla="val 576064"/>
            <a:gd name="adj3" fmla="val 2351575"/>
            <a:gd name="adj4" fmla="val 9024489"/>
            <a:gd name="adj5" fmla="val 5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C40A2-FA59-412F-85ED-322B85FF81C4}">
      <dsp:nvSpPr>
        <dsp:cNvPr id="0" name=""/>
        <dsp:cNvSpPr/>
      </dsp:nvSpPr>
      <dsp:spPr>
        <a:xfrm>
          <a:off x="662264" y="2273593"/>
          <a:ext cx="1875998" cy="74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Provision Azure API Management</a:t>
          </a:r>
          <a:endParaRPr lang="en-BE" sz="14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84114" y="2295443"/>
        <a:ext cx="1832298" cy="702322"/>
      </dsp:txXfrm>
    </dsp:sp>
    <dsp:sp modelId="{2C20F079-56C9-4C84-BC2E-4A7A28D3AAA0}">
      <dsp:nvSpPr>
        <dsp:cNvPr id="0" name=""/>
        <dsp:cNvSpPr/>
      </dsp:nvSpPr>
      <dsp:spPr>
        <a:xfrm>
          <a:off x="3120792" y="905884"/>
          <a:ext cx="2110498" cy="1740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Manage Log Analytics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60851" y="1318955"/>
        <a:ext cx="2030380" cy="1287590"/>
      </dsp:txXfrm>
    </dsp:sp>
    <dsp:sp modelId="{EF1C8752-DEEC-4845-B247-0EDC23791005}">
      <dsp:nvSpPr>
        <dsp:cNvPr id="0" name=""/>
        <dsp:cNvSpPr/>
      </dsp:nvSpPr>
      <dsp:spPr>
        <a:xfrm>
          <a:off x="4218790" y="-284504"/>
          <a:ext cx="2971004" cy="2971004"/>
        </a:xfrm>
        <a:prstGeom prst="circularArrow">
          <a:avLst>
            <a:gd name="adj1" fmla="val 4117"/>
            <a:gd name="adj2" fmla="val 518538"/>
            <a:gd name="adj3" fmla="val 19305951"/>
            <a:gd name="adj4" fmla="val 12575511"/>
            <a:gd name="adj5" fmla="val 48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4896-621D-481E-9D12-B3FE06214E73}">
      <dsp:nvSpPr>
        <dsp:cNvPr id="0" name=""/>
        <dsp:cNvSpPr/>
      </dsp:nvSpPr>
      <dsp:spPr>
        <a:xfrm>
          <a:off x="3589791" y="532873"/>
          <a:ext cx="1875998" cy="746022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Provision infrastructure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sp:txBody>
      <dsp:txXfrm>
        <a:off x="3611641" y="554723"/>
        <a:ext cx="1832298" cy="702322"/>
      </dsp:txXfrm>
    </dsp:sp>
    <dsp:sp modelId="{55E5B907-DF99-4960-BDF7-3D722F040045}">
      <dsp:nvSpPr>
        <dsp:cNvPr id="0" name=""/>
        <dsp:cNvSpPr/>
      </dsp:nvSpPr>
      <dsp:spPr>
        <a:xfrm>
          <a:off x="6048319" y="905884"/>
          <a:ext cx="2110498" cy="1740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Deploy API gateway with external ingress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Deploy Bacon API with internal ingress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088378" y="945943"/>
        <a:ext cx="2030380" cy="1287590"/>
      </dsp:txXfrm>
    </dsp:sp>
    <dsp:sp modelId="{02B6B73E-8C69-48BD-828F-0B032471AE39}">
      <dsp:nvSpPr>
        <dsp:cNvPr id="0" name=""/>
        <dsp:cNvSpPr/>
      </dsp:nvSpPr>
      <dsp:spPr>
        <a:xfrm>
          <a:off x="7163905" y="1067412"/>
          <a:ext cx="2701329" cy="2701329"/>
        </a:xfrm>
        <a:prstGeom prst="leftCircularArrow">
          <a:avLst>
            <a:gd name="adj1" fmla="val 4529"/>
            <a:gd name="adj2" fmla="val 576064"/>
            <a:gd name="adj3" fmla="val 2351575"/>
            <a:gd name="adj4" fmla="val 9024489"/>
            <a:gd name="adj5" fmla="val 5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11A54-F574-43DA-AFC1-3C02ACA8E386}">
      <dsp:nvSpPr>
        <dsp:cNvPr id="0" name=""/>
        <dsp:cNvSpPr/>
      </dsp:nvSpPr>
      <dsp:spPr>
        <a:xfrm>
          <a:off x="6517319" y="2273593"/>
          <a:ext cx="1875998" cy="746022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Deploy Apps on Azure Container Apps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sp:txBody>
      <dsp:txXfrm>
        <a:off x="6539169" y="2295443"/>
        <a:ext cx="1832298" cy="702322"/>
      </dsp:txXfrm>
    </dsp:sp>
    <dsp:sp modelId="{C7242E4C-E94E-4BAB-8481-F31E35DE1767}">
      <dsp:nvSpPr>
        <dsp:cNvPr id="0" name=""/>
        <dsp:cNvSpPr/>
      </dsp:nvSpPr>
      <dsp:spPr>
        <a:xfrm>
          <a:off x="8975847" y="905884"/>
          <a:ext cx="2110498" cy="1740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Manage Bacon API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Manage Bacon backend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Use policy to set backend for self-hosted gateway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Expose Bacon API on self-hosted gateway</a:t>
          </a:r>
          <a:endParaRPr lang="en-BE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015906" y="1318955"/>
        <a:ext cx="2030380" cy="1287590"/>
      </dsp:txXfrm>
    </dsp:sp>
    <dsp:sp modelId="{E879907D-2E5D-4A67-8871-BFCF1B9C3294}">
      <dsp:nvSpPr>
        <dsp:cNvPr id="0" name=""/>
        <dsp:cNvSpPr/>
      </dsp:nvSpPr>
      <dsp:spPr>
        <a:xfrm>
          <a:off x="9308377" y="532873"/>
          <a:ext cx="2148938" cy="746022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Integrate container workloads with</a:t>
          </a:r>
          <a:b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</a:br>
          <a:r>
            <a:rPr lang="en-US" sz="1400" kern="1200" dirty="0">
              <a:solidFill>
                <a:prstClr val="white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rPr>
            <a:t>Azure API Management</a:t>
          </a:r>
          <a:endParaRPr lang="en-BE" sz="1400" kern="1200" dirty="0">
            <a:solidFill>
              <a:prstClr val="white"/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sp:txBody>
      <dsp:txXfrm>
        <a:off x="9330227" y="554723"/>
        <a:ext cx="2105238" cy="70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D857-7F00-C325-C22A-B3E9A321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D642-6C9B-C7A9-4B1E-D67C55EA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92D9-1064-CADB-DA75-14C608F7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E5AD-49B4-F76F-3842-665A9E7C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030-7CDB-7AD4-4BB5-F637FCCB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27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C4A-8AB9-2D4F-EFD3-6476D53B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D92A-32B2-E7CB-DA7C-7FAB58B7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3022-169C-712F-F30D-C8B0DD9E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2E62-3C7D-A841-1B20-0141A823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F9BA-1F8E-3B64-3C8C-E0F7CB1F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56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43757-DA7B-D932-21CB-785D42BD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F9F6-DE3D-CF27-EBAA-4F3CC8C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994F-41CA-7851-924E-40BDB18B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8A34-9EDB-89F3-BC8E-A9B303E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8A7B-8407-06D7-8B82-901EC1AD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9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50D-3F5E-FBB1-6B3D-871AD7A3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933-0634-5C60-F17C-535B4B72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5F9A-58FC-D5C4-ADB0-54E79046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A9D1-6064-C68B-2D7B-F40EA5D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EDC-74BE-FED4-D1BF-6464C2F3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5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011A-4627-958B-EA0A-D1685E20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8CC2-1753-E76B-CE8D-33C0E064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D2D7-4F9B-0E9A-254D-D9877BB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DED9-7B71-B0DC-D0AC-5A7F9AA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A2BF-FED4-8577-AA17-A4370E7A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4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22A8-C4D2-54D9-0F08-A252CF3F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EED8-46DC-6433-7221-C593EFDC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EFCE-A0B3-641B-ECB3-64D5390A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41A0-05A8-89AF-71D7-3B48091F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ACA6-2B0E-54AF-F802-5D91C9CE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454-7B52-F249-CEA8-25160BA7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4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0B6-6479-6E13-244F-E5C95527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0BBC-C9A7-BCC0-93AF-EAF2E349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04DC-43A3-8B0F-B3A5-4D9C39F2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DE1C-6B08-6218-7503-DAF0BC99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5D18-F7B7-045D-0517-10C86881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E88B5-CFA6-689F-89C5-84D39D4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C48A8-46E5-36A8-B2D2-5B7C3E8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9CCCF-518C-E6C6-29EA-5D34ADB7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37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D6B-6CCA-211A-E27C-6A645654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05D8F-FC6A-15CE-1690-82F556BF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9C959-B84C-9604-A7F8-D232D39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CB2C-52E6-8422-D178-E0DA3E77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24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C17CA-440D-4F47-B619-03C6CF3A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C6F1-F300-2B5C-341B-DD78E69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A69F-67A3-4E93-5DDA-3883F18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43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CC27-9C3E-4D68-2461-D60F2E15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8C9A-FB26-8DD0-D302-31E1E50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0DA7-D8A9-A814-BB86-0AD867B5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3597-BFB2-3CCD-83EB-20AA8926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42A88-F66A-D33E-BE54-1C12563E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F91E-7A5F-D0EF-4AEB-1E83CE3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60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DFD2-BBEE-0718-B810-A1C55221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A1041-38A0-9E31-9DC7-8F361F20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0792B-2EC2-704F-B922-63DE0BD9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E877-5B2B-140B-387E-A3DC418A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B8F5-24B1-CE9E-2934-92394D4D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8082-9064-331B-17E0-1E86EA41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35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CA43-4967-AB86-690B-83FDE7A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3B2D-CCA2-A11D-C608-4238C55D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5AF2-2A9C-F3F7-4324-C23E9358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931C-3A2D-4B42-AFD6-E3DA8B37626D}" type="datetimeFigureOut">
              <a:rPr lang="en-BE" smtClean="0"/>
              <a:t>22/04/2022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0FF5-AC32-BCA1-71C1-8D2927D05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39B0-4ABA-E1CC-4AE0-997C5889E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8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645FC-72CF-9FA3-B7F0-70DF6FDC51E9}"/>
              </a:ext>
            </a:extLst>
          </p:cNvPr>
          <p:cNvSpPr/>
          <p:nvPr/>
        </p:nvSpPr>
        <p:spPr>
          <a:xfrm>
            <a:off x="498098" y="1597328"/>
            <a:ext cx="11488899" cy="17271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F81573-0CE2-FECC-EE7D-D19AB499BFDB}"/>
              </a:ext>
            </a:extLst>
          </p:cNvPr>
          <p:cNvSpPr/>
          <p:nvPr/>
        </p:nvSpPr>
        <p:spPr>
          <a:xfrm>
            <a:off x="498098" y="3954296"/>
            <a:ext cx="11488899" cy="1609804"/>
          </a:xfrm>
          <a:prstGeom prst="roundRect">
            <a:avLst>
              <a:gd name="adj" fmla="val 12508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B5A03E6-18F4-886B-AB1A-58C502454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5" b="86246"/>
          <a:stretch/>
        </p:blipFill>
        <p:spPr>
          <a:xfrm>
            <a:off x="498098" y="3632247"/>
            <a:ext cx="1864802" cy="2914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FAE0F3-186B-E817-0B73-72F97393BE33}"/>
              </a:ext>
            </a:extLst>
          </p:cNvPr>
          <p:cNvGrpSpPr/>
          <p:nvPr/>
        </p:nvGrpSpPr>
        <p:grpSpPr>
          <a:xfrm>
            <a:off x="5003132" y="4174372"/>
            <a:ext cx="2185736" cy="1240177"/>
            <a:chOff x="212844" y="1187771"/>
            <a:chExt cx="2185736" cy="124017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26964B8-D3EE-D17A-A865-45835145F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9512" y="1187771"/>
              <a:ext cx="932400" cy="932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06715-2EC7-8FA1-770F-A407511F5719}"/>
                </a:ext>
              </a:extLst>
            </p:cNvPr>
            <p:cNvSpPr txBox="1"/>
            <p:nvPr/>
          </p:nvSpPr>
          <p:spPr>
            <a:xfrm>
              <a:off x="212844" y="2120171"/>
              <a:ext cx="2185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API Management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AD27E-E18E-D6B5-F432-440BC443D617}"/>
              </a:ext>
            </a:extLst>
          </p:cNvPr>
          <p:cNvGrpSpPr/>
          <p:nvPr/>
        </p:nvGrpSpPr>
        <p:grpSpPr>
          <a:xfrm>
            <a:off x="5140972" y="2068926"/>
            <a:ext cx="1906750" cy="1063220"/>
            <a:chOff x="2533877" y="2079354"/>
            <a:chExt cx="1906750" cy="1063220"/>
          </a:xfrm>
        </p:grpSpPr>
        <p:pic>
          <p:nvPicPr>
            <p:cNvPr id="12" name="Graphic 11" descr="Azure Container Apps icon">
              <a:extLst>
                <a:ext uri="{FF2B5EF4-FFF2-40B4-BE49-F238E27FC236}">
                  <a16:creationId xmlns:a16="http://schemas.microsoft.com/office/drawing/2014/main" id="{5CDA878B-B816-0C58-8FB7-502D16BE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217251" y="2079354"/>
              <a:ext cx="540000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4DF3D-4E43-8947-BBA4-FEF41EE43E1F}"/>
                </a:ext>
              </a:extLst>
            </p:cNvPr>
            <p:cNvSpPr txBox="1"/>
            <p:nvPr/>
          </p:nvSpPr>
          <p:spPr>
            <a:xfrm>
              <a:off x="2533877" y="2619354"/>
              <a:ext cx="1906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Self-Hosted Gateway</a:t>
              </a:r>
              <a:b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 App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AB24A3-98E0-EA8D-3B1A-6B0A8B1702E3}"/>
              </a:ext>
            </a:extLst>
          </p:cNvPr>
          <p:cNvGrpSpPr/>
          <p:nvPr/>
        </p:nvGrpSpPr>
        <p:grpSpPr>
          <a:xfrm>
            <a:off x="498640" y="1262330"/>
            <a:ext cx="2858523" cy="307777"/>
            <a:chOff x="498640" y="3413902"/>
            <a:chExt cx="2858523" cy="3077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CE3A36-B24C-B202-5581-CF32EB274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667" l="7383" r="89933">
                          <a14:foregroundMark x1="8725" y1="14667" x2="8725" y2="14667"/>
                          <a14:foregroundMark x1="10738" y1="11333" x2="10738" y2="11333"/>
                          <a14:foregroundMark x1="26846" y1="11333" x2="26846" y2="11333"/>
                          <a14:foregroundMark x1="34899" y1="11333" x2="34899" y2="11333"/>
                          <a14:foregroundMark x1="41611" y1="11333" x2="41611" y2="11333"/>
                          <a14:foregroundMark x1="19463" y1="45333" x2="19463" y2="45333"/>
                          <a14:foregroundMark x1="17450" y1="54667" x2="17450" y2="54667"/>
                          <a14:foregroundMark x1="11409" y1="56000" x2="11409" y2="56000"/>
                          <a14:foregroundMark x1="8054" y1="56667" x2="8054" y2="56667"/>
                          <a14:foregroundMark x1="7383" y1="68667" x2="7383" y2="68667"/>
                          <a14:foregroundMark x1="8054" y1="80000" x2="8054" y2="80000"/>
                          <a14:foregroundMark x1="8725" y1="86667" x2="8725" y2="86667"/>
                          <a14:foregroundMark x1="18792" y1="90667" x2="18792" y2="90667"/>
                          <a14:foregroundMark x1="35570" y1="90000" x2="35570" y2="90000"/>
                          <a14:foregroundMark x1="52349" y1="85333" x2="52349" y2="85333"/>
                          <a14:foregroundMark x1="69799" y1="88667" x2="69799" y2="88667"/>
                          <a14:foregroundMark x1="78523" y1="90000" x2="78523" y2="90000"/>
                          <a14:foregroundMark x1="87248" y1="66667" x2="87248" y2="66667"/>
                          <a14:foregroundMark x1="86577" y1="58667" x2="86577" y2="58667"/>
                          <a14:foregroundMark x1="77181" y1="46667" x2="77181" y2="46667"/>
                          <a14:foregroundMark x1="87919" y1="32000" x2="87919" y2="32000"/>
                          <a14:foregroundMark x1="52349" y1="22000" x2="52349" y2="22000"/>
                          <a14:foregroundMark x1="63087" y1="12000" x2="63087" y2="12000"/>
                          <a14:foregroundMark x1="78523" y1="12000" x2="78523" y2="12000"/>
                          <a14:backgroundMark x1="89933" y1="81333" x2="89933" y2="81333"/>
                          <a14:backgroundMark x1="89933" y1="82000" x2="89933" y2="82000"/>
                        </a14:backgroundRemoval>
                      </a14:imgEffect>
                    </a14:imgLayer>
                  </a14:imgProps>
                </a:ext>
              </a:extLst>
            </a:blip>
            <a:srcRect l="4947" t="8005" r="9146" b="6497"/>
            <a:stretch/>
          </p:blipFill>
          <p:spPr>
            <a:xfrm>
              <a:off x="498640" y="3417119"/>
              <a:ext cx="301127" cy="30171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49A03A-721F-1320-7403-32135D3A6552}"/>
                </a:ext>
              </a:extLst>
            </p:cNvPr>
            <p:cNvSpPr txBox="1"/>
            <p:nvPr/>
          </p:nvSpPr>
          <p:spPr>
            <a:xfrm>
              <a:off x="802758" y="3413902"/>
              <a:ext cx="2554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 App Environment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EEC72E-3554-3CE7-8200-58E11573ED71}"/>
              </a:ext>
            </a:extLst>
          </p:cNvPr>
          <p:cNvSpPr txBox="1"/>
          <p:nvPr/>
        </p:nvSpPr>
        <p:spPr>
          <a:xfrm>
            <a:off x="6094346" y="1116042"/>
            <a:ext cx="5096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https://example.northeurope.azurecontainerapps.io</a:t>
            </a:r>
            <a:endParaRPr lang="en-BE" sz="1400" dirty="0"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BE290-31DB-F71F-654C-69EA6987C9B2}"/>
              </a:ext>
            </a:extLst>
          </p:cNvPr>
          <p:cNvGrpSpPr/>
          <p:nvPr/>
        </p:nvGrpSpPr>
        <p:grpSpPr>
          <a:xfrm>
            <a:off x="8908980" y="2070635"/>
            <a:ext cx="1504367" cy="1063220"/>
            <a:chOff x="2735068" y="2079354"/>
            <a:chExt cx="1504367" cy="1063220"/>
          </a:xfrm>
        </p:grpSpPr>
        <p:pic>
          <p:nvPicPr>
            <p:cNvPr id="20" name="Graphic 19" descr="Azure Container Apps icon">
              <a:extLst>
                <a:ext uri="{FF2B5EF4-FFF2-40B4-BE49-F238E27FC236}">
                  <a16:creationId xmlns:a16="http://schemas.microsoft.com/office/drawing/2014/main" id="{15CBD89E-3E38-D3C4-74D3-AA1C3AF9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217251" y="2079354"/>
              <a:ext cx="540000" cy="5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DB71FF-AC6D-490A-636F-874C237219DA}"/>
                </a:ext>
              </a:extLst>
            </p:cNvPr>
            <p:cNvSpPr txBox="1"/>
            <p:nvPr/>
          </p:nvSpPr>
          <p:spPr>
            <a:xfrm>
              <a:off x="2735068" y="2619354"/>
              <a:ext cx="1504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Bacon API</a:t>
              </a:r>
              <a:b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 App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F766CE89-E129-7F05-08AB-EFF17DA0D5FA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6364346" y="2338926"/>
            <a:ext cx="3026817" cy="17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>
            <a:extLst>
              <a:ext uri="{FF2B5EF4-FFF2-40B4-BE49-F238E27FC236}">
                <a16:creationId xmlns:a16="http://schemas.microsoft.com/office/drawing/2014/main" id="{FBB1D4ED-0E62-171D-420F-E2A7074E9115}"/>
              </a:ext>
            </a:extLst>
          </p:cNvPr>
          <p:cNvSpPr/>
          <p:nvPr/>
        </p:nvSpPr>
        <p:spPr>
          <a:xfrm>
            <a:off x="7803681" y="2162228"/>
            <a:ext cx="1371990" cy="370218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Ingress</a:t>
            </a:r>
            <a:endParaRPr lang="en-B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3669A8-19F5-99F4-27B3-AC3EB586B80E}"/>
              </a:ext>
            </a:extLst>
          </p:cNvPr>
          <p:cNvGrpSpPr/>
          <p:nvPr/>
        </p:nvGrpSpPr>
        <p:grpSpPr>
          <a:xfrm>
            <a:off x="473820" y="5889594"/>
            <a:ext cx="6440786" cy="840845"/>
            <a:chOff x="473820" y="4794780"/>
            <a:chExt cx="6440786" cy="840845"/>
          </a:xfrm>
        </p:grpSpPr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2E071CA2-400C-1BBF-5B58-99EBB15CCDB0}"/>
                </a:ext>
              </a:extLst>
            </p:cNvPr>
            <p:cNvSpPr/>
            <p:nvPr/>
          </p:nvSpPr>
          <p:spPr>
            <a:xfrm>
              <a:off x="473820" y="4794780"/>
              <a:ext cx="1913358" cy="37044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Ingress</a:t>
              </a:r>
              <a:endParaRPr lang="en-BE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A29353D1-111A-E6DB-5240-8A588B9F9768}"/>
                </a:ext>
              </a:extLst>
            </p:cNvPr>
            <p:cNvSpPr/>
            <p:nvPr/>
          </p:nvSpPr>
          <p:spPr>
            <a:xfrm>
              <a:off x="473820" y="5265181"/>
              <a:ext cx="1913358" cy="37044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Ingress</a:t>
              </a:r>
              <a:endParaRPr lang="en-BE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755189-9C3F-EBBB-2C34-377A1DADE459}"/>
                </a:ext>
              </a:extLst>
            </p:cNvPr>
            <p:cNvSpPr txBox="1"/>
            <p:nvPr/>
          </p:nvSpPr>
          <p:spPr>
            <a:xfrm>
              <a:off x="2467839" y="5296514"/>
              <a:ext cx="44467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 Ingress – Exposed insides Container Environment</a:t>
              </a:r>
              <a:endParaRPr lang="en-BE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5B771-D9B5-379D-7912-F64521A205EA}"/>
                </a:ext>
              </a:extLst>
            </p:cNvPr>
            <p:cNvSpPr txBox="1"/>
            <p:nvPr/>
          </p:nvSpPr>
          <p:spPr>
            <a:xfrm>
              <a:off x="2467839" y="4826113"/>
              <a:ext cx="44467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External Ingress – Exposed Publicly</a:t>
              </a:r>
              <a:endParaRPr lang="en-BE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0C6721A-CA11-48DC-883D-50CF8083C6AE}"/>
              </a:ext>
            </a:extLst>
          </p:cNvPr>
          <p:cNvSpPr txBox="1"/>
          <p:nvPr/>
        </p:nvSpPr>
        <p:spPr>
          <a:xfrm>
            <a:off x="6094346" y="3483895"/>
            <a:ext cx="5096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Sync Configuration</a:t>
            </a:r>
            <a:endParaRPr lang="en-BE" sz="1400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25">
            <a:extLst>
              <a:ext uri="{FF2B5EF4-FFF2-40B4-BE49-F238E27FC236}">
                <a16:creationId xmlns:a16="http://schemas.microsoft.com/office/drawing/2014/main" id="{BBF07631-322B-72E2-2E12-BC3599B7DC3D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094347" y="3132146"/>
            <a:ext cx="1653" cy="10422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5">
            <a:extLst>
              <a:ext uri="{FF2B5EF4-FFF2-40B4-BE49-F238E27FC236}">
                <a16:creationId xmlns:a16="http://schemas.microsoft.com/office/drawing/2014/main" id="{2B4E9637-A596-78DB-9F4E-C821DA6645FC}"/>
              </a:ext>
            </a:extLst>
          </p:cNvPr>
          <p:cNvCxnSpPr>
            <a:cxnSpLocks/>
            <a:stCxn id="43" idx="2"/>
            <a:endCxn id="12" idx="0"/>
          </p:cNvCxnSpPr>
          <p:nvPr/>
        </p:nvCxnSpPr>
        <p:spPr>
          <a:xfrm>
            <a:off x="6094346" y="961715"/>
            <a:ext cx="0" cy="11072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96FD925A-4F52-395B-592F-A17CF562D0A3}"/>
              </a:ext>
            </a:extLst>
          </p:cNvPr>
          <p:cNvSpPr/>
          <p:nvPr/>
        </p:nvSpPr>
        <p:spPr>
          <a:xfrm>
            <a:off x="5137667" y="1398254"/>
            <a:ext cx="1913358" cy="37044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Ingress</a:t>
            </a:r>
            <a:endParaRPr lang="en-B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2BFF664F-1F82-38E0-19F1-23D859F46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7146" y="47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3FD5AC-0011-EBC3-4A1E-883709B7317B}"/>
              </a:ext>
            </a:extLst>
          </p:cNvPr>
          <p:cNvSpPr/>
          <p:nvPr/>
        </p:nvSpPr>
        <p:spPr>
          <a:xfrm>
            <a:off x="3304674" y="312821"/>
            <a:ext cx="8642684" cy="4884821"/>
          </a:xfrm>
          <a:prstGeom prst="roundRect">
            <a:avLst>
              <a:gd name="adj" fmla="val 67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app.bicep</a:t>
            </a:r>
            <a:endParaRPr lang="en-BE" sz="16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41896E-9E26-A5A1-51FC-E0F09FED0A71}"/>
              </a:ext>
            </a:extLst>
          </p:cNvPr>
          <p:cNvSpPr/>
          <p:nvPr/>
        </p:nvSpPr>
        <p:spPr>
          <a:xfrm>
            <a:off x="348916" y="312821"/>
            <a:ext cx="2737184" cy="4884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api-gateway.bicep</a:t>
            </a:r>
            <a:endParaRPr lang="en-BE" sz="16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B475FC-3A25-0767-E526-8FDD8230C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40766"/>
              </p:ext>
            </p:extLst>
          </p:nvPr>
        </p:nvGraphicFramePr>
        <p:xfrm>
          <a:off x="296778" y="766847"/>
          <a:ext cx="11650580" cy="355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2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Tahoma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8</cp:revision>
  <dcterms:created xsi:type="dcterms:W3CDTF">2022-04-21T14:12:35Z</dcterms:created>
  <dcterms:modified xsi:type="dcterms:W3CDTF">2022-04-22T09:30:56Z</dcterms:modified>
</cp:coreProperties>
</file>