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0072C9"/>
    <a:srgbClr val="326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41CA-0FCC-4A92-BB9E-5D6A9D4AB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BD306-FDB2-4FCB-BF7B-DA451EE3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B0B-71C5-4F5B-AFCC-87471C55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39F8-93F8-4ADF-A150-47627CD6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EB46-A39D-4E1A-991B-E9DB5523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016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D045-18F8-4564-B9B8-7892DF71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E0A54-8A8C-4C5C-9381-77A70F05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CEBC-CFC1-4724-85D4-47E169E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07F4-BD97-4A0B-A6EE-CBB8E02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359D-3505-4866-81E6-758C58E5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005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FFBCF-5447-40F1-9A4A-755BA50CA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FA598-B4A9-47E2-A57F-707F2835D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699A-B2BC-475D-B738-D166F122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0ADC-296B-4175-9CED-E5DB45A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43A4-6353-4921-B9E0-E3D16078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566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939F-27BD-4F0A-B9C1-0E5F2136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07F4-8695-4739-AABA-0B9239A2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A446-4102-4D3D-B4AA-6670A992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CFD7-ECFF-47F1-8351-72717F91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30C5-54EE-4C1D-90DB-21C019DA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68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53FE-F435-43DA-9450-B4471B9E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4F02-F80C-40D8-B7C8-8D985968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6040-CC20-42CE-B6EE-BA65363F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57B9-E2CE-45A5-8E73-BBCBB5DF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07B0-5697-4A1F-996A-C1F1003A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7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8E33-1A4E-44F6-887F-483F32BA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28E4-C58D-4523-AD8A-175F0F917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E744-2E1A-4E3E-8273-BCC2A1EF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A4FEA-DD46-4FD9-858D-FBEAECAD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034D3-C4E4-4BB5-A2D6-0FB018C1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F4CE2-B4E1-4C74-BA25-CE102ED4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815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8502-C7E2-4CEA-BFA0-1B9CEC63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5996-B92B-414C-BE59-C54D03B4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74538-45A5-4E10-B926-D45DF5DD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DCF11-0250-4863-9537-0023DA68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675E6-44F1-4C71-B269-0E720D56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F3AB3-C908-4541-B5B0-16978725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AE690-47B0-4B2D-A510-4B612AB8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705A-F3DE-495E-A316-215A72F2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87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D95F-B5DC-4D69-88CB-26F28D03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357DD-B4B3-4BAA-B331-E7848045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F7CBE-1DF0-4F95-B356-C09C9619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138DA-24A2-4EC6-A425-A78F3969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05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6A85-6543-4223-AE73-109A54A4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BEB6-A286-401D-88C4-0DF4CC1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1986F-3825-4E95-A521-C12F86C2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05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370F-10A4-4C9E-93C9-5F6680B0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CDE4-D115-4BB9-82DF-79796C9C1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DC05-19BA-47A4-A23D-00947105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9E853-ADE8-4B3A-8AF6-53821501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E0EA-D076-4D40-8F56-88CA9563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F510-F8D6-4D50-AF0B-DC987EF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92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CBAC-6486-4FA2-A590-C7E9FFEA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A1EF7-5D1A-4BF3-BFA5-A08DE472A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93BB-4625-461E-8495-B877E674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A0D-E88F-4084-9A71-A467815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7A41-1AB1-4371-9DEF-CC024BF1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AA5BE-46B0-4D31-A028-C9CF7317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39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66B87-606B-4778-8187-37F52189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8F15-816D-4FCF-A9BF-2C38CC82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9D743-BD01-41C6-8CDE-820B0F7E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198D-9617-4566-8955-28E414FE487B}" type="datetimeFigureOut">
              <a:rPr lang="LID4096" smtClean="0"/>
              <a:t>06/25/2021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9E62-AD16-4386-ACA9-78F45E969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25AF-2AC7-470F-A1BC-FD2769DFD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38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emf"/><Relationship Id="rId18" Type="http://schemas.openxmlformats.org/officeDocument/2006/relationships/image" Target="../media/image13.emf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image" Target="../media/image11.emf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microsoft.com/office/2007/relationships/hdphoto" Target="../media/hdphoto3.wdp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2BD0C0-478F-4F61-A8FC-E9609A25FC71}"/>
              </a:ext>
            </a:extLst>
          </p:cNvPr>
          <p:cNvSpPr/>
          <p:nvPr/>
        </p:nvSpPr>
        <p:spPr>
          <a:xfrm>
            <a:off x="616597" y="3580964"/>
            <a:ext cx="7165327" cy="30872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7" name="Picture 2" descr="Image result for kubernetes logo">
            <a:extLst>
              <a:ext uri="{FF2B5EF4-FFF2-40B4-BE49-F238E27FC236}">
                <a16:creationId xmlns:a16="http://schemas.microsoft.com/office/drawing/2014/main" id="{58AD8788-EE45-4C80-8FEF-47C051EB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2940256"/>
            <a:ext cx="2470033" cy="5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C967FB-CB11-4F86-8586-DB8FE927B63B}"/>
              </a:ext>
            </a:extLst>
          </p:cNvPr>
          <p:cNvGrpSpPr/>
          <p:nvPr/>
        </p:nvGrpSpPr>
        <p:grpSpPr>
          <a:xfrm>
            <a:off x="5406911" y="4188513"/>
            <a:ext cx="1730768" cy="2134648"/>
            <a:chOff x="5406911" y="4188513"/>
            <a:chExt cx="1730768" cy="21346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F5AA3A-1B1B-49D3-B04A-B74A389E3746}"/>
                </a:ext>
              </a:extLst>
            </p:cNvPr>
            <p:cNvGrpSpPr/>
            <p:nvPr/>
          </p:nvGrpSpPr>
          <p:grpSpPr>
            <a:xfrm>
              <a:off x="5406911" y="4188513"/>
              <a:ext cx="1730768" cy="2134648"/>
              <a:chOff x="5406911" y="4188513"/>
              <a:chExt cx="1730768" cy="213464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536FB3-834D-4E1C-8DCA-6B20DB6930AA}"/>
                  </a:ext>
                </a:extLst>
              </p:cNvPr>
              <p:cNvSpPr/>
              <p:nvPr/>
            </p:nvSpPr>
            <p:spPr>
              <a:xfrm>
                <a:off x="5406911" y="4188513"/>
                <a:ext cx="1730768" cy="213464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68D0EA61-909E-4BC5-A3A0-90FBCB7FBD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" t="4067" r="3987" b="3735"/>
              <a:stretch/>
            </p:blipFill>
            <p:spPr>
              <a:xfrm>
                <a:off x="5727932" y="4348059"/>
                <a:ext cx="1088726" cy="1051432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6A15F7-0522-4776-9662-4E0D93F5E5D6}"/>
                </a:ext>
              </a:extLst>
            </p:cNvPr>
            <p:cNvSpPr txBox="1"/>
            <p:nvPr/>
          </p:nvSpPr>
          <p:spPr>
            <a:xfrm>
              <a:off x="5406911" y="5645450"/>
              <a:ext cx="1730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Event</a:t>
              </a:r>
              <a:br>
                <a:rPr lang="en-US" sz="1400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Grid Bridge</a:t>
              </a:r>
              <a:endParaRPr lang="LID4096" sz="14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8AA0005-7F0A-49AA-ABD9-02731ACB1B68}"/>
              </a:ext>
            </a:extLst>
          </p:cNvPr>
          <p:cNvSpPr/>
          <p:nvPr/>
        </p:nvSpPr>
        <p:spPr>
          <a:xfrm>
            <a:off x="616597" y="679687"/>
            <a:ext cx="11261977" cy="179888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66" name="Picture 2" descr="Microsoft Azure | Equinix">
            <a:extLst>
              <a:ext uri="{FF2B5EF4-FFF2-40B4-BE49-F238E27FC236}">
                <a16:creationId xmlns:a16="http://schemas.microsoft.com/office/drawing/2014/main" id="{82C66373-0798-4A46-B537-29D31E8C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75716"/>
            <a:ext cx="2747704" cy="4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CA5E0-88EB-457A-9176-8A908C80570F}"/>
              </a:ext>
            </a:extLst>
          </p:cNvPr>
          <p:cNvGrpSpPr/>
          <p:nvPr/>
        </p:nvGrpSpPr>
        <p:grpSpPr>
          <a:xfrm>
            <a:off x="5514663" y="910089"/>
            <a:ext cx="1506455" cy="1185564"/>
            <a:chOff x="5514663" y="910089"/>
            <a:chExt cx="1506455" cy="1185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054706-D2D1-42B5-B385-4C72DC18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8039" y="910089"/>
              <a:ext cx="868512" cy="86612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CDF0FB-303B-4258-9717-BC68F9DBDDDC}"/>
                </a:ext>
              </a:extLst>
            </p:cNvPr>
            <p:cNvSpPr txBox="1"/>
            <p:nvPr/>
          </p:nvSpPr>
          <p:spPr>
            <a:xfrm>
              <a:off x="5514663" y="1818654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Event Grid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C84D5E-76A6-4F54-9333-E94A68E41D20}"/>
              </a:ext>
            </a:extLst>
          </p:cNvPr>
          <p:cNvCxnSpPr>
            <a:cxnSpLocks/>
            <a:stCxn id="29" idx="0"/>
            <a:endCxn id="68" idx="2"/>
          </p:cNvCxnSpPr>
          <p:nvPr/>
        </p:nvCxnSpPr>
        <p:spPr>
          <a:xfrm rot="16200000" flipV="1">
            <a:off x="5223663" y="3139881"/>
            <a:ext cx="2092860" cy="4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282BD41-FA64-4F26-956E-708128BC4FC6}"/>
              </a:ext>
            </a:extLst>
          </p:cNvPr>
          <p:cNvGrpSpPr/>
          <p:nvPr/>
        </p:nvGrpSpPr>
        <p:grpSpPr>
          <a:xfrm>
            <a:off x="1012185" y="4188513"/>
            <a:ext cx="1730768" cy="2134648"/>
            <a:chOff x="1012185" y="4188513"/>
            <a:chExt cx="1730768" cy="213464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4BB704-F860-4EC2-A0FB-B594FDD60748}"/>
                </a:ext>
              </a:extLst>
            </p:cNvPr>
            <p:cNvGrpSpPr/>
            <p:nvPr/>
          </p:nvGrpSpPr>
          <p:grpSpPr>
            <a:xfrm>
              <a:off x="1012185" y="4188513"/>
              <a:ext cx="1730768" cy="2134648"/>
              <a:chOff x="3484518" y="2941384"/>
              <a:chExt cx="1506455" cy="187215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21EF173-AE97-4710-B2F4-FC16F06FC642}"/>
                  </a:ext>
                </a:extLst>
              </p:cNvPr>
              <p:cNvSpPr/>
              <p:nvPr/>
            </p:nvSpPr>
            <p:spPr>
              <a:xfrm>
                <a:off x="3484518" y="2941384"/>
                <a:ext cx="1506455" cy="187215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ABA4A6-E92E-48D8-BB87-6847E5200C0C}"/>
                  </a:ext>
                </a:extLst>
              </p:cNvPr>
              <p:cNvSpPr txBox="1"/>
              <p:nvPr/>
            </p:nvSpPr>
            <p:spPr>
              <a:xfrm>
                <a:off x="3484518" y="4219165"/>
                <a:ext cx="1506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Kubernetes API</a:t>
                </a:r>
                <a:br>
                  <a:rPr lang="en-US" sz="1400" dirty="0">
                    <a:solidFill>
                      <a:schemeClr val="tx2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400" dirty="0">
                    <a:solidFill>
                      <a:schemeClr val="tx2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Server</a:t>
                </a:r>
                <a:endParaRPr lang="LID4096" sz="1400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1026" name="Picture 2" descr="Logo Kubernetes PNG transparents - StickPNG">
              <a:extLst>
                <a:ext uri="{FF2B5EF4-FFF2-40B4-BE49-F238E27FC236}">
                  <a16:creationId xmlns:a16="http://schemas.microsoft.com/office/drawing/2014/main" id="{69BE63DB-2135-4A5D-88D4-3ED36E07D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8" y="4348596"/>
              <a:ext cx="1080182" cy="105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317D6FF-38CA-48E7-A90E-E6695A2FDA81}"/>
              </a:ext>
            </a:extLst>
          </p:cNvPr>
          <p:cNvCxnSpPr>
            <a:cxnSpLocks/>
            <a:stCxn id="70" idx="3"/>
            <a:endCxn id="29" idx="1"/>
          </p:cNvCxnSpPr>
          <p:nvPr/>
        </p:nvCxnSpPr>
        <p:spPr>
          <a:xfrm>
            <a:off x="2742953" y="5255837"/>
            <a:ext cx="2663958" cy="12700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2DD443-B26C-4B29-A5FE-43E202C44920}"/>
              </a:ext>
            </a:extLst>
          </p:cNvPr>
          <p:cNvGrpSpPr/>
          <p:nvPr/>
        </p:nvGrpSpPr>
        <p:grpSpPr>
          <a:xfrm>
            <a:off x="5582931" y="2644885"/>
            <a:ext cx="1369917" cy="753357"/>
            <a:chOff x="5582931" y="2644885"/>
            <a:chExt cx="1369917" cy="7533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EA4926-F10A-4A61-8AE9-9974D1F154CF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7A2B80F-E19C-4F8E-AFE6-9B0A84694E09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AE24AD2-27F6-43E2-9E65-60EFA4D58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9731F-8EA6-4BE5-A4F4-582AF29B0882}"/>
              </a:ext>
            </a:extLst>
          </p:cNvPr>
          <p:cNvGrpSpPr/>
          <p:nvPr/>
        </p:nvGrpSpPr>
        <p:grpSpPr>
          <a:xfrm>
            <a:off x="3223227" y="4188512"/>
            <a:ext cx="1730768" cy="2134649"/>
            <a:chOff x="3223227" y="4188512"/>
            <a:chExt cx="1730768" cy="213464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E06E0C0-F89F-4701-822C-3A562CE74E19}"/>
                </a:ext>
              </a:extLst>
            </p:cNvPr>
            <p:cNvSpPr/>
            <p:nvPr/>
          </p:nvSpPr>
          <p:spPr>
            <a:xfrm>
              <a:off x="3223227" y="4188512"/>
              <a:ext cx="1730768" cy="213464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E.g. </a:t>
              </a:r>
              <a:r>
                <a:rPr lang="en-US" sz="1000" dirty="0" err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Opsgenie’s</a:t>
              </a:r>
              <a:r>
                <a:rPr lang="en-US" sz="10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Kubernetes Event Exporter</a:t>
              </a:r>
              <a:br>
                <a:rPr lang="en-US" sz="10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7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Event Exporter</a:t>
              </a:r>
              <a:br>
                <a:rPr lang="en-US" sz="1200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endParaRPr lang="en-BE" sz="10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52" name="Picture 4" descr="@opsgenie">
              <a:extLst>
                <a:ext uri="{FF2B5EF4-FFF2-40B4-BE49-F238E27FC236}">
                  <a16:creationId xmlns:a16="http://schemas.microsoft.com/office/drawing/2014/main" id="{18E1D23B-BDE4-48F6-B5AD-C8D255344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26" y="4273313"/>
              <a:ext cx="1126715" cy="112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BE0B47-17B1-4543-B041-88FAE4E0369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706551" y="1343152"/>
            <a:ext cx="734993" cy="66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EDDC5-D34F-4180-B51A-40FB67EE4870}"/>
              </a:ext>
            </a:extLst>
          </p:cNvPr>
          <p:cNvGrpSpPr/>
          <p:nvPr/>
        </p:nvGrpSpPr>
        <p:grpSpPr>
          <a:xfrm>
            <a:off x="7027900" y="1029759"/>
            <a:ext cx="1506455" cy="1057484"/>
            <a:chOff x="3235452" y="1029759"/>
            <a:chExt cx="1506455" cy="10574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16DD9F-0D5B-48FA-B1DD-98482F7C1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49096" y="1029759"/>
              <a:ext cx="691978" cy="64008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618F93-0060-4B92-A084-232D2AD27C15}"/>
                </a:ext>
              </a:extLst>
            </p:cNvPr>
            <p:cNvSpPr txBox="1"/>
            <p:nvPr/>
          </p:nvSpPr>
          <p:spPr>
            <a:xfrm>
              <a:off x="3235452" y="1810244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807461-201A-47BD-9374-599A53EBFC0B}"/>
              </a:ext>
            </a:extLst>
          </p:cNvPr>
          <p:cNvGrpSpPr/>
          <p:nvPr/>
        </p:nvGrpSpPr>
        <p:grpSpPr>
          <a:xfrm>
            <a:off x="9992182" y="966666"/>
            <a:ext cx="1815622" cy="1416395"/>
            <a:chOff x="653594" y="966666"/>
            <a:chExt cx="1815622" cy="1416395"/>
          </a:xfrm>
        </p:grpSpPr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1C490837-39A1-47E9-BA19-BDCE522D8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91201" y="966666"/>
              <a:ext cx="750330" cy="75033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C26DD48-C271-4CE6-863C-BDAD30C56E5F}"/>
                </a:ext>
              </a:extLst>
            </p:cNvPr>
            <p:cNvSpPr txBox="1"/>
            <p:nvPr/>
          </p:nvSpPr>
          <p:spPr>
            <a:xfrm>
              <a:off x="653594" y="1829063"/>
              <a:ext cx="18156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Scaling Dashboard</a:t>
              </a:r>
              <a:br>
                <a:rPr lang="en-US" sz="12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br>
                <a:rPr lang="en-US" sz="2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Scaling over-time</a:t>
              </a:r>
              <a:endParaRPr lang="LID4096" sz="12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1" name="Connector: Elbow 27">
            <a:extLst>
              <a:ext uri="{FF2B5EF4-FFF2-40B4-BE49-F238E27FC236}">
                <a16:creationId xmlns:a16="http://schemas.microsoft.com/office/drawing/2014/main" id="{36DBD044-7ED8-48D6-8ECF-ADAA4193EBFA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8133522" y="1349799"/>
            <a:ext cx="840113" cy="3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5F0A56-CC94-45AB-9F11-8BA3C4CE2792}"/>
              </a:ext>
            </a:extLst>
          </p:cNvPr>
          <p:cNvGrpSpPr/>
          <p:nvPr/>
        </p:nvGrpSpPr>
        <p:grpSpPr>
          <a:xfrm>
            <a:off x="8430002" y="1033356"/>
            <a:ext cx="1506455" cy="1238553"/>
            <a:chOff x="2163122" y="1033356"/>
            <a:chExt cx="1506455" cy="1238553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07E3EE8-EC3C-429C-9D7A-BE2E3B409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06755" y="1033356"/>
              <a:ext cx="419190" cy="64008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82F8643-21A6-47BF-B88E-B91AD0EE6F38}"/>
                </a:ext>
              </a:extLst>
            </p:cNvPr>
            <p:cNvSpPr txBox="1"/>
            <p:nvPr/>
          </p:nvSpPr>
          <p:spPr>
            <a:xfrm>
              <a:off x="2163122" y="1810244"/>
              <a:ext cx="1506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Application Insights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74" name="Connector: Elbow 27">
            <a:extLst>
              <a:ext uri="{FF2B5EF4-FFF2-40B4-BE49-F238E27FC236}">
                <a16:creationId xmlns:a16="http://schemas.microsoft.com/office/drawing/2014/main" id="{F89A8C92-EB67-4687-8904-FD8493B54D8B}"/>
              </a:ext>
            </a:extLst>
          </p:cNvPr>
          <p:cNvCxnSpPr>
            <a:cxnSpLocks/>
            <a:stCxn id="64" idx="1"/>
            <a:endCxn id="49" idx="3"/>
          </p:cNvCxnSpPr>
          <p:nvPr/>
        </p:nvCxnSpPr>
        <p:spPr>
          <a:xfrm flipH="1">
            <a:off x="9392825" y="1341831"/>
            <a:ext cx="1136964" cy="1156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F0C9FC-5F5D-4697-A4CF-97B38BB57F3B}"/>
              </a:ext>
            </a:extLst>
          </p:cNvPr>
          <p:cNvSpPr/>
          <p:nvPr/>
        </p:nvSpPr>
        <p:spPr>
          <a:xfrm>
            <a:off x="945185" y="1306601"/>
            <a:ext cx="2232270" cy="874681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 err="1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9D60E1-4E2B-4EB5-828D-D622F3719EBF}"/>
              </a:ext>
            </a:extLst>
          </p:cNvPr>
          <p:cNvSpPr txBox="1"/>
          <p:nvPr/>
        </p:nvSpPr>
        <p:spPr>
          <a:xfrm>
            <a:off x="1453474" y="852158"/>
            <a:ext cx="17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Azure Monitor</a:t>
            </a:r>
            <a:endParaRPr lang="LID4096" dirty="0">
              <a:solidFill>
                <a:schemeClr val="tx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0204C6-AD32-442F-87C4-4D680E60D42E}"/>
              </a:ext>
            </a:extLst>
          </p:cNvPr>
          <p:cNvSpPr txBox="1"/>
          <p:nvPr/>
        </p:nvSpPr>
        <p:spPr>
          <a:xfrm>
            <a:off x="1935474" y="1591139"/>
            <a:ext cx="961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Autoscale</a:t>
            </a:r>
            <a:endParaRPr lang="LID4096" sz="1400" b="1" dirty="0">
              <a:solidFill>
                <a:schemeClr val="tx2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2E8F745-5004-4F7F-8BC5-8E1B0305E15A}"/>
              </a:ext>
            </a:extLst>
          </p:cNvPr>
          <p:cNvGrpSpPr/>
          <p:nvPr/>
        </p:nvGrpSpPr>
        <p:grpSpPr>
          <a:xfrm>
            <a:off x="3869792" y="1029759"/>
            <a:ext cx="1589146" cy="1120338"/>
            <a:chOff x="5301426" y="1715584"/>
            <a:chExt cx="1589146" cy="1120338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55D40240-F082-40DF-A859-EA75179D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grayscl/>
            </a:blip>
            <a:stretch>
              <a:fillRect/>
            </a:stretch>
          </p:blipFill>
          <p:spPr>
            <a:xfrm>
              <a:off x="5698595" y="1715584"/>
              <a:ext cx="822533" cy="64008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ADD8ECA-33C8-4382-99E8-5B9333FE823C}"/>
                </a:ext>
              </a:extLst>
            </p:cNvPr>
            <p:cNvSpPr txBox="1"/>
            <p:nvPr/>
          </p:nvSpPr>
          <p:spPr>
            <a:xfrm>
              <a:off x="5301426" y="2405035"/>
              <a:ext cx="15891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Monitor</a:t>
              </a:r>
              <a:br>
                <a:rPr lang="en-US" sz="1100" b="1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100" b="1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Autoscale Adapter</a:t>
              </a:r>
              <a:endParaRPr lang="LID4096" sz="10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5" name="Connector: Elbow 27">
            <a:extLst>
              <a:ext uri="{FF2B5EF4-FFF2-40B4-BE49-F238E27FC236}">
                <a16:creationId xmlns:a16="http://schemas.microsoft.com/office/drawing/2014/main" id="{3851393F-FB01-402D-89FA-94F1EFA8F3D0}"/>
              </a:ext>
            </a:extLst>
          </p:cNvPr>
          <p:cNvCxnSpPr>
            <a:cxnSpLocks/>
            <a:stCxn id="136" idx="3"/>
            <a:endCxn id="143" idx="1"/>
          </p:cNvCxnSpPr>
          <p:nvPr/>
        </p:nvCxnSpPr>
        <p:spPr>
          <a:xfrm flipV="1">
            <a:off x="3177455" y="1349799"/>
            <a:ext cx="1089506" cy="39414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Connector: Elbow 27">
            <a:extLst>
              <a:ext uri="{FF2B5EF4-FFF2-40B4-BE49-F238E27FC236}">
                <a16:creationId xmlns:a16="http://schemas.microsoft.com/office/drawing/2014/main" id="{7A218F52-A1D4-4F87-AC11-E259EA9028A5}"/>
              </a:ext>
            </a:extLst>
          </p:cNvPr>
          <p:cNvCxnSpPr>
            <a:cxnSpLocks/>
            <a:stCxn id="143" idx="3"/>
            <a:endCxn id="9" idx="1"/>
          </p:cNvCxnSpPr>
          <p:nvPr/>
        </p:nvCxnSpPr>
        <p:spPr>
          <a:xfrm flipV="1">
            <a:off x="5089494" y="1343152"/>
            <a:ext cx="748545" cy="66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2E7815-C9A0-47BA-9975-171AE94CF84F}"/>
              </a:ext>
            </a:extLst>
          </p:cNvPr>
          <p:cNvGrpSpPr/>
          <p:nvPr/>
        </p:nvGrpSpPr>
        <p:grpSpPr>
          <a:xfrm>
            <a:off x="3438444" y="1251625"/>
            <a:ext cx="602942" cy="558619"/>
            <a:chOff x="4111639" y="1756367"/>
            <a:chExt cx="603845" cy="559456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A78C71C-B75C-49D8-B27E-4DDC0CFAF29A}"/>
                </a:ext>
              </a:extLst>
            </p:cNvPr>
            <p:cNvGrpSpPr/>
            <p:nvPr/>
          </p:nvGrpSpPr>
          <p:grpSpPr>
            <a:xfrm>
              <a:off x="4111639" y="1756367"/>
              <a:ext cx="591650" cy="559456"/>
              <a:chOff x="4111639" y="1756367"/>
              <a:chExt cx="591650" cy="559456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9272E8B-1B1C-442F-A00F-BA594FB6B4C4}"/>
                  </a:ext>
                </a:extLst>
              </p:cNvPr>
              <p:cNvSpPr/>
              <p:nvPr/>
            </p:nvSpPr>
            <p:spPr>
              <a:xfrm>
                <a:off x="4111639" y="2025255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39DCCB9-FA45-4058-8194-82606761CBC7}"/>
                  </a:ext>
                </a:extLst>
              </p:cNvPr>
              <p:cNvSpPr/>
              <p:nvPr/>
            </p:nvSpPr>
            <p:spPr>
              <a:xfrm>
                <a:off x="4405109" y="2024039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6D901DB-AAFA-4544-9E26-85ECE2711EC8}"/>
                  </a:ext>
                </a:extLst>
              </p:cNvPr>
              <p:cNvSpPr/>
              <p:nvPr/>
            </p:nvSpPr>
            <p:spPr>
              <a:xfrm>
                <a:off x="4261574" y="1756367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FE3415D-2D81-48F1-8E24-22D044816395}"/>
                  </a:ext>
                </a:extLst>
              </p:cNvPr>
              <p:cNvSpPr/>
              <p:nvPr/>
            </p:nvSpPr>
            <p:spPr>
              <a:xfrm>
                <a:off x="4251844" y="1918664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33CC5DED-E63B-4853-ABEC-FC4F1327D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grayscl/>
            </a:blip>
            <a:stretch>
              <a:fillRect/>
            </a:stretch>
          </p:blipFill>
          <p:spPr>
            <a:xfrm>
              <a:off x="4116312" y="1757659"/>
              <a:ext cx="599172" cy="558164"/>
            </a:xfrm>
            <a:prstGeom prst="rect">
              <a:avLst/>
            </a:prstGeom>
          </p:spPr>
        </p:pic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B6E0693C-8A27-413E-B55F-ED2041D6AC53}"/>
              </a:ext>
            </a:extLst>
          </p:cNvPr>
          <p:cNvGrpSpPr/>
          <p:nvPr/>
        </p:nvGrpSpPr>
        <p:grpSpPr>
          <a:xfrm>
            <a:off x="7998659" y="2846186"/>
            <a:ext cx="3793866" cy="2303783"/>
            <a:chOff x="8250953" y="2846186"/>
            <a:chExt cx="3793866" cy="2303783"/>
          </a:xfrm>
        </p:grpSpPr>
        <p:sp>
          <p:nvSpPr>
            <p:cNvPr id="1037" name="Speech Bubble: Rectangle 1036">
              <a:extLst>
                <a:ext uri="{FF2B5EF4-FFF2-40B4-BE49-F238E27FC236}">
                  <a16:creationId xmlns:a16="http://schemas.microsoft.com/office/drawing/2014/main" id="{BC9A7C51-71EC-4DE9-BEA4-F79C5F6C8229}"/>
                </a:ext>
              </a:extLst>
            </p:cNvPr>
            <p:cNvSpPr/>
            <p:nvPr/>
          </p:nvSpPr>
          <p:spPr>
            <a:xfrm>
              <a:off x="8250953" y="2846186"/>
              <a:ext cx="3789462" cy="2303783"/>
            </a:xfrm>
            <a:prstGeom prst="wedgeRectCallout">
              <a:avLst>
                <a:gd name="adj1" fmla="val -46724"/>
                <a:gd name="adj2" fmla="val -83458"/>
              </a:avLst>
            </a:prstGeom>
            <a:solidFill>
              <a:srgbClr val="FFF8E5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Reports current instance count every 5 minutes</a:t>
              </a:r>
            </a:p>
            <a:p>
              <a:pPr algn="ctr"/>
              <a:endParaRPr lang="LID4096" sz="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C9B71882-5D0A-483F-8596-8228E3CDF470}"/>
                </a:ext>
              </a:extLst>
            </p:cNvPr>
            <p:cNvGrpSpPr/>
            <p:nvPr/>
          </p:nvGrpSpPr>
          <p:grpSpPr>
            <a:xfrm>
              <a:off x="8534964" y="3048444"/>
              <a:ext cx="1140150" cy="847575"/>
              <a:chOff x="8534964" y="3296212"/>
              <a:chExt cx="1140150" cy="847575"/>
            </a:xfrm>
          </p:grpSpPr>
          <p:sp>
            <p:nvSpPr>
              <p:cNvPr id="177" name="Hexagon 176">
                <a:extLst>
                  <a:ext uri="{FF2B5EF4-FFF2-40B4-BE49-F238E27FC236}">
                    <a16:creationId xmlns:a16="http://schemas.microsoft.com/office/drawing/2014/main" id="{146B4767-ABAB-4599-98F5-E5DFA31A67BA}"/>
                  </a:ext>
                </a:extLst>
              </p:cNvPr>
              <p:cNvSpPr/>
              <p:nvPr/>
            </p:nvSpPr>
            <p:spPr>
              <a:xfrm>
                <a:off x="8882029" y="3296212"/>
                <a:ext cx="793085" cy="683694"/>
              </a:xfrm>
              <a:prstGeom prst="hexag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6" name="Hexagon 175">
                <a:extLst>
                  <a:ext uri="{FF2B5EF4-FFF2-40B4-BE49-F238E27FC236}">
                    <a16:creationId xmlns:a16="http://schemas.microsoft.com/office/drawing/2014/main" id="{5C709CB4-6A6A-449A-9CAA-9072EC994760}"/>
                  </a:ext>
                </a:extLst>
              </p:cNvPr>
              <p:cNvSpPr/>
              <p:nvPr/>
            </p:nvSpPr>
            <p:spPr>
              <a:xfrm>
                <a:off x="8704854" y="3368889"/>
                <a:ext cx="793085" cy="683694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38" name="Hexagon 1037">
                <a:extLst>
                  <a:ext uri="{FF2B5EF4-FFF2-40B4-BE49-F238E27FC236}">
                    <a16:creationId xmlns:a16="http://schemas.microsoft.com/office/drawing/2014/main" id="{D176E7B6-C1C2-42A0-90A3-FDE50F5001C8}"/>
                  </a:ext>
                </a:extLst>
              </p:cNvPr>
              <p:cNvSpPr/>
              <p:nvPr/>
            </p:nvSpPr>
            <p:spPr>
              <a:xfrm>
                <a:off x="8534964" y="3460093"/>
                <a:ext cx="793085" cy="683694"/>
              </a:xfrm>
              <a:prstGeom prst="hexagon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95235D6-67A3-4381-95D5-260F6050AD90}"/>
                </a:ext>
              </a:extLst>
            </p:cNvPr>
            <p:cNvSpPr txBox="1"/>
            <p:nvPr/>
          </p:nvSpPr>
          <p:spPr>
            <a:xfrm>
              <a:off x="9717764" y="3018856"/>
              <a:ext cx="23270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Durable Entity: </a:t>
              </a:r>
              <a:r>
                <a:rPr lang="en-US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KubernetesApp</a:t>
              </a:r>
              <a:b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ID: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app-1</a:t>
              </a:r>
              <a:b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b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State:</a:t>
              </a:r>
              <a:b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{</a:t>
              </a:r>
              <a:b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  “instances”: 10,</a:t>
              </a:r>
            </a:p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  “namespace”: “ns-orders”</a:t>
              </a:r>
              <a:b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}</a:t>
              </a:r>
              <a:endParaRPr lang="LID4096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30B86E7-177F-4A27-8D0F-8A6CEA1F3143}"/>
              </a:ext>
            </a:extLst>
          </p:cNvPr>
          <p:cNvGrpSpPr/>
          <p:nvPr/>
        </p:nvGrpSpPr>
        <p:grpSpPr>
          <a:xfrm>
            <a:off x="5112045" y="1175778"/>
            <a:ext cx="583759" cy="321026"/>
            <a:chOff x="5582931" y="2644885"/>
            <a:chExt cx="1369917" cy="753357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D3EB0D-7936-41CF-896E-6C5E8CCFA12A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825C979-77E0-4DFC-8A14-90780C5678E2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212" name="Picture 4">
              <a:extLst>
                <a:ext uri="{FF2B5EF4-FFF2-40B4-BE49-F238E27FC236}">
                  <a16:creationId xmlns:a16="http://schemas.microsoft.com/office/drawing/2014/main" id="{F91E304E-6D0E-4E13-9EA4-CA1976875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0" name="Picture 1059">
            <a:extLst>
              <a:ext uri="{FF2B5EF4-FFF2-40B4-BE49-F238E27FC236}">
                <a16:creationId xmlns:a16="http://schemas.microsoft.com/office/drawing/2014/main" id="{8B4B58B5-81A4-44A9-8BFE-4D9633460C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4171" y="1487131"/>
            <a:ext cx="524301" cy="518205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B80D460A-B13A-4D9E-B6B4-D3D864899A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863" y="780350"/>
            <a:ext cx="499915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4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80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40</cp:revision>
  <dcterms:created xsi:type="dcterms:W3CDTF">2021-01-13T14:16:28Z</dcterms:created>
  <dcterms:modified xsi:type="dcterms:W3CDTF">2021-06-25T14:43:02Z</dcterms:modified>
</cp:coreProperties>
</file>