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9"/>
    <a:srgbClr val="326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41CA-0FCC-4A92-BB9E-5D6A9D4AB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BD306-FDB2-4FCB-BF7B-DA451EE3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B0B-71C5-4F5B-AFCC-87471C55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39F8-93F8-4ADF-A150-47627CD6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EB46-A39D-4E1A-991B-E9DB5523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016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D045-18F8-4564-B9B8-7892DF71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E0A54-8A8C-4C5C-9381-77A70F05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CEBC-CFC1-4724-85D4-47E169E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07F4-BD97-4A0B-A6EE-CBB8E02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359D-3505-4866-81E6-758C58E5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005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FFBCF-5447-40F1-9A4A-755BA50CA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FA598-B4A9-47E2-A57F-707F2835D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699A-B2BC-475D-B738-D166F122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0ADC-296B-4175-9CED-E5DB45A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43A4-6353-4921-B9E0-E3D16078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566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939F-27BD-4F0A-B9C1-0E5F2136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07F4-8695-4739-AABA-0B9239A2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A446-4102-4D3D-B4AA-6670A992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CFD7-ECFF-47F1-8351-72717F91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30C5-54EE-4C1D-90DB-21C019DA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68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53FE-F435-43DA-9450-B4471B9E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4F02-F80C-40D8-B7C8-8D985968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6040-CC20-42CE-B6EE-BA65363F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57B9-E2CE-45A5-8E73-BBCBB5DF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07B0-5697-4A1F-996A-C1F1003A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7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8E33-1A4E-44F6-887F-483F32BA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28E4-C58D-4523-AD8A-175F0F917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9E744-2E1A-4E3E-8273-BCC2A1EF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A4FEA-DD46-4FD9-858D-FBEAECAD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034D3-C4E4-4BB5-A2D6-0FB018C1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F4CE2-B4E1-4C74-BA25-CE102ED4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815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8502-C7E2-4CEA-BFA0-1B9CEC63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25996-B92B-414C-BE59-C54D03B4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74538-45A5-4E10-B926-D45DF5DD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DCF11-0250-4863-9537-0023DA68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675E6-44F1-4C71-B269-0E720D56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F3AB3-C908-4541-B5B0-16978725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AE690-47B0-4B2D-A510-4B612AB8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705A-F3DE-495E-A316-215A72F2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287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D95F-B5DC-4D69-88CB-26F28D03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357DD-B4B3-4BAA-B331-E7848045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F7CBE-1DF0-4F95-B356-C09C9619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138DA-24A2-4EC6-A425-A78F3969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05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6A85-6543-4223-AE73-109A54A4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BEB6-A286-401D-88C4-0DF4CC1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1986F-3825-4E95-A521-C12F86C2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05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370F-10A4-4C9E-93C9-5F6680B0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CDE4-D115-4BB9-82DF-79796C9C1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DC05-19BA-47A4-A23D-00947105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9E853-ADE8-4B3A-8AF6-53821501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E0EA-D076-4D40-8F56-88CA9563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F510-F8D6-4D50-AF0B-DC987EF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92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CBAC-6486-4FA2-A590-C7E9FFEA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A1EF7-5D1A-4BF3-BFA5-A08DE472A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93BB-4625-461E-8495-B877E674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A0D-E88F-4084-9A71-A467815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7A41-1AB1-4371-9DEF-CC024BF1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AA5BE-46B0-4D31-A028-C9CF7317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39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66B87-606B-4778-8187-37F52189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8F15-816D-4FCF-A9BF-2C38CC82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9D743-BD01-41C6-8CDE-820B0F7E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198D-9617-4566-8955-28E414FE487B}" type="datetimeFigureOut">
              <a:rPr lang="LID4096" smtClean="0"/>
              <a:t>02/09/2021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9E62-AD16-4386-ACA9-78F45E969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25AF-2AC7-470F-A1BC-FD2769DFD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38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C8AA0005-7F0A-49AA-ABD9-02731ACB1B68}"/>
              </a:ext>
            </a:extLst>
          </p:cNvPr>
          <p:cNvSpPr/>
          <p:nvPr/>
        </p:nvSpPr>
        <p:spPr>
          <a:xfrm>
            <a:off x="616597" y="679686"/>
            <a:ext cx="9885147" cy="296867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21C32D-73B5-4153-8C68-F2307951234C}"/>
              </a:ext>
            </a:extLst>
          </p:cNvPr>
          <p:cNvSpPr/>
          <p:nvPr/>
        </p:nvSpPr>
        <p:spPr>
          <a:xfrm>
            <a:off x="945185" y="1530797"/>
            <a:ext cx="2232270" cy="1158666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 err="1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66" name="Picture 2" descr="Microsoft Azure | Equinix">
            <a:extLst>
              <a:ext uri="{FF2B5EF4-FFF2-40B4-BE49-F238E27FC236}">
                <a16:creationId xmlns:a16="http://schemas.microsoft.com/office/drawing/2014/main" id="{82C66373-0798-4A46-B537-29D31E8C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75716"/>
            <a:ext cx="2747704" cy="4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9CC32E24-F442-4841-9171-EECE7BAAF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099" y="957892"/>
            <a:ext cx="505375" cy="50537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1FB86F2-7EDD-4EE7-8495-61A8187E6F12}"/>
              </a:ext>
            </a:extLst>
          </p:cNvPr>
          <p:cNvSpPr txBox="1"/>
          <p:nvPr/>
        </p:nvSpPr>
        <p:spPr>
          <a:xfrm>
            <a:off x="1453474" y="1023369"/>
            <a:ext cx="17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Monitor</a:t>
            </a:r>
            <a:endParaRPr lang="LID4096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C908325-6345-4CE0-9D18-28F8B50D9852}"/>
              </a:ext>
            </a:extLst>
          </p:cNvPr>
          <p:cNvGrpSpPr/>
          <p:nvPr/>
        </p:nvGrpSpPr>
        <p:grpSpPr>
          <a:xfrm>
            <a:off x="1408032" y="1816463"/>
            <a:ext cx="1575313" cy="523914"/>
            <a:chOff x="6485716" y="3917039"/>
            <a:chExt cx="1575313" cy="523914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6F39A742-3D1A-4E2D-8B82-D036DB722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85716" y="3917039"/>
              <a:ext cx="523914" cy="52391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A56894-3A13-486E-A88A-DD5EB0A559CC}"/>
                </a:ext>
              </a:extLst>
            </p:cNvPr>
            <p:cNvSpPr txBox="1"/>
            <p:nvPr/>
          </p:nvSpPr>
          <p:spPr>
            <a:xfrm>
              <a:off x="7099083" y="4029610"/>
              <a:ext cx="961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Scaling</a:t>
              </a:r>
              <a:endParaRPr lang="LID4096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B2BC6F-050B-42E8-8387-1BA81DA3CDA0}"/>
              </a:ext>
            </a:extLst>
          </p:cNvPr>
          <p:cNvGrpSpPr/>
          <p:nvPr/>
        </p:nvGrpSpPr>
        <p:grpSpPr>
          <a:xfrm>
            <a:off x="4544291" y="1647809"/>
            <a:ext cx="3103418" cy="1495340"/>
            <a:chOff x="4544290" y="1601627"/>
            <a:chExt cx="3103418" cy="149534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F5A1E6-7846-4D06-A1BD-E5EE7534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43273" y="1601627"/>
              <a:ext cx="1105453" cy="860243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D774AE-47A5-4371-92CC-0F8271056BB9}"/>
                </a:ext>
              </a:extLst>
            </p:cNvPr>
            <p:cNvSpPr txBox="1"/>
            <p:nvPr/>
          </p:nvSpPr>
          <p:spPr>
            <a:xfrm>
              <a:off x="4544290" y="2542969"/>
              <a:ext cx="31034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Monitor </a:t>
              </a:r>
              <a:r>
                <a:rPr lang="en-US" sz="1400" b="1" dirty="0" err="1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Autoscale</a:t>
              </a:r>
              <a:r>
                <a:rPr lang="en-US" sz="1400" b="1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Adapter</a:t>
              </a:r>
              <a:br>
                <a:rPr lang="en-US" sz="12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br>
                <a:rPr lang="en-US" sz="2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Converts webhook to </a:t>
              </a:r>
              <a:r>
                <a:rPr lang="en-US" sz="1400" dirty="0" err="1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CloudEvent</a:t>
              </a:r>
              <a:endParaRPr lang="LID4096" sz="12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3A3A6D-D2B3-4830-95E3-C7E0A46092B6}"/>
              </a:ext>
            </a:extLst>
          </p:cNvPr>
          <p:cNvGrpSpPr/>
          <p:nvPr/>
        </p:nvGrpSpPr>
        <p:grpSpPr>
          <a:xfrm>
            <a:off x="8489503" y="1647809"/>
            <a:ext cx="1916546" cy="1249825"/>
            <a:chOff x="8867292" y="1601627"/>
            <a:chExt cx="1916546" cy="124982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16EECDA-2424-41C4-8C6B-6ECD34827FFC}"/>
                </a:ext>
              </a:extLst>
            </p:cNvPr>
            <p:cNvGrpSpPr/>
            <p:nvPr/>
          </p:nvGrpSpPr>
          <p:grpSpPr>
            <a:xfrm>
              <a:off x="9072338" y="1601627"/>
              <a:ext cx="1506455" cy="1185564"/>
              <a:chOff x="5514663" y="910089"/>
              <a:chExt cx="1506455" cy="1185564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5BE82FC-82BC-4816-BC36-BDAC178C5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38039" y="910089"/>
                <a:ext cx="868512" cy="866126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D8CD9F7-7349-4B55-BD39-B795858CCDD4}"/>
                  </a:ext>
                </a:extLst>
              </p:cNvPr>
              <p:cNvSpPr txBox="1"/>
              <p:nvPr/>
            </p:nvSpPr>
            <p:spPr>
              <a:xfrm>
                <a:off x="5514663" y="1818654"/>
                <a:ext cx="1506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LID4096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BC0601-6E84-47D7-95B5-8E67D73A71AB}"/>
                </a:ext>
              </a:extLst>
            </p:cNvPr>
            <p:cNvSpPr txBox="1"/>
            <p:nvPr/>
          </p:nvSpPr>
          <p:spPr>
            <a:xfrm>
              <a:off x="8867292" y="2543675"/>
              <a:ext cx="1916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Event Grid</a:t>
              </a:r>
              <a:endParaRPr lang="LID4096" sz="12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7" name="Connector: Elbow 27">
            <a:extLst>
              <a:ext uri="{FF2B5EF4-FFF2-40B4-BE49-F238E27FC236}">
                <a16:creationId xmlns:a16="http://schemas.microsoft.com/office/drawing/2014/main" id="{B8C50A5E-0A34-4DE2-9BE7-E753D33FD630}"/>
              </a:ext>
            </a:extLst>
          </p:cNvPr>
          <p:cNvCxnSpPr>
            <a:cxnSpLocks/>
            <a:stCxn id="60" idx="3"/>
            <a:endCxn id="17" idx="1"/>
          </p:cNvCxnSpPr>
          <p:nvPr/>
        </p:nvCxnSpPr>
        <p:spPr>
          <a:xfrm flipV="1">
            <a:off x="2983345" y="2077931"/>
            <a:ext cx="2559929" cy="4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nector: Elbow 27">
            <a:extLst>
              <a:ext uri="{FF2B5EF4-FFF2-40B4-BE49-F238E27FC236}">
                <a16:creationId xmlns:a16="http://schemas.microsoft.com/office/drawing/2014/main" id="{D5EA421A-1B5C-4072-B6BD-532CDC64EA9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648727" y="2075880"/>
            <a:ext cx="2369198" cy="4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0A7207-B3C5-45D7-80E9-D90F0902C5BF}"/>
              </a:ext>
            </a:extLst>
          </p:cNvPr>
          <p:cNvGrpSpPr/>
          <p:nvPr/>
        </p:nvGrpSpPr>
        <p:grpSpPr>
          <a:xfrm>
            <a:off x="7235668" y="1777133"/>
            <a:ext cx="1055918" cy="597494"/>
            <a:chOff x="5582931" y="2644885"/>
            <a:chExt cx="1369917" cy="75335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535F336-C7D5-4ECB-AAEF-8F6FB8CFE391}"/>
                </a:ext>
              </a:extLst>
            </p:cNvPr>
            <p:cNvSpPr/>
            <p:nvPr/>
          </p:nvSpPr>
          <p:spPr>
            <a:xfrm>
              <a:off x="5582931" y="3181548"/>
              <a:ext cx="1369917" cy="216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CE7C9A4-4AD7-474A-938E-25CFC5062975}"/>
                </a:ext>
              </a:extLst>
            </p:cNvPr>
            <p:cNvSpPr/>
            <p:nvPr/>
          </p:nvSpPr>
          <p:spPr>
            <a:xfrm>
              <a:off x="5895401" y="2644885"/>
              <a:ext cx="737827" cy="536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82" name="Picture 4">
              <a:extLst>
                <a:ext uri="{FF2B5EF4-FFF2-40B4-BE49-F238E27FC236}">
                  <a16:creationId xmlns:a16="http://schemas.microsoft.com/office/drawing/2014/main" id="{1029D1E8-86FC-4033-A39B-DAC7100D9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737" y="2702707"/>
              <a:ext cx="1163736" cy="63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0DDA00-A141-4DA6-8D25-ABECE0E1CCCF}"/>
              </a:ext>
            </a:extLst>
          </p:cNvPr>
          <p:cNvGrpSpPr/>
          <p:nvPr/>
        </p:nvGrpSpPr>
        <p:grpSpPr>
          <a:xfrm>
            <a:off x="4111639" y="1794004"/>
            <a:ext cx="603845" cy="559456"/>
            <a:chOff x="4111639" y="1756367"/>
            <a:chExt cx="603845" cy="55945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2B3C2CF-E92F-409B-9852-E4DBAED80F8F}"/>
                </a:ext>
              </a:extLst>
            </p:cNvPr>
            <p:cNvGrpSpPr/>
            <p:nvPr/>
          </p:nvGrpSpPr>
          <p:grpSpPr>
            <a:xfrm>
              <a:off x="4111639" y="1756367"/>
              <a:ext cx="591650" cy="559456"/>
              <a:chOff x="4111639" y="1756367"/>
              <a:chExt cx="591650" cy="55945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E76D663-83CA-4A74-A20B-B7844F43ECF6}"/>
                  </a:ext>
                </a:extLst>
              </p:cNvPr>
              <p:cNvSpPr/>
              <p:nvPr/>
            </p:nvSpPr>
            <p:spPr>
              <a:xfrm>
                <a:off x="4111639" y="2025255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77A9042-68A5-4EB6-BBCD-E6118FD70F5B}"/>
                  </a:ext>
                </a:extLst>
              </p:cNvPr>
              <p:cNvSpPr/>
              <p:nvPr/>
            </p:nvSpPr>
            <p:spPr>
              <a:xfrm>
                <a:off x="4405109" y="2024039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16CA259-B65E-45DF-8EBB-72BCA8DED3FE}"/>
                  </a:ext>
                </a:extLst>
              </p:cNvPr>
              <p:cNvSpPr/>
              <p:nvPr/>
            </p:nvSpPr>
            <p:spPr>
              <a:xfrm>
                <a:off x="4261574" y="1756367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D89EDF8-C252-46A3-AD99-AFA4DFAA338D}"/>
                  </a:ext>
                </a:extLst>
              </p:cNvPr>
              <p:cNvSpPr/>
              <p:nvPr/>
            </p:nvSpPr>
            <p:spPr>
              <a:xfrm>
                <a:off x="4251844" y="1918664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2FFDD72-A209-4A84-8399-533926014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16312" y="1757659"/>
              <a:ext cx="599172" cy="558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68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421C32D-73B5-4153-8C68-F2307951234C}"/>
              </a:ext>
            </a:extLst>
          </p:cNvPr>
          <p:cNvSpPr/>
          <p:nvPr/>
        </p:nvSpPr>
        <p:spPr>
          <a:xfrm>
            <a:off x="945185" y="1530797"/>
            <a:ext cx="2232270" cy="1158666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 dirty="0" err="1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9CC32E24-F442-4841-9171-EECE7BAAF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099" y="957892"/>
            <a:ext cx="505375" cy="50537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1FB86F2-7EDD-4EE7-8495-61A8187E6F12}"/>
              </a:ext>
            </a:extLst>
          </p:cNvPr>
          <p:cNvSpPr txBox="1"/>
          <p:nvPr/>
        </p:nvSpPr>
        <p:spPr>
          <a:xfrm>
            <a:off x="1453474" y="1023369"/>
            <a:ext cx="172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Monitor</a:t>
            </a:r>
            <a:endParaRPr lang="LID4096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C908325-6345-4CE0-9D18-28F8B50D9852}"/>
              </a:ext>
            </a:extLst>
          </p:cNvPr>
          <p:cNvGrpSpPr/>
          <p:nvPr/>
        </p:nvGrpSpPr>
        <p:grpSpPr>
          <a:xfrm>
            <a:off x="1408032" y="1816463"/>
            <a:ext cx="1575313" cy="523914"/>
            <a:chOff x="6485716" y="3917039"/>
            <a:chExt cx="1575313" cy="523914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6F39A742-3D1A-4E2D-8B82-D036DB722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85716" y="3917039"/>
              <a:ext cx="523914" cy="52391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A56894-3A13-486E-A88A-DD5EB0A559CC}"/>
                </a:ext>
              </a:extLst>
            </p:cNvPr>
            <p:cNvSpPr txBox="1"/>
            <p:nvPr/>
          </p:nvSpPr>
          <p:spPr>
            <a:xfrm>
              <a:off x="7099083" y="4029610"/>
              <a:ext cx="961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Scaling</a:t>
              </a:r>
              <a:endParaRPr lang="LID4096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B2BC6F-050B-42E8-8387-1BA81DA3CDA0}"/>
              </a:ext>
            </a:extLst>
          </p:cNvPr>
          <p:cNvGrpSpPr/>
          <p:nvPr/>
        </p:nvGrpSpPr>
        <p:grpSpPr>
          <a:xfrm>
            <a:off x="4544291" y="1647809"/>
            <a:ext cx="3103418" cy="1495340"/>
            <a:chOff x="4544290" y="1601627"/>
            <a:chExt cx="3103418" cy="149534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F5A1E6-7846-4D06-A1BD-E5EE7534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3273" y="1601627"/>
              <a:ext cx="1105453" cy="860243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D774AE-47A5-4371-92CC-0F8271056BB9}"/>
                </a:ext>
              </a:extLst>
            </p:cNvPr>
            <p:cNvSpPr txBox="1"/>
            <p:nvPr/>
          </p:nvSpPr>
          <p:spPr>
            <a:xfrm>
              <a:off x="4544290" y="2542969"/>
              <a:ext cx="31034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Monitor </a:t>
              </a:r>
              <a:r>
                <a:rPr lang="en-US" sz="1400" b="1" dirty="0" err="1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Autoscale</a:t>
              </a:r>
              <a:r>
                <a:rPr lang="en-US" sz="1400" b="1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Adapter</a:t>
              </a:r>
              <a:br>
                <a:rPr lang="en-US" sz="12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br>
                <a:rPr lang="en-US" sz="2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Converts webhook to </a:t>
              </a:r>
              <a:r>
                <a:rPr lang="en-US" sz="1400" dirty="0" err="1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CloudEvent</a:t>
              </a:r>
              <a:endParaRPr lang="LID4096" sz="12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3A3A6D-D2B3-4830-95E3-C7E0A46092B6}"/>
              </a:ext>
            </a:extLst>
          </p:cNvPr>
          <p:cNvGrpSpPr/>
          <p:nvPr/>
        </p:nvGrpSpPr>
        <p:grpSpPr>
          <a:xfrm>
            <a:off x="8489503" y="1647809"/>
            <a:ext cx="1916546" cy="1249825"/>
            <a:chOff x="8867292" y="1601627"/>
            <a:chExt cx="1916546" cy="124982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16EECDA-2424-41C4-8C6B-6ECD34827FFC}"/>
                </a:ext>
              </a:extLst>
            </p:cNvPr>
            <p:cNvGrpSpPr/>
            <p:nvPr/>
          </p:nvGrpSpPr>
          <p:grpSpPr>
            <a:xfrm>
              <a:off x="9072338" y="1601627"/>
              <a:ext cx="1506455" cy="1185564"/>
              <a:chOff x="5514663" y="910089"/>
              <a:chExt cx="1506455" cy="1185564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5BE82FC-82BC-4816-BC36-BDAC178C5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8039" y="910089"/>
                <a:ext cx="868512" cy="866126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D8CD9F7-7349-4B55-BD39-B795858CCDD4}"/>
                  </a:ext>
                </a:extLst>
              </p:cNvPr>
              <p:cNvSpPr txBox="1"/>
              <p:nvPr/>
            </p:nvSpPr>
            <p:spPr>
              <a:xfrm>
                <a:off x="5514663" y="1818654"/>
                <a:ext cx="1506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LID4096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BC0601-6E84-47D7-95B5-8E67D73A71AB}"/>
                </a:ext>
              </a:extLst>
            </p:cNvPr>
            <p:cNvSpPr txBox="1"/>
            <p:nvPr/>
          </p:nvSpPr>
          <p:spPr>
            <a:xfrm>
              <a:off x="8867292" y="2543675"/>
              <a:ext cx="1916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Event Grid</a:t>
              </a:r>
              <a:endParaRPr lang="LID4096" sz="12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7" name="Connector: Elbow 27">
            <a:extLst>
              <a:ext uri="{FF2B5EF4-FFF2-40B4-BE49-F238E27FC236}">
                <a16:creationId xmlns:a16="http://schemas.microsoft.com/office/drawing/2014/main" id="{B8C50A5E-0A34-4DE2-9BE7-E753D33FD630}"/>
              </a:ext>
            </a:extLst>
          </p:cNvPr>
          <p:cNvCxnSpPr>
            <a:cxnSpLocks/>
            <a:stCxn id="60" idx="3"/>
            <a:endCxn id="17" idx="1"/>
          </p:cNvCxnSpPr>
          <p:nvPr/>
        </p:nvCxnSpPr>
        <p:spPr>
          <a:xfrm flipV="1">
            <a:off x="2983345" y="2077931"/>
            <a:ext cx="2559929" cy="4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nector: Elbow 27">
            <a:extLst>
              <a:ext uri="{FF2B5EF4-FFF2-40B4-BE49-F238E27FC236}">
                <a16:creationId xmlns:a16="http://schemas.microsoft.com/office/drawing/2014/main" id="{D5EA421A-1B5C-4072-B6BD-532CDC64EA9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648727" y="2075880"/>
            <a:ext cx="2369198" cy="4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0A7207-B3C5-45D7-80E9-D90F0902C5BF}"/>
              </a:ext>
            </a:extLst>
          </p:cNvPr>
          <p:cNvGrpSpPr/>
          <p:nvPr/>
        </p:nvGrpSpPr>
        <p:grpSpPr>
          <a:xfrm>
            <a:off x="7235668" y="1777133"/>
            <a:ext cx="1055918" cy="597494"/>
            <a:chOff x="5582931" y="2644885"/>
            <a:chExt cx="1369917" cy="75335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535F336-C7D5-4ECB-AAEF-8F6FB8CFE391}"/>
                </a:ext>
              </a:extLst>
            </p:cNvPr>
            <p:cNvSpPr/>
            <p:nvPr/>
          </p:nvSpPr>
          <p:spPr>
            <a:xfrm>
              <a:off x="5582931" y="3181548"/>
              <a:ext cx="1369917" cy="216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CE7C9A4-4AD7-474A-938E-25CFC5062975}"/>
                </a:ext>
              </a:extLst>
            </p:cNvPr>
            <p:cNvSpPr/>
            <p:nvPr/>
          </p:nvSpPr>
          <p:spPr>
            <a:xfrm>
              <a:off x="5895401" y="2644885"/>
              <a:ext cx="737827" cy="536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82" name="Picture 4">
              <a:extLst>
                <a:ext uri="{FF2B5EF4-FFF2-40B4-BE49-F238E27FC236}">
                  <a16:creationId xmlns:a16="http://schemas.microsoft.com/office/drawing/2014/main" id="{1029D1E8-86FC-4033-A39B-DAC7100D9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737" y="2702707"/>
              <a:ext cx="1163736" cy="63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0DDA00-A141-4DA6-8D25-ABECE0E1CCCF}"/>
              </a:ext>
            </a:extLst>
          </p:cNvPr>
          <p:cNvGrpSpPr/>
          <p:nvPr/>
        </p:nvGrpSpPr>
        <p:grpSpPr>
          <a:xfrm>
            <a:off x="4111639" y="1794004"/>
            <a:ext cx="603845" cy="559456"/>
            <a:chOff x="4111639" y="1756367"/>
            <a:chExt cx="603845" cy="55945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2B3C2CF-E92F-409B-9852-E4DBAED80F8F}"/>
                </a:ext>
              </a:extLst>
            </p:cNvPr>
            <p:cNvGrpSpPr/>
            <p:nvPr/>
          </p:nvGrpSpPr>
          <p:grpSpPr>
            <a:xfrm>
              <a:off x="4111639" y="1756367"/>
              <a:ext cx="591650" cy="559456"/>
              <a:chOff x="4111639" y="1756367"/>
              <a:chExt cx="591650" cy="55945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E76D663-83CA-4A74-A20B-B7844F43ECF6}"/>
                  </a:ext>
                </a:extLst>
              </p:cNvPr>
              <p:cNvSpPr/>
              <p:nvPr/>
            </p:nvSpPr>
            <p:spPr>
              <a:xfrm>
                <a:off x="4111639" y="2025255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77A9042-68A5-4EB6-BBCD-E6118FD70F5B}"/>
                  </a:ext>
                </a:extLst>
              </p:cNvPr>
              <p:cNvSpPr/>
              <p:nvPr/>
            </p:nvSpPr>
            <p:spPr>
              <a:xfrm>
                <a:off x="4405109" y="2024039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16CA259-B65E-45DF-8EBB-72BCA8DED3FE}"/>
                  </a:ext>
                </a:extLst>
              </p:cNvPr>
              <p:cNvSpPr/>
              <p:nvPr/>
            </p:nvSpPr>
            <p:spPr>
              <a:xfrm>
                <a:off x="4261574" y="1756367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D89EDF8-C252-46A3-AD99-AFA4DFAA338D}"/>
                  </a:ext>
                </a:extLst>
              </p:cNvPr>
              <p:cNvSpPr/>
              <p:nvPr/>
            </p:nvSpPr>
            <p:spPr>
              <a:xfrm>
                <a:off x="4251844" y="1918664"/>
                <a:ext cx="298180" cy="2905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2FFDD72-A209-4A84-8399-533926014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16312" y="1757659"/>
              <a:ext cx="599172" cy="558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84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32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34</cp:revision>
  <dcterms:created xsi:type="dcterms:W3CDTF">2021-01-13T14:16:28Z</dcterms:created>
  <dcterms:modified xsi:type="dcterms:W3CDTF">2021-02-09T19:24:39Z</dcterms:modified>
</cp:coreProperties>
</file>