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BC76-5EAC-4451-B7D7-53EE2E10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B9832-BF0B-4754-8B84-AB7C6248B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EE92-26D9-4A92-84CD-C9ECF22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5066-9C4B-47BA-988F-7920F47B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52F5-1397-4D06-9901-6DE9E2BC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182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2285-842E-4BD7-A2B2-C15B9660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580F-D3F3-44A3-8096-E8BB2233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C26C-5280-41A5-A5CC-92BAB668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FDBF-E8B0-49CA-8790-1CD7B014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FFB3-7A3A-418A-AE0A-71F74365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2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72BA5-67CE-42DB-9875-6D3DA52AB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55B26-BD85-4960-A091-C7C810BC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0F64-E26F-4A68-99AD-C7CAE9A8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BFB2-8607-4601-8A4B-7F64A778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0C08-BE17-4159-83D7-93B782A7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99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EBAF-8EAD-4BAF-8405-6F57B9D6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BFE2-32DE-4624-B6CC-238789AB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BC37-AE0D-4FA0-BA5C-B18C1507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5B12-F02E-41AD-9DB7-003873F1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7441-926D-4877-A39C-E3FE13A9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8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247-EAFE-4CF7-A565-6FBC7D20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5425-2379-4D67-85D7-D591EF4F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3F0B-46AE-4512-BAD3-CBDF1D82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C991-EE7A-41EB-A079-68A550DF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41A7-43C9-4A21-933B-1B5FC8D8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9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D1C3-079D-447B-8181-3A004C2F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B591-35E4-4E48-8BA8-4CB50CDE2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71690-149B-41E9-A89A-BE05F67C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6463-E924-4D38-B623-DF6292A4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22F80-B24A-478C-B37F-A1A07C4B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741E-89FB-44C1-B8A4-F594533C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78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6D37-64A0-4217-817C-E7260FED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FD26-65D9-49D5-9542-060AC15C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674AC-77D5-4127-B113-DC35C3C9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A1AB-04CB-4A29-A47B-8589C4753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59939-FD93-48EB-BD80-B5E22F4E0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54BAC-6DC1-4471-A709-00E7FDAD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3ADB1-4DBF-45A8-97FB-1EB7DF0D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0D572-D6E5-4600-92FC-EA2A3FD5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705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517-BD19-4490-A963-84C30852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87010-FE82-48A9-8002-BDA52E12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B1C92-EAD4-4633-B33B-6FC96EA5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03B2C-66FD-402B-A5B7-9339690C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62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C9D28-A514-4F98-8FC2-6E02AE6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B5487-D503-4FAB-B78C-7CCA6301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46F9-9AC0-473C-AC45-420E9BF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38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247C-5381-42AB-90CD-F469BA0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B0D6-8537-4BB1-A087-5531A700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6BF1E-09D3-4B01-9F94-EAEAC287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CF800-904E-4E0B-B344-BCB984ED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718A1-91B2-4019-8BFC-71541037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890E-3442-41EF-8A81-8A294E86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48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295B-198A-4001-9888-DF4152BE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DB97E-7739-45AA-A9A0-BABE3914A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0F4AE-8661-4039-8CFE-6D7F12F5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4D52-153D-4A08-99B7-D2004900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2670-A9BC-467A-B7F4-13B97188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3EE1-CC33-4DD0-A594-95F91A1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359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763EE-83AD-41D0-84E8-56E74E1C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A65F-0941-461B-AE79-EEFE1351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5F7B-0540-432D-9AD8-39A03EA6A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5D2B-7016-460A-B139-B5F24A69E011}" type="datetimeFigureOut">
              <a:rPr lang="LID4096" smtClean="0"/>
              <a:t>07/09/2020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C3EB-EFAB-455E-BBE3-4ED14CF4A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094D-36A4-4CF9-9359-B0AFDBD93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4F86-BAEB-454F-812A-7BA9178104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49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Logic Apps (@logicappsio) | Twitter">
            <a:extLst>
              <a:ext uri="{FF2B5EF4-FFF2-40B4-BE49-F238E27FC236}">
                <a16:creationId xmlns:a16="http://schemas.microsoft.com/office/drawing/2014/main" id="{81132FC2-C90D-4A6F-B60C-E566DF29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0858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zure Logic Apps (@logicappsio) | Twitter">
            <a:extLst>
              <a:ext uri="{FF2B5EF4-FFF2-40B4-BE49-F238E27FC236}">
                <a16:creationId xmlns:a16="http://schemas.microsoft.com/office/drawing/2014/main" id="{8FF5A34E-F720-41BF-A4DD-4683A474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9147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ice Bus Queues | Microsoft Azure Mono">
            <a:extLst>
              <a:ext uri="{FF2B5EF4-FFF2-40B4-BE49-F238E27FC236}">
                <a16:creationId xmlns:a16="http://schemas.microsoft.com/office/drawing/2014/main" id="{310CC27B-81E8-423F-881B-E77648A1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58" y="2734152"/>
            <a:ext cx="1119186" cy="111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Azure Functions | element61">
            <a:extLst>
              <a:ext uri="{FF2B5EF4-FFF2-40B4-BE49-F238E27FC236}">
                <a16:creationId xmlns:a16="http://schemas.microsoft.com/office/drawing/2014/main" id="{18E015DD-F6A3-46C5-AB80-F54C1445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7937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ICATION INSIGHTS : UTILISATION ET PERSONNALISATION DU MONITORING">
            <a:extLst>
              <a:ext uri="{FF2B5EF4-FFF2-40B4-BE49-F238E27FC236}">
                <a16:creationId xmlns:a16="http://schemas.microsoft.com/office/drawing/2014/main" id="{FA76AF69-9CBA-47D0-88C2-0711C68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2" r="32433"/>
          <a:stretch/>
        </p:blipFill>
        <p:spPr bwMode="auto">
          <a:xfrm>
            <a:off x="10521328" y="2754153"/>
            <a:ext cx="731494" cy="10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Hub vs. GitLab | GitLab">
            <a:extLst>
              <a:ext uri="{FF2B5EF4-FFF2-40B4-BE49-F238E27FC236}">
                <a16:creationId xmlns:a16="http://schemas.microsoft.com/office/drawing/2014/main" id="{6E429C38-745F-4DD7-AC09-521BBD595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5233973"/>
            <a:ext cx="1828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E1B047-ACF6-4EB5-8557-3BA5538E6E2F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>
            <a:off x="8753475" y="3293745"/>
            <a:ext cx="1767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FC4464-298C-48D6-9049-6B7B04169820}"/>
              </a:ext>
            </a:extLst>
          </p:cNvPr>
          <p:cNvCxnSpPr>
            <a:cxnSpLocks/>
            <a:stCxn id="1030" idx="1"/>
            <a:endCxn id="1028" idx="3"/>
          </p:cNvCxnSpPr>
          <p:nvPr/>
        </p:nvCxnSpPr>
        <p:spPr>
          <a:xfrm flipH="1">
            <a:off x="5684044" y="3293745"/>
            <a:ext cx="16406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801D4-24FC-46B5-B449-B3BB91B468BD}"/>
              </a:ext>
            </a:extLst>
          </p:cNvPr>
          <p:cNvCxnSpPr>
            <a:cxnSpLocks/>
            <a:stCxn id="29" idx="2"/>
            <a:endCxn id="1034" idx="0"/>
          </p:cNvCxnSpPr>
          <p:nvPr/>
        </p:nvCxnSpPr>
        <p:spPr>
          <a:xfrm>
            <a:off x="8039100" y="4652873"/>
            <a:ext cx="0" cy="581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A4C75-7F11-4A0F-8BD2-AF873EA863B5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790825" y="1800225"/>
            <a:ext cx="1640681" cy="14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DE7904-AC6B-4388-8CF9-4CE30592C63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90825" y="3346381"/>
            <a:ext cx="1640681" cy="128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5CC9D2-C5DA-4321-96A7-F2E41571E41F}"/>
              </a:ext>
            </a:extLst>
          </p:cNvPr>
          <p:cNvSpPr txBox="1"/>
          <p:nvPr/>
        </p:nvSpPr>
        <p:spPr>
          <a:xfrm>
            <a:off x="9879299" y="3884681"/>
            <a:ext cx="201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Metrics</a:t>
            </a:r>
            <a:br>
              <a:rPr lang="en-US" dirty="0"/>
            </a:br>
            <a:r>
              <a:rPr lang="en-US" dirty="0"/>
              <a:t>Application Insights</a:t>
            </a:r>
            <a:endParaRPr lang="LID4096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49D4B-841E-4C0B-921D-B95CCBFE82E0}"/>
              </a:ext>
            </a:extLst>
          </p:cNvPr>
          <p:cNvSpPr txBox="1"/>
          <p:nvPr/>
        </p:nvSpPr>
        <p:spPr>
          <a:xfrm>
            <a:off x="6664429" y="4006542"/>
            <a:ext cx="2749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Docker Hub Metric Scraper</a:t>
            </a:r>
          </a:p>
          <a:p>
            <a:pPr algn="ctr"/>
            <a:r>
              <a:rPr lang="en-US" dirty="0"/>
              <a:t>Azure Functions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32883-ED51-466B-BE56-93BAC1FD3011}"/>
              </a:ext>
            </a:extLst>
          </p:cNvPr>
          <p:cNvSpPr txBox="1"/>
          <p:nvPr/>
        </p:nvSpPr>
        <p:spPr>
          <a:xfrm>
            <a:off x="158824" y="5265588"/>
            <a:ext cx="38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Scheduled Trigger for </a:t>
            </a:r>
            <a:r>
              <a:rPr lang="en-US" b="1" dirty="0" err="1"/>
              <a:t>Promitor</a:t>
            </a:r>
            <a:r>
              <a:rPr lang="en-US" b="1" dirty="0"/>
              <a:t> images</a:t>
            </a:r>
          </a:p>
          <a:p>
            <a:pPr algn="ctr"/>
            <a:r>
              <a:rPr lang="en-US" dirty="0"/>
              <a:t>Azure Logic Apps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C319A-78B9-4096-B965-7C1B803BCE1F}"/>
              </a:ext>
            </a:extLst>
          </p:cNvPr>
          <p:cNvSpPr txBox="1"/>
          <p:nvPr/>
        </p:nvSpPr>
        <p:spPr>
          <a:xfrm>
            <a:off x="325682" y="2471231"/>
            <a:ext cx="350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Scheduled Trigger for KEDA images</a:t>
            </a:r>
          </a:p>
          <a:p>
            <a:pPr algn="ctr"/>
            <a:r>
              <a:rPr lang="en-US" dirty="0"/>
              <a:t>Azure Logic Apps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DE8691-08D9-4EA7-87FE-01FC3B277245}"/>
              </a:ext>
            </a:extLst>
          </p:cNvPr>
          <p:cNvSpPr txBox="1"/>
          <p:nvPr/>
        </p:nvSpPr>
        <p:spPr>
          <a:xfrm>
            <a:off x="3863753" y="3930183"/>
            <a:ext cx="252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Scrape Requests</a:t>
            </a:r>
          </a:p>
          <a:p>
            <a:pPr algn="ctr"/>
            <a:r>
              <a:rPr lang="en-US" dirty="0"/>
              <a:t>Azure Service Bus Queue</a:t>
            </a:r>
          </a:p>
        </p:txBody>
      </p:sp>
    </p:spTree>
    <p:extLst>
      <p:ext uri="{BB962C8B-B14F-4D97-AF65-F5344CB8AC3E}">
        <p14:creationId xmlns:p14="http://schemas.microsoft.com/office/powerpoint/2010/main" val="302970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1</cp:revision>
  <dcterms:created xsi:type="dcterms:W3CDTF">2020-07-09T11:42:18Z</dcterms:created>
  <dcterms:modified xsi:type="dcterms:W3CDTF">2020-07-09T11:48:31Z</dcterms:modified>
</cp:coreProperties>
</file>