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520-4B53-42A1-B78B-53E8B32F0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4F85F-DB39-46EC-8907-266D104BC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CFB2-928C-4BBC-AD13-E7868C66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1422-69E1-472B-8264-2C718CC5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0752-E720-41B9-BD16-5D90C3BC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44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98D3-641D-4A9A-BEFD-4D98251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814B-4D99-49E8-B0EF-B33647C69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24A6-27C9-4A2B-A3D2-C782ED67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142E-9A95-43D3-B492-40B1064F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85D4-0DA7-460A-BE98-5F45783D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07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93D59-0B96-4F7E-9951-C8C428C4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FA852-BFAE-49AD-9610-F2CCAC2F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611B-A18E-41BF-93EE-4BC3BD32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A12D-1BC6-48FC-858A-C855EF51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0A0D-08E1-4A83-9AEF-8C110498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5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43D6-C672-4474-B308-8EBE13E3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0ABE-68D3-4231-9854-778835D9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CB0F-6721-4E45-9750-FB6DEC3E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585F-8021-4B73-8A54-6DBF38C1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45CA-91A4-4149-BD53-B04C98FD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38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C4F3-D212-40C0-BDCA-DD999E4A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8E86-8F74-4085-8EFC-2603CE68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0D4E-2E99-482C-8D84-2FB60886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80EB-AC55-40CD-B8F5-ABD36CAD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8781-CD71-497D-8010-C84FE1A3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128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37C7-FDCF-43C6-9DBF-FC0328C4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CBCA-4E3A-4DF0-8BF4-0EBB5563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AA5D5-D5C0-45B0-B235-61A00DA4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56AA-DC76-4748-AF27-AFDFDF0B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FAEC-FCDB-4D14-B15E-776920EA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3A38-D69E-48B2-A8F8-8EB7FA4F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1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2AD0-8AC0-484C-AB52-3E5C6E01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CBA75-8B36-4921-8925-EA78AD8F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0F5B-451D-492B-B05E-7BEBB41E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01F5C-ECFA-4FE2-97D4-418836ABC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904C-538C-42CF-9E25-5A7826732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02D05-60BD-4E25-88D7-63C730C2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A24FB-3A2D-42E3-9E3E-75A53BBE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43581-0187-47E4-97BE-B2513DE3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B57A-DCC2-4A25-BA51-6E8D5E32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D99ED-EB87-4862-B243-7DD7AD3E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D4B47-5157-4492-897D-03F65BAE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F2D62-11AC-4F6F-9E43-2E1A2C7C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06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A8DAF-53DC-4786-8DA7-CA4A7738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FD8A6-35EF-4DE8-A210-CF675440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D5869-96FB-4E70-9099-28240AE2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7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38F8-0A0C-481D-A9B1-EAC3EB5F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C345-0A93-4540-A72F-1206217E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106CE-51D5-4035-AE90-D2837FE1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7B63E-154B-4A07-8DFB-094B8700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09FB8-34A0-4D16-910B-7F401576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06647-50D7-4E42-9F76-1A7375B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0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B27-6C9A-48CE-99AF-0CC95D4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1F8C6-833B-495B-BC98-A5F0087BA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41CA9-8A05-4019-8954-552C2338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AB982-8D5F-47C8-A8BB-331CA2C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8BF15-CFA1-4860-A0E1-F3E42C1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CCC0-C5D1-4B4D-AFBC-EE4391BA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64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7C299-8033-4940-9C1A-4D6C2194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DF40-4260-46CE-8DA3-3483B90C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C76A-6FE1-4710-9AEE-C3EDD6778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33DA-5F77-4396-BDD7-E5A98A188D08}" type="datetimeFigureOut">
              <a:rPr lang="nl-BE" smtClean="0"/>
              <a:t>17/10/2021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A52D-7AF4-4DC8-BF8A-A0A4FE760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5F1F-7B09-49DD-B230-A78FCE6B0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FB0A-8677-4673-87E9-D4B29F8ADE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9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7CB249F2-8D85-4DB4-88F5-04C8153910FC}"/>
              </a:ext>
            </a:extLst>
          </p:cNvPr>
          <p:cNvSpPr/>
          <p:nvPr/>
        </p:nvSpPr>
        <p:spPr>
          <a:xfrm>
            <a:off x="112143" y="1193436"/>
            <a:ext cx="11097807" cy="4534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67F61A09-5B25-467A-AA24-3A99F9FE3056}"/>
              </a:ext>
            </a:extLst>
          </p:cNvPr>
          <p:cNvSpPr/>
          <p:nvPr/>
        </p:nvSpPr>
        <p:spPr>
          <a:xfrm>
            <a:off x="5455771" y="2657475"/>
            <a:ext cx="5486400" cy="2473923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2B7DB4-049F-401E-911D-A1619CB44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3" b="34756"/>
          <a:stretch/>
        </p:blipFill>
        <p:spPr bwMode="auto">
          <a:xfrm>
            <a:off x="112144" y="539433"/>
            <a:ext cx="27336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3">
            <a:extLst>
              <a:ext uri="{FF2B5EF4-FFF2-40B4-BE49-F238E27FC236}">
                <a16:creationId xmlns:a16="http://schemas.microsoft.com/office/drawing/2014/main" id="{139209C9-DCBF-43AE-9B32-CB0F2E0860F6}"/>
              </a:ext>
            </a:extLst>
          </p:cNvPr>
          <p:cNvGrpSpPr/>
          <p:nvPr/>
        </p:nvGrpSpPr>
        <p:grpSpPr>
          <a:xfrm>
            <a:off x="5747230" y="3149599"/>
            <a:ext cx="2596550" cy="767751"/>
            <a:chOff x="1742538" y="2087592"/>
            <a:chExt cx="2596550" cy="767751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30B84837-4C09-4964-AA0D-C01E5C738A06}"/>
                </a:ext>
              </a:extLst>
            </p:cNvPr>
            <p:cNvSpPr/>
            <p:nvPr/>
          </p:nvSpPr>
          <p:spPr>
            <a:xfrm>
              <a:off x="1742538" y="2087592"/>
              <a:ext cx="2596550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Device API</a:t>
              </a: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b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ASP.NET Core API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3EF5E0D-5B5E-459E-8850-43E438D5C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120" y="2225614"/>
              <a:ext cx="491706" cy="49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167AB334-624E-4EF3-A555-94E1063F63B5}"/>
              </a:ext>
            </a:extLst>
          </p:cNvPr>
          <p:cNvGrpSpPr/>
          <p:nvPr/>
        </p:nvGrpSpPr>
        <p:grpSpPr>
          <a:xfrm>
            <a:off x="9014174" y="3030789"/>
            <a:ext cx="1584374" cy="798925"/>
            <a:chOff x="9014174" y="3030789"/>
            <a:chExt cx="1584374" cy="798925"/>
          </a:xfrm>
        </p:grpSpPr>
        <p:sp>
          <p:nvSpPr>
            <p:cNvPr id="24" name="Zeshoek 23">
              <a:extLst>
                <a:ext uri="{FF2B5EF4-FFF2-40B4-BE49-F238E27FC236}">
                  <a16:creationId xmlns:a16="http://schemas.microsoft.com/office/drawing/2014/main" id="{B8ECDD57-6CA0-4A5D-A7AF-96B8C7D9BD8F}"/>
                </a:ext>
              </a:extLst>
            </p:cNvPr>
            <p:cNvSpPr/>
            <p:nvPr/>
          </p:nvSpPr>
          <p:spPr>
            <a:xfrm>
              <a:off x="9385154" y="3030789"/>
              <a:ext cx="1213394" cy="53596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Zeshoek 22">
              <a:extLst>
                <a:ext uri="{FF2B5EF4-FFF2-40B4-BE49-F238E27FC236}">
                  <a16:creationId xmlns:a16="http://schemas.microsoft.com/office/drawing/2014/main" id="{108BE3A4-0C0E-45FF-A442-6A986053EF86}"/>
                </a:ext>
              </a:extLst>
            </p:cNvPr>
            <p:cNvSpPr/>
            <p:nvPr/>
          </p:nvSpPr>
          <p:spPr>
            <a:xfrm>
              <a:off x="9199664" y="3137039"/>
              <a:ext cx="1213394" cy="535962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Zeshoek 16">
              <a:extLst>
                <a:ext uri="{FF2B5EF4-FFF2-40B4-BE49-F238E27FC236}">
                  <a16:creationId xmlns:a16="http://schemas.microsoft.com/office/drawing/2014/main" id="{87F535D3-BC49-47C5-8AFD-AA1CB24B54C3}"/>
                </a:ext>
              </a:extLst>
            </p:cNvPr>
            <p:cNvSpPr/>
            <p:nvPr/>
          </p:nvSpPr>
          <p:spPr>
            <a:xfrm>
              <a:off x="9014174" y="3243408"/>
              <a:ext cx="1213394" cy="586306"/>
            </a:xfrm>
            <a:prstGeom prst="hexagon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Device</a:t>
              </a:r>
              <a:br>
                <a:rPr lang="nl-BE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nl-BE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Actors</a:t>
              </a:r>
            </a:p>
          </p:txBody>
        </p:sp>
      </p:grp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114A6A1C-0DCB-4CCA-AC1D-2C3BE6DC2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21" y="4221587"/>
            <a:ext cx="990600" cy="725936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10B5BE96-EB92-4F73-88BA-33D84AA0E93B}"/>
              </a:ext>
            </a:extLst>
          </p:cNvPr>
          <p:cNvSpPr/>
          <p:nvPr/>
        </p:nvSpPr>
        <p:spPr>
          <a:xfrm>
            <a:off x="670282" y="4555537"/>
            <a:ext cx="1173058" cy="654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Protocol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Gateway</a:t>
            </a:r>
            <a:endParaRPr lang="LID4096" sz="1400" b="1" dirty="0">
              <a:solidFill>
                <a:schemeClr val="accent3">
                  <a:lumMod val="75000"/>
                </a:schemeClr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8C53A2CB-9A54-44E9-9504-9675A246747B}"/>
              </a:ext>
            </a:extLst>
          </p:cNvPr>
          <p:cNvGrpSpPr/>
          <p:nvPr/>
        </p:nvGrpSpPr>
        <p:grpSpPr>
          <a:xfrm>
            <a:off x="5744204" y="1341885"/>
            <a:ext cx="2599576" cy="767751"/>
            <a:chOff x="4901557" y="1472991"/>
            <a:chExt cx="2769079" cy="767751"/>
          </a:xfrm>
        </p:grpSpPr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1E825B74-B566-4106-A10D-280869AF5C0E}"/>
                </a:ext>
              </a:extLst>
            </p:cNvPr>
            <p:cNvSpPr/>
            <p:nvPr/>
          </p:nvSpPr>
          <p:spPr>
            <a:xfrm>
              <a:off x="4901557" y="1472991"/>
              <a:ext cx="2769079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Device Twin Changes</a:t>
              </a:r>
              <a:b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Function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28" name="Picture 4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EF92D003-A007-41E3-A967-E1B2271946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02"/>
            <a:stretch/>
          </p:blipFill>
          <p:spPr bwMode="auto">
            <a:xfrm>
              <a:off x="6979353" y="1608350"/>
              <a:ext cx="533809" cy="49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BA613080-5F3B-4322-B036-1419D725F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73" y="4612814"/>
            <a:ext cx="538608" cy="538608"/>
          </a:xfrm>
          <a:prstGeom prst="rect">
            <a:avLst/>
          </a:prstGeom>
        </p:spPr>
      </p:pic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A222D4EE-A28B-43C7-A360-4A49DA1D2CED}"/>
              </a:ext>
            </a:extLst>
          </p:cNvPr>
          <p:cNvCxnSpPr>
            <a:cxnSpLocks/>
            <a:stCxn id="19" idx="2"/>
            <a:endCxn id="36" idx="3"/>
          </p:cNvCxnSpPr>
          <p:nvPr/>
        </p:nvCxnSpPr>
        <p:spPr>
          <a:xfrm rot="5400000">
            <a:off x="5081009" y="2917622"/>
            <a:ext cx="964768" cy="2964224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fbeelding 39">
            <a:extLst>
              <a:ext uri="{FF2B5EF4-FFF2-40B4-BE49-F238E27FC236}">
                <a16:creationId xmlns:a16="http://schemas.microsoft.com/office/drawing/2014/main" id="{A641DEC5-8EA7-49C7-B3AA-158837DD1B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49" y="3263767"/>
            <a:ext cx="540000" cy="540000"/>
          </a:xfrm>
          <a:prstGeom prst="rect">
            <a:avLst/>
          </a:prstGeom>
        </p:spPr>
      </p:pic>
      <p:grpSp>
        <p:nvGrpSpPr>
          <p:cNvPr id="45" name="Groep 44">
            <a:extLst>
              <a:ext uri="{FF2B5EF4-FFF2-40B4-BE49-F238E27FC236}">
                <a16:creationId xmlns:a16="http://schemas.microsoft.com/office/drawing/2014/main" id="{A6B104BD-8436-4B90-9FA5-D06FDBA8BA95}"/>
              </a:ext>
            </a:extLst>
          </p:cNvPr>
          <p:cNvGrpSpPr/>
          <p:nvPr/>
        </p:nvGrpSpPr>
        <p:grpSpPr>
          <a:xfrm>
            <a:off x="1819889" y="3149597"/>
            <a:ext cx="2595600" cy="767751"/>
            <a:chOff x="4901557" y="1472991"/>
            <a:chExt cx="2595600" cy="767751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F8D1EE7C-008F-40D6-9EBA-26DC89B79CD7}"/>
                </a:ext>
              </a:extLst>
            </p:cNvPr>
            <p:cNvSpPr/>
            <p:nvPr/>
          </p:nvSpPr>
          <p:spPr>
            <a:xfrm>
              <a:off x="4901557" y="1472991"/>
              <a:ext cx="2595600" cy="7677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 Bold" panose="020B0802040204020203" pitchFamily="34" charset="0"/>
                  <a:cs typeface="Segoe UI Bold" panose="020B0802040204020203" pitchFamily="34" charset="0"/>
                </a:rPr>
                <a:t>Device Telemetry</a:t>
              </a:r>
              <a:b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Function</a:t>
              </a:r>
              <a:endParaRPr lang="LID4096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7" name="Picture 4" descr="Beginner&amp;#39;s guide to Azure Functions — Part 1 | by Nikhil Khandelwal |  ashsoftware | Medium">
              <a:extLst>
                <a:ext uri="{FF2B5EF4-FFF2-40B4-BE49-F238E27FC236}">
                  <a16:creationId xmlns:a16="http://schemas.microsoft.com/office/drawing/2014/main" id="{399125C6-8562-413C-AB0B-31FEA70B34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02"/>
            <a:stretch/>
          </p:blipFill>
          <p:spPr bwMode="auto">
            <a:xfrm>
              <a:off x="6850501" y="1609519"/>
              <a:ext cx="533809" cy="49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Rechte verbindingslijn met pijl 34">
            <a:extLst>
              <a:ext uri="{FF2B5EF4-FFF2-40B4-BE49-F238E27FC236}">
                <a16:creationId xmlns:a16="http://schemas.microsoft.com/office/drawing/2014/main" id="{CEC15711-B4E8-4CAE-874E-C2CA0418BEED}"/>
              </a:ext>
            </a:extLst>
          </p:cNvPr>
          <p:cNvCxnSpPr>
            <a:cxnSpLocks/>
            <a:stCxn id="46" idx="1"/>
            <a:endCxn id="40" idx="3"/>
          </p:cNvCxnSpPr>
          <p:nvPr/>
        </p:nvCxnSpPr>
        <p:spPr>
          <a:xfrm rot="10800000" flipV="1">
            <a:off x="1522049" y="3533473"/>
            <a:ext cx="297840" cy="2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34">
            <a:extLst>
              <a:ext uri="{FF2B5EF4-FFF2-40B4-BE49-F238E27FC236}">
                <a16:creationId xmlns:a16="http://schemas.microsoft.com/office/drawing/2014/main" id="{7AC87D96-EA2B-41E4-B90C-141A1E28F2BF}"/>
              </a:ext>
            </a:extLst>
          </p:cNvPr>
          <p:cNvCxnSpPr>
            <a:cxnSpLocks/>
            <a:stCxn id="28" idx="0"/>
            <a:endCxn id="112" idx="2"/>
          </p:cNvCxnSpPr>
          <p:nvPr/>
        </p:nvCxnSpPr>
        <p:spPr>
          <a:xfrm rot="16200000" flipV="1">
            <a:off x="1125701" y="4424427"/>
            <a:ext cx="255238" cy="6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34">
            <a:extLst>
              <a:ext uri="{FF2B5EF4-FFF2-40B4-BE49-F238E27FC236}">
                <a16:creationId xmlns:a16="http://schemas.microsoft.com/office/drawing/2014/main" id="{298FECBA-AC51-48EB-831D-A97237A7DADF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1843340" y="4882118"/>
            <a:ext cx="1699333" cy="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19477AEE-C609-484D-97C1-CDD5258B64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31" b="94231" l="10000" r="90000">
                        <a14:foregroundMark x1="43778" y1="8654" x2="47444" y2="8654"/>
                        <a14:foregroundMark x1="65444" y1="4615" x2="74000" y2="9423"/>
                        <a14:foregroundMark x1="74000" y1="9423" x2="74667" y2="22500"/>
                        <a14:foregroundMark x1="23889" y1="76538" x2="29111" y2="89615"/>
                        <a14:foregroundMark x1="29111" y1="89615" x2="34000" y2="90192"/>
                        <a14:foregroundMark x1="33333" y1="90192" x2="33333" y2="90192"/>
                        <a14:foregroundMark x1="33000" y1="94231" x2="33000" y2="94231"/>
                        <a14:backgroundMark x1="67444" y1="192" x2="67444" y2="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7" r="21333" b="1250"/>
          <a:stretch/>
        </p:blipFill>
        <p:spPr>
          <a:xfrm>
            <a:off x="11345468" y="1457989"/>
            <a:ext cx="544206" cy="540000"/>
          </a:xfrm>
          <a:prstGeom prst="rect">
            <a:avLst/>
          </a:prstGeom>
        </p:spPr>
      </p:pic>
      <p:pic>
        <p:nvPicPr>
          <p:cNvPr id="61" name="Afbeelding 60">
            <a:extLst>
              <a:ext uri="{FF2B5EF4-FFF2-40B4-BE49-F238E27FC236}">
                <a16:creationId xmlns:a16="http://schemas.microsoft.com/office/drawing/2014/main" id="{23649ECF-1286-4A19-A5F8-4B0077E696F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1" r="23233"/>
          <a:stretch/>
        </p:blipFill>
        <p:spPr>
          <a:xfrm>
            <a:off x="7920412" y="6032176"/>
            <a:ext cx="551066" cy="540000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BA63E764-BA5B-4AFF-B1DB-90B7BF6D9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41" y="1456601"/>
            <a:ext cx="540000" cy="540000"/>
          </a:xfrm>
          <a:prstGeom prst="rect">
            <a:avLst/>
          </a:prstGeom>
        </p:spPr>
      </p:pic>
      <p:cxnSp>
        <p:nvCxnSpPr>
          <p:cNvPr id="63" name="Rechte verbindingslijn met pijl 34">
            <a:extLst>
              <a:ext uri="{FF2B5EF4-FFF2-40B4-BE49-F238E27FC236}">
                <a16:creationId xmlns:a16="http://schemas.microsoft.com/office/drawing/2014/main" id="{315B7787-A0F1-4B3A-8858-85C502E81E98}"/>
              </a:ext>
            </a:extLst>
          </p:cNvPr>
          <p:cNvCxnSpPr>
            <a:cxnSpLocks/>
            <a:stCxn id="17" idx="0"/>
            <a:endCxn id="109" idx="2"/>
          </p:cNvCxnSpPr>
          <p:nvPr/>
        </p:nvCxnSpPr>
        <p:spPr>
          <a:xfrm flipV="1">
            <a:off x="10227568" y="2477699"/>
            <a:ext cx="1383848" cy="1058862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34">
            <a:extLst>
              <a:ext uri="{FF2B5EF4-FFF2-40B4-BE49-F238E27FC236}">
                <a16:creationId xmlns:a16="http://schemas.microsoft.com/office/drawing/2014/main" id="{2B262F24-191F-4332-8328-F5D963E022E0}"/>
              </a:ext>
            </a:extLst>
          </p:cNvPr>
          <p:cNvCxnSpPr>
            <a:cxnSpLocks/>
            <a:stCxn id="60" idx="1"/>
            <a:endCxn id="62" idx="3"/>
          </p:cNvCxnSpPr>
          <p:nvPr/>
        </p:nvCxnSpPr>
        <p:spPr>
          <a:xfrm rot="10800000">
            <a:off x="10313142" y="1726601"/>
            <a:ext cx="1032327" cy="13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34">
            <a:extLst>
              <a:ext uri="{FF2B5EF4-FFF2-40B4-BE49-F238E27FC236}">
                <a16:creationId xmlns:a16="http://schemas.microsoft.com/office/drawing/2014/main" id="{12B2AC75-7C80-4CD2-A469-F0C3B46F831B}"/>
              </a:ext>
            </a:extLst>
          </p:cNvPr>
          <p:cNvCxnSpPr>
            <a:cxnSpLocks/>
            <a:stCxn id="62" idx="1"/>
            <a:endCxn id="1028" idx="3"/>
          </p:cNvCxnSpPr>
          <p:nvPr/>
        </p:nvCxnSpPr>
        <p:spPr>
          <a:xfrm rot="10800000">
            <a:off x="8195945" y="1723845"/>
            <a:ext cx="1577196" cy="2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chte verbindingslijn met pijl 34">
            <a:extLst>
              <a:ext uri="{FF2B5EF4-FFF2-40B4-BE49-F238E27FC236}">
                <a16:creationId xmlns:a16="http://schemas.microsoft.com/office/drawing/2014/main" id="{A0380F52-183E-4807-AB36-4D04FCAF11EB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16200000" flipH="1">
            <a:off x="6524767" y="2628860"/>
            <a:ext cx="1039963" cy="15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34">
            <a:extLst>
              <a:ext uri="{FF2B5EF4-FFF2-40B4-BE49-F238E27FC236}">
                <a16:creationId xmlns:a16="http://schemas.microsoft.com/office/drawing/2014/main" id="{213D8752-CF09-43EA-BA89-78B8461CF634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 rot="5400000">
            <a:off x="7747069" y="5580274"/>
            <a:ext cx="900778" cy="3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34">
            <a:extLst>
              <a:ext uri="{FF2B5EF4-FFF2-40B4-BE49-F238E27FC236}">
                <a16:creationId xmlns:a16="http://schemas.microsoft.com/office/drawing/2014/main" id="{DCDD4B2B-1005-428E-AB52-40BB04A5AC4F}"/>
              </a:ext>
            </a:extLst>
          </p:cNvPr>
          <p:cNvCxnSpPr>
            <a:cxnSpLocks/>
            <a:stCxn id="46" idx="3"/>
            <a:endCxn id="19" idx="1"/>
          </p:cNvCxnSpPr>
          <p:nvPr/>
        </p:nvCxnSpPr>
        <p:spPr>
          <a:xfrm>
            <a:off x="4415489" y="3533473"/>
            <a:ext cx="133174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kstvak 1049">
            <a:extLst>
              <a:ext uri="{FF2B5EF4-FFF2-40B4-BE49-F238E27FC236}">
                <a16:creationId xmlns:a16="http://schemas.microsoft.com/office/drawing/2014/main" id="{71A0B3E0-9561-484E-A70D-C40F6C79F15B}"/>
              </a:ext>
            </a:extLst>
          </p:cNvPr>
          <p:cNvSpPr txBox="1"/>
          <p:nvPr/>
        </p:nvSpPr>
        <p:spPr>
          <a:xfrm>
            <a:off x="4226943" y="4612814"/>
            <a:ext cx="290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Issue  </a:t>
            </a:r>
            <a:r>
              <a:rPr lang="nl-BE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Commands</a:t>
            </a:r>
            <a:endParaRPr lang="nl-BE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033BCF32-48C4-4449-9FB2-F3B247850749}"/>
              </a:ext>
            </a:extLst>
          </p:cNvPr>
          <p:cNvSpPr txBox="1"/>
          <p:nvPr/>
        </p:nvSpPr>
        <p:spPr>
          <a:xfrm>
            <a:off x="4488132" y="3229722"/>
            <a:ext cx="106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Forward</a:t>
            </a:r>
            <a:br>
              <a:rPr lang="nl-BE" sz="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nl-BE" sz="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nl-BE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Messages</a:t>
            </a:r>
            <a:endParaRPr lang="nl-BE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Tekstvak 105">
            <a:extLst>
              <a:ext uri="{FF2B5EF4-FFF2-40B4-BE49-F238E27FC236}">
                <a16:creationId xmlns:a16="http://schemas.microsoft.com/office/drawing/2014/main" id="{304B14B6-E9B8-4A5E-9B2A-82F7D1CBED30}"/>
              </a:ext>
            </a:extLst>
          </p:cNvPr>
          <p:cNvSpPr txBox="1"/>
          <p:nvPr/>
        </p:nvSpPr>
        <p:spPr>
          <a:xfrm>
            <a:off x="7043992" y="2186742"/>
            <a:ext cx="190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Notify</a:t>
            </a:r>
            <a:r>
              <a:rPr lang="nl-BE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New </a:t>
            </a:r>
            <a:r>
              <a:rPr lang="nl-BE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Twin</a:t>
            </a:r>
            <a:r>
              <a:rPr lang="nl-BE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107" name="TextBox 13">
            <a:extLst>
              <a:ext uri="{FF2B5EF4-FFF2-40B4-BE49-F238E27FC236}">
                <a16:creationId xmlns:a16="http://schemas.microsoft.com/office/drawing/2014/main" id="{02A82D98-FB7E-443C-8EBD-9446DE7D4D59}"/>
              </a:ext>
            </a:extLst>
          </p:cNvPr>
          <p:cNvSpPr txBox="1"/>
          <p:nvPr/>
        </p:nvSpPr>
        <p:spPr>
          <a:xfrm>
            <a:off x="3089441" y="5146177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 Bold" panose="020B0802040204020203" pitchFamily="34" charset="0"/>
                <a:cs typeface="Segoe UI Bold" panose="020B0802040204020203" pitchFamily="34" charset="0"/>
              </a:rPr>
              <a:t>Commands</a:t>
            </a:r>
            <a:r>
              <a:rPr lang="en-US" sz="1200" b="1" dirty="0"/>
              <a:t>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</a:t>
            </a:r>
            <a:endParaRPr lang="LID4096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TextBox 13">
            <a:extLst>
              <a:ext uri="{FF2B5EF4-FFF2-40B4-BE49-F238E27FC236}">
                <a16:creationId xmlns:a16="http://schemas.microsoft.com/office/drawing/2014/main" id="{F090B80A-6F3A-47D8-B50C-C9BDEEA4417A}"/>
              </a:ext>
            </a:extLst>
          </p:cNvPr>
          <p:cNvSpPr txBox="1"/>
          <p:nvPr/>
        </p:nvSpPr>
        <p:spPr>
          <a:xfrm>
            <a:off x="7744666" y="6549269"/>
            <a:ext cx="883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 Store</a:t>
            </a:r>
            <a:endParaRPr lang="LID4096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TextBox 13">
            <a:extLst>
              <a:ext uri="{FF2B5EF4-FFF2-40B4-BE49-F238E27FC236}">
                <a16:creationId xmlns:a16="http://schemas.microsoft.com/office/drawing/2014/main" id="{47F3FE2D-DA69-4303-A42A-7435767C64D4}"/>
              </a:ext>
            </a:extLst>
          </p:cNvPr>
          <p:cNvSpPr txBox="1"/>
          <p:nvPr/>
        </p:nvSpPr>
        <p:spPr>
          <a:xfrm>
            <a:off x="11260326" y="2016034"/>
            <a:ext cx="70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Device</a:t>
            </a:r>
            <a:b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Registry</a:t>
            </a:r>
            <a:endParaRPr lang="LID4096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TextBox 13">
            <a:extLst>
              <a:ext uri="{FF2B5EF4-FFF2-40B4-BE49-F238E27FC236}">
                <a16:creationId xmlns:a16="http://schemas.microsoft.com/office/drawing/2014/main" id="{8AE4FF62-333E-4CDB-82A4-572536C1839B}"/>
              </a:ext>
            </a:extLst>
          </p:cNvPr>
          <p:cNvSpPr txBox="1"/>
          <p:nvPr/>
        </p:nvSpPr>
        <p:spPr>
          <a:xfrm>
            <a:off x="549156" y="383863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Segoe UI Bold" panose="020B0802040204020203" pitchFamily="34" charset="0"/>
                <a:cs typeface="Segoe UI Bold" panose="020B0802040204020203" pitchFamily="34" charset="0"/>
              </a:rPr>
              <a:t>Device Messages</a:t>
            </a:r>
            <a:br>
              <a:rPr lang="en-US" sz="1200" b="1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hub</a:t>
            </a:r>
            <a:endParaRPr lang="LID4096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3">
            <a:extLst>
              <a:ext uri="{FF2B5EF4-FFF2-40B4-BE49-F238E27FC236}">
                <a16:creationId xmlns:a16="http://schemas.microsoft.com/office/drawing/2014/main" id="{F27D8619-C70C-49D2-8A67-29DE1FD42882}"/>
              </a:ext>
            </a:extLst>
          </p:cNvPr>
          <p:cNvSpPr txBox="1"/>
          <p:nvPr/>
        </p:nvSpPr>
        <p:spPr>
          <a:xfrm>
            <a:off x="9192042" y="2001501"/>
            <a:ext cx="17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Segoe UI Bold" panose="020B0802040204020203" pitchFamily="34" charset="0"/>
                <a:cs typeface="Segoe UI Bold" panose="020B0802040204020203" pitchFamily="34" charset="0"/>
              </a:rPr>
              <a:t>Device Twin Changes</a:t>
            </a:r>
            <a:br>
              <a:rPr lang="en-US" sz="1200" b="1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hub</a:t>
            </a:r>
            <a:endParaRPr lang="LID4096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1" name="Rechte verbindingslijn met pijl 34">
            <a:extLst>
              <a:ext uri="{FF2B5EF4-FFF2-40B4-BE49-F238E27FC236}">
                <a16:creationId xmlns:a16="http://schemas.microsoft.com/office/drawing/2014/main" id="{78CC7C93-A673-4F13-8166-7B83C1C2B439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>
            <a:off x="8343780" y="3533475"/>
            <a:ext cx="670394" cy="3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1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806CF3F-FD3C-4B67-BEB8-766905B2B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31" b="94231" l="10000" r="90000">
                        <a14:foregroundMark x1="43778" y1="8654" x2="47444" y2="8654"/>
                        <a14:foregroundMark x1="65444" y1="4615" x2="74000" y2="9423"/>
                        <a14:foregroundMark x1="74000" y1="9423" x2="74667" y2="22500"/>
                        <a14:foregroundMark x1="23889" y1="76538" x2="29111" y2="89615"/>
                        <a14:foregroundMark x1="29111" y1="89615" x2="34000" y2="90192"/>
                        <a14:foregroundMark x1="33333" y1="90192" x2="33333" y2="90192"/>
                        <a14:foregroundMark x1="33000" y1="94231" x2="33000" y2="94231"/>
                        <a14:backgroundMark x1="67444" y1="192" x2="67444" y2="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7" r="21333" b="1250"/>
          <a:stretch/>
        </p:blipFill>
        <p:spPr>
          <a:xfrm>
            <a:off x="6440451" y="1194038"/>
            <a:ext cx="927681" cy="92051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A56C1E0-FEB8-4C25-90A9-8242B627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" y="749180"/>
            <a:ext cx="2143125" cy="21431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C993757-3C4E-4B96-B1CD-CD4F8CA34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07" y="758705"/>
            <a:ext cx="2540220" cy="254022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564BC84-B8EF-4A1F-ABDC-015D32BD7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32" y="4311769"/>
            <a:ext cx="2286000" cy="2286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0A1E058-65F5-49B7-9F62-136DC2A46A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1" r="23233"/>
          <a:stretch/>
        </p:blipFill>
        <p:spPr>
          <a:xfrm>
            <a:off x="8509828" y="528418"/>
            <a:ext cx="3062287" cy="300079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C30E4EBC-F245-4E15-B7F9-D665F31B6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7" y="3965696"/>
            <a:ext cx="2495550" cy="18288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E67F540-633E-4C40-A620-D263CB6F9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69" y="3514725"/>
            <a:ext cx="3635356" cy="36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53</Words>
  <Application>Microsoft Office PowerPoint</Application>
  <PresentationFormat>Breedbeeld</PresentationFormat>
  <Paragraphs>13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Bold</vt:lpstr>
      <vt:lpstr>Segoe UI Light</vt:lpstr>
      <vt:lpstr>Office Theme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7</cp:revision>
  <dcterms:created xsi:type="dcterms:W3CDTF">2021-10-17T08:35:03Z</dcterms:created>
  <dcterms:modified xsi:type="dcterms:W3CDTF">2021-10-18T12:44:27Z</dcterms:modified>
</cp:coreProperties>
</file>