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6" r:id="rId5"/>
    <p:sldId id="256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s" id="{E6D77793-41F2-4B3D-8B58-5DA21C617E87}">
          <p14:sldIdLst>
            <p14:sldId id="258"/>
            <p14:sldId id="263"/>
            <p14:sldId id="264"/>
            <p14:sldId id="266"/>
          </p14:sldIdLst>
        </p14:section>
        <p14:section name="Logos" id="{1FCCA3F7-6BF9-486B-941C-AFCB7516BE4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D1DE-BFFA-4F1D-A0D3-D7E2EF82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6880-2DA6-48A5-B1A7-E265BE74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C603-9C42-4EE0-97B4-D179AF74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30F7-24B0-4BBE-A8E0-2C808E6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4227-54EC-4F0E-BD85-367DE8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41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80F-7C11-40BC-A911-570DE24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597-6AFA-4C3E-84B6-BC7A649C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1125-693C-4DB1-83DF-0FADF2A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EB5F-FE19-4B33-9426-6152443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8AB-4CFF-4C4D-B6AE-5BF2A71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60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3DE7-42B5-4BEA-9182-704F8752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BBEF-BDD5-41B7-8B6C-E36C97C6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1DF-6751-4DE3-AE52-182E732B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6B40-0E5C-4571-B7A5-84DBEF0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CD59-5681-44AD-9FC5-3B4B414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67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A58-FBF1-4D77-B085-C04F2B0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7440-945F-4421-A1E0-59BE74A9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51A6-FE50-4798-A2F7-5B8EC2C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33C4-9924-4D36-8C32-5C83432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3A4B-3559-4D48-986E-2385F6A3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F519-CA5B-4B18-BB30-1344767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61E-FD7C-41D3-A9D2-33E5BAD7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FA58-7011-481A-8663-70604D2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92F5-3F25-4124-B57E-E79D3132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248-1393-4A70-A419-3FAAF60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7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A36-E2B0-4738-AAA8-8919098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298-3704-4058-85B4-196B9964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F96D-3668-4B7C-88C2-0C1BE19C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00EC-90FB-4362-A7C3-98EE23F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3B98-158C-457A-B226-258F040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7FC1-1E9B-4A6E-8732-869406E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19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717-968E-45FF-A1B1-F0951162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7945-7D63-4570-91A5-EDC58918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EC05-92BB-4B82-B4CC-0BDB6716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45BCD-EEA2-4C46-8F39-83606A1A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CB16-C6F2-4948-84FD-7DAC7F53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7A70-0CE1-4A8F-98AE-DD2E963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3ED5-E591-4126-AC47-7D51BD44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F7D21-4FEB-4620-BAC2-3FB966E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17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40EB-4EB3-46F2-AA4C-35526D3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81227-54F8-4DA9-AC47-0D3FF1AF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8099-E9AF-47C1-9C07-D7A5CCA5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F0CF-9AED-4296-A6A2-7724C50F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31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A45FD-53EF-4D80-BA14-EAE19F60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9729-9551-4E72-83E8-715D8D2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A435-B53E-490B-8F0C-E29C9528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BC5-39FC-476E-83B4-5B8C812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01F9-0B9E-4FA4-B7D4-F36C5ED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A36E-1C26-4809-8934-FF913050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DF06-0CC9-4110-AA4F-C0B3B0A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3569-2622-4698-B023-E8B2AF5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B02D-67C3-4C30-AAE2-3DC94666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4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92B8-0B58-4DF7-9C4B-8A0A0FB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4D9C-E0B4-41CD-B465-8CDA0377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7E81-E819-4810-99D2-C26D9EC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EF7-CFA1-496E-BD23-D73CF82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8008-55F8-4E15-95FC-0A4B2D0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228A-6C03-4CFE-B75B-A6E763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2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ED90-80D8-4382-8486-E72CF2DA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7A82-76F5-4146-8426-718A39B7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ADE9-9761-4588-915D-81FA3BB5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1832-4C9F-45AF-916B-E5DF6A83A891}" type="datetimeFigureOut">
              <a:rPr lang="LID4096" smtClean="0"/>
              <a:t>07/29/2020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0447-501B-4BC3-9D8C-7C4BA8E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A50-CAA1-4254-A8CD-BC6BC73E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9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362012" y="1490275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29" y="1378972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09163" y="1490275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420217"/>
            <a:ext cx="2159000" cy="7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4770120" y="1960541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1659962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6262689" y="1959769"/>
            <a:ext cx="1250155" cy="3444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5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553312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69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44340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resources</a:t>
            </a:r>
            <a:endParaRPr lang="LID4096" sz="1100" i="1" dirty="0"/>
          </a:p>
        </p:txBody>
      </p:sp>
    </p:spTree>
    <p:extLst>
      <p:ext uri="{BB962C8B-B14F-4D97-AF65-F5344CB8AC3E}">
        <p14:creationId xmlns:p14="http://schemas.microsoft.com/office/powerpoint/2010/main" val="158267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960881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69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44340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36292-2517-4CBC-B5B2-F992F59E166F}"/>
              </a:ext>
            </a:extLst>
          </p:cNvPr>
          <p:cNvSpPr/>
          <p:nvPr/>
        </p:nvSpPr>
        <p:spPr>
          <a:xfrm>
            <a:off x="7289987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Discovery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528236" y="3322320"/>
            <a:ext cx="6351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5476238" y="2836601"/>
            <a:ext cx="18137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7634276" y="4226601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8608958" y="3665697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5581450" y="2536519"/>
            <a:ext cx="16033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</p:spTree>
    <p:extLst>
      <p:ext uri="{BB962C8B-B14F-4D97-AF65-F5344CB8AC3E}">
        <p14:creationId xmlns:p14="http://schemas.microsoft.com/office/powerpoint/2010/main" val="11015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42324" y="2145681"/>
            <a:ext cx="11307351" cy="26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2028440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57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6175591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3436548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762428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929117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4762427" y="4521133"/>
            <a:ext cx="656" cy="10190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046324" y="2988292"/>
            <a:ext cx="6351" cy="25519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0" y="3128918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4140398" y="5540218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8152364" y="5540218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837454" y="4929465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9127046" y="4929465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6518438" y="416739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C5BA62-91EC-4C71-B92D-CA3DDC98C66B}"/>
              </a:ext>
            </a:extLst>
          </p:cNvPr>
          <p:cNvGrpSpPr/>
          <p:nvPr/>
        </p:nvGrpSpPr>
        <p:grpSpPr>
          <a:xfrm>
            <a:off x="3029316" y="2375811"/>
            <a:ext cx="3466222" cy="2145322"/>
            <a:chOff x="474992" y="3543066"/>
            <a:chExt cx="3466222" cy="21453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709BF9-8DA7-4AB4-9927-D972782C4D13}"/>
                </a:ext>
              </a:extLst>
            </p:cNvPr>
            <p:cNvSpPr/>
            <p:nvPr/>
          </p:nvSpPr>
          <p:spPr>
            <a:xfrm>
              <a:off x="474992" y="3543066"/>
              <a:ext cx="3466222" cy="21453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Scraper </a:t>
              </a:r>
              <a:r>
                <a:rPr lang="en-US" sz="1600" dirty="0"/>
                <a:t>Agent</a:t>
              </a:r>
              <a:endParaRPr lang="LID4096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6F65D0-0A6F-4AC0-B3E1-00488E9B9BBC}"/>
                </a:ext>
              </a:extLst>
            </p:cNvPr>
            <p:cNvSpPr/>
            <p:nvPr/>
          </p:nvSpPr>
          <p:spPr>
            <a:xfrm>
              <a:off x="666904" y="4557611"/>
              <a:ext cx="3124910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REST API</a:t>
              </a:r>
              <a:endParaRPr lang="LID4096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A11157-11E4-4C21-B295-E0C2188C9F20}"/>
                </a:ext>
              </a:extLst>
            </p:cNvPr>
            <p:cNvSpPr/>
            <p:nvPr/>
          </p:nvSpPr>
          <p:spPr>
            <a:xfrm>
              <a:off x="666903" y="5099177"/>
              <a:ext cx="3124912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Scraping background jobs</a:t>
              </a:r>
              <a:endParaRPr lang="LID4096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E46EBD-1B8A-4402-9903-309697F6DAB6}"/>
                </a:ext>
              </a:extLst>
            </p:cNvPr>
            <p:cNvSpPr/>
            <p:nvPr/>
          </p:nvSpPr>
          <p:spPr>
            <a:xfrm>
              <a:off x="666904" y="4016045"/>
              <a:ext cx="3124910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Prometheus Scraping Endpoint</a:t>
              </a:r>
              <a:endParaRPr lang="LID4096" sz="1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66A5BDC-DA69-41AC-98A2-77FA8BC41241}"/>
              </a:ext>
            </a:extLst>
          </p:cNvPr>
          <p:cNvSpPr/>
          <p:nvPr/>
        </p:nvSpPr>
        <p:spPr>
          <a:xfrm>
            <a:off x="8079250" y="2375811"/>
            <a:ext cx="3466222" cy="214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Resource Discovery </a:t>
            </a:r>
            <a:r>
              <a:rPr lang="en-US" dirty="0"/>
              <a:t>Agent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08B3B0-3CA5-4161-A641-7F21FD31E1D8}"/>
              </a:ext>
            </a:extLst>
          </p:cNvPr>
          <p:cNvSpPr/>
          <p:nvPr/>
        </p:nvSpPr>
        <p:spPr>
          <a:xfrm>
            <a:off x="8271162" y="2848232"/>
            <a:ext cx="3124910" cy="43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  <a:endParaRPr lang="LID4096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F30AE-824D-49C1-B328-22091875186C}"/>
              </a:ext>
            </a:extLst>
          </p:cNvPr>
          <p:cNvSpPr/>
          <p:nvPr/>
        </p:nvSpPr>
        <p:spPr>
          <a:xfrm>
            <a:off x="8271161" y="3389798"/>
            <a:ext cx="3124912" cy="43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Discovery background jobs </a:t>
            </a:r>
            <a:r>
              <a:rPr lang="en-US" sz="1400" baseline="30000" dirty="0"/>
              <a:t>(*)</a:t>
            </a:r>
            <a:endParaRPr lang="LID4096" sz="1400" baseline="30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346139" y="3066390"/>
            <a:ext cx="1925023" cy="108369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8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sD Logo | Logos, Tech logos, Gaming logos">
            <a:extLst>
              <a:ext uri="{FF2B5EF4-FFF2-40B4-BE49-F238E27FC236}">
                <a16:creationId xmlns:a16="http://schemas.microsoft.com/office/drawing/2014/main" id="{470DAB4B-EB50-4C7D-AB0C-3A498CAB9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612901" y="677539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uspage | Atlassian">
            <a:extLst>
              <a:ext uri="{FF2B5EF4-FFF2-40B4-BE49-F238E27FC236}">
                <a16:creationId xmlns:a16="http://schemas.microsoft.com/office/drawing/2014/main" id="{31914B54-1771-403D-AD53-037D501A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849259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B0F493-77C7-4171-AAEE-F756BB88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8798563" y="695380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147061" y="3321832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2505338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79364" y="3339673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onitor (@AzureMonitor) | Twitter">
            <a:extLst>
              <a:ext uri="{FF2B5EF4-FFF2-40B4-BE49-F238E27FC236}">
                <a16:creationId xmlns:a16="http://schemas.microsoft.com/office/drawing/2014/main" id="{BE549738-E6C4-4685-9964-8DC70C16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35" y="5120440"/>
            <a:ext cx="1270872" cy="12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5060552"/>
            <a:ext cx="41433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tarter query samples - Azure Resource Graph | Microsoft Docs">
            <a:extLst>
              <a:ext uri="{FF2B5EF4-FFF2-40B4-BE49-F238E27FC236}">
                <a16:creationId xmlns:a16="http://schemas.microsoft.com/office/drawing/2014/main" id="{4C03B9CF-F1B1-4077-8F09-C55B01D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5556" l="889" r="93778">
                        <a14:foregroundMark x1="4889" y1="22222" x2="13333" y2="9333"/>
                        <a14:foregroundMark x1="1333" y1="16889" x2="1333" y2="16889"/>
                        <a14:foregroundMark x1="81778" y1="20000" x2="81778" y2="20000"/>
                        <a14:foregroundMark x1="75111" y1="18667" x2="75111" y2="16444"/>
                        <a14:foregroundMark x1="67111" y1="16000" x2="89778" y2="18222"/>
                        <a14:foregroundMark x1="89778" y1="18222" x2="68000" y2="17333"/>
                        <a14:foregroundMark x1="94222" y1="23111" x2="94222" y2="23111"/>
                        <a14:foregroundMark x1="79556" y1="4444" x2="79556" y2="4444"/>
                        <a14:foregroundMark x1="54667" y1="72444" x2="54667" y2="72444"/>
                        <a14:foregroundMark x1="56889" y1="91556" x2="56889" y2="91556"/>
                        <a14:foregroundMark x1="56444" y1="95556" x2="56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06" y="5207395"/>
            <a:ext cx="10969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879FB01-FD1D-408F-9A27-CEA69178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156"/>
          <a:stretch/>
        </p:blipFill>
        <p:spPr bwMode="auto">
          <a:xfrm>
            <a:off x="465236" y="5154953"/>
            <a:ext cx="1270872" cy="10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102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23</cp:revision>
  <dcterms:created xsi:type="dcterms:W3CDTF">2020-07-26T17:07:40Z</dcterms:created>
  <dcterms:modified xsi:type="dcterms:W3CDTF">2020-07-29T09:26:14Z</dcterms:modified>
</cp:coreProperties>
</file>