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D1DE-BFFA-4F1D-A0D3-D7E2EF82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6880-2DA6-48A5-B1A7-E265BE74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C603-9C42-4EE0-97B4-D179AF74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30F7-24B0-4BBE-A8E0-2C808E65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4227-54EC-4F0E-BD85-367DE8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411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180F-7C11-40BC-A911-570DE24F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597-6AFA-4C3E-84B6-BC7A649CC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1125-693C-4DB1-83DF-0FADF2A5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EB5F-FE19-4B33-9426-6152443B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E8AB-4CFF-4C4D-B6AE-5BF2A71B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606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C3DE7-42B5-4BEA-9182-704F8752A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EBBEF-BDD5-41B7-8B6C-E36C97C67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61DF-6751-4DE3-AE52-182E732B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6B40-0E5C-4571-B7A5-84DBEF00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CD59-5681-44AD-9FC5-3B4B4140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67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EA58-FBF1-4D77-B085-C04F2B00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7440-945F-4421-A1E0-59BE74A9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51A6-FE50-4798-A2F7-5B8EC2C4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33C4-9924-4D36-8C32-5C834322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3A4B-3559-4D48-986E-2385F6A3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F519-CA5B-4B18-BB30-1344767E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D61E-FD7C-41D3-A9D2-33E5BAD7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FA58-7011-481A-8663-70604D2B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92F5-3F25-4124-B57E-E79D3132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9248-1393-4A70-A419-3FAAF604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174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CA36-E2B0-4738-AAA8-89190984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B298-3704-4058-85B4-196B99643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9F96D-3668-4B7C-88C2-0C1BE19C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00EC-90FB-4362-A7C3-98EE23F5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33B98-158C-457A-B226-258F040D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7FC1-1E9B-4A6E-8732-869406E4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196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717-968E-45FF-A1B1-F0951162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27945-7D63-4570-91A5-EDC58918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EC05-92BB-4B82-B4CC-0BDB6716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45BCD-EEA2-4C46-8F39-83606A1A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CB16-C6F2-4948-84FD-7DAC7F539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67A70-0CE1-4A8F-98AE-DD2E963C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3ED5-E591-4126-AC47-7D51BD44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F7D21-4FEB-4620-BAC2-3FB966E6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17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40EB-4EB3-46F2-AA4C-35526D36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81227-54F8-4DA9-AC47-0D3FF1AF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A8099-E9AF-47C1-9C07-D7A5CCA5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BF0CF-9AED-4296-A6A2-7724C50F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231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A45FD-53EF-4D80-BA14-EAE19F60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D9729-9551-4E72-83E8-715D8D23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A435-B53E-490B-8F0C-E29C9528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19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8BC5-39FC-476E-83B4-5B8C8120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01F9-0B9E-4FA4-B7D4-F36C5ED0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8A36E-1C26-4809-8934-FF913050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DF06-0CC9-4110-AA4F-C0B3B0A3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3569-2622-4698-B023-E8B2AF51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5B02D-67C3-4C30-AAE2-3DC94666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45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92B8-0B58-4DF7-9C4B-8A0A0FB1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34D9C-E0B4-41CD-B465-8CDA0377D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D7E81-E819-4810-99D2-C26D9EC6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1EF7-CFA1-496E-BD23-D73CF82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8008-55F8-4E15-95FC-0A4B2D06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228A-6C03-4CFE-B75B-A6E763A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722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DED90-80D8-4382-8486-E72CF2DA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7A82-76F5-4146-8426-718A39B7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ADE9-9761-4588-915D-81FA3BB5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1832-4C9F-45AF-916B-E5DF6A83A891}" type="datetimeFigureOut">
              <a:rPr lang="LID4096" smtClean="0"/>
              <a:t>07/26/2020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0447-501B-4BC3-9D8C-7C4BA8E74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1A50-CAA1-4254-A8CD-BC6BC73EC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493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sD Logo | Logos, Tech logos, Gaming logos">
            <a:extLst>
              <a:ext uri="{FF2B5EF4-FFF2-40B4-BE49-F238E27FC236}">
                <a16:creationId xmlns:a16="http://schemas.microsoft.com/office/drawing/2014/main" id="{470DAB4B-EB50-4C7D-AB0C-3A498CAB9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612901" y="677539"/>
            <a:ext cx="2308860" cy="8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tuspage | Atlassian">
            <a:extLst>
              <a:ext uri="{FF2B5EF4-FFF2-40B4-BE49-F238E27FC236}">
                <a16:creationId xmlns:a16="http://schemas.microsoft.com/office/drawing/2014/main" id="{31914B54-1771-403D-AD53-037D501A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2" y="849259"/>
            <a:ext cx="3312160" cy="4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2B0F493-77C7-4171-AAEE-F756BB880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8798563" y="695380"/>
            <a:ext cx="2438398" cy="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3147061" y="3321832"/>
            <a:ext cx="2308860" cy="8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2" y="2505338"/>
            <a:ext cx="3312160" cy="4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7579364" y="3339673"/>
            <a:ext cx="2438398" cy="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onitor (@AzureMonitor) | Twitter">
            <a:extLst>
              <a:ext uri="{FF2B5EF4-FFF2-40B4-BE49-F238E27FC236}">
                <a16:creationId xmlns:a16="http://schemas.microsoft.com/office/drawing/2014/main" id="{BE549738-E6C4-4685-9964-8DC70C16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95" y="5120440"/>
            <a:ext cx="1270872" cy="127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29194DD7-E944-49E1-84B5-30313969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2" y="5060552"/>
            <a:ext cx="41433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tarter query samples - Azure Resource Graph | Microsoft Docs">
            <a:extLst>
              <a:ext uri="{FF2B5EF4-FFF2-40B4-BE49-F238E27FC236}">
                <a16:creationId xmlns:a16="http://schemas.microsoft.com/office/drawing/2014/main" id="{4C03B9CF-F1B1-4077-8F09-C55B01D3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00" b="95556" l="889" r="93778">
                        <a14:foregroundMark x1="4889" y1="22222" x2="13333" y2="9333"/>
                        <a14:foregroundMark x1="1333" y1="16889" x2="1333" y2="16889"/>
                        <a14:foregroundMark x1="81778" y1="20000" x2="81778" y2="20000"/>
                        <a14:foregroundMark x1="75111" y1="18667" x2="75111" y2="16444"/>
                        <a14:foregroundMark x1="67111" y1="16000" x2="89778" y2="18222"/>
                        <a14:foregroundMark x1="89778" y1="18222" x2="68000" y2="17333"/>
                        <a14:foregroundMark x1="94222" y1="23111" x2="94222" y2="23111"/>
                        <a14:foregroundMark x1="79556" y1="4444" x2="79556" y2="4444"/>
                        <a14:foregroundMark x1="54667" y1="72444" x2="54667" y2="72444"/>
                        <a14:foregroundMark x1="56889" y1="91556" x2="56889" y2="91556"/>
                        <a14:foregroundMark x1="56444" y1="95556" x2="56444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06" y="5207395"/>
            <a:ext cx="1096963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3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3</cp:revision>
  <dcterms:created xsi:type="dcterms:W3CDTF">2020-07-26T17:07:40Z</dcterms:created>
  <dcterms:modified xsi:type="dcterms:W3CDTF">2020-07-26T17:17:17Z</dcterms:modified>
</cp:coreProperties>
</file>