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6" r:id="rId5"/>
    <p:sldId id="267" r:id="rId6"/>
    <p:sldId id="268" r:id="rId7"/>
    <p:sldId id="269" r:id="rId8"/>
    <p:sldId id="256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s" id="{E6D77793-41F2-4B3D-8B58-5DA21C617E87}">
          <p14:sldIdLst>
            <p14:sldId id="258"/>
            <p14:sldId id="263"/>
            <p14:sldId id="264"/>
            <p14:sldId id="266"/>
          </p14:sldIdLst>
        </p14:section>
        <p14:section name="Contribution Guide" id="{57E56ED9-F946-43EE-853E-F443A605ABB4}">
          <p14:sldIdLst>
            <p14:sldId id="267"/>
            <p14:sldId id="268"/>
            <p14:sldId id="269"/>
          </p14:sldIdLst>
        </p14:section>
        <p14:section name="Logos" id="{1FCCA3F7-6BF9-486B-941C-AFCB7516BE4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CF258-FD50-488A-9B54-B591352DA2AE}" v="65" dt="2021-12-21T07:11:3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Kerkhove" userId="631ad559-0cf4-42cc-ad9f-9735c310d0d9" providerId="ADAL" clId="{DBBCF258-FD50-488A-9B54-B591352DA2AE}"/>
    <pc:docChg chg="undo custSel addSld modSld modSection">
      <pc:chgData name="Tom Kerkhove" userId="631ad559-0cf4-42cc-ad9f-9735c310d0d9" providerId="ADAL" clId="{DBBCF258-FD50-488A-9B54-B591352DA2AE}" dt="2021-12-21T07:11:38.485" v="305" actId="14826"/>
      <pc:docMkLst>
        <pc:docMk/>
      </pc:docMkLst>
      <pc:sldChg chg="addSp delSp modSp mod">
        <pc:chgData name="Tom Kerkhove" userId="631ad559-0cf4-42cc-ad9f-9735c310d0d9" providerId="ADAL" clId="{DBBCF258-FD50-488A-9B54-B591352DA2AE}" dt="2021-12-21T07:11:05.736" v="295" actId="1076"/>
        <pc:sldMkLst>
          <pc:docMk/>
          <pc:sldMk cId="1080269003" sldId="268"/>
        </pc:sldMkLst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2" creationId="{DF1B8298-A232-4723-91AC-B3F08648AB3F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3" creationId="{9C5E7D04-B76F-49FD-BFFC-F2BC06C62423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" creationId="{4315D58D-2286-4E77-B3B2-F97BE6A1D17A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17" creationId="{A7536292-2517-4CBC-B5B2-F992F59E166F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26" creationId="{659BE901-B66A-471D-A3A8-7BC43DEB9815}"/>
          </ac:spMkLst>
        </pc:spChg>
        <pc:spChg chg="mod topLvl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47" creationId="{A56628AA-F737-46AE-AE30-500E0465EE2A}"/>
          </ac:spMkLst>
        </pc:spChg>
        <pc:spChg chg="add del">
          <ac:chgData name="Tom Kerkhove" userId="631ad559-0cf4-42cc-ad9f-9735c310d0d9" providerId="ADAL" clId="{DBBCF258-FD50-488A-9B54-B591352DA2AE}" dt="2021-12-21T06:59:52.041" v="11" actId="22"/>
          <ac:spMkLst>
            <pc:docMk/>
            <pc:sldMk cId="1080269003" sldId="268"/>
            <ac:spMk id="61" creationId="{6980AF1D-B41D-4D0A-88EE-1F75AF483110}"/>
          </ac:spMkLst>
        </pc:spChg>
        <pc:spChg chg="add 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2" creationId="{C8FE18F7-21AE-4DA8-BA9C-41186F831A55}"/>
          </ac:spMkLst>
        </pc:spChg>
        <pc:spChg chg="add 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3" creationId="{80759581-330F-420A-AB2F-CC14DB746802}"/>
          </ac:spMkLst>
        </pc:spChg>
        <pc:spChg chg="mod">
          <ac:chgData name="Tom Kerkhove" userId="631ad559-0cf4-42cc-ad9f-9735c310d0d9" providerId="ADAL" clId="{DBBCF258-FD50-488A-9B54-B591352DA2AE}" dt="2021-12-21T07:02:59.277" v="83" actId="1035"/>
          <ac:spMkLst>
            <pc:docMk/>
            <pc:sldMk cId="1080269003" sldId="268"/>
            <ac:spMk id="94" creationId="{0B04B98B-0879-4444-9912-A0C3AEDAF3B7}"/>
          </ac:spMkLst>
        </pc:spChg>
        <pc:spChg chg="mod">
          <ac:chgData name="Tom Kerkhove" userId="631ad559-0cf4-42cc-ad9f-9735c310d0d9" providerId="ADAL" clId="{DBBCF258-FD50-488A-9B54-B591352DA2AE}" dt="2021-12-21T07:02:59.277" v="83" actId="1035"/>
          <ac:spMkLst>
            <pc:docMk/>
            <pc:sldMk cId="1080269003" sldId="268"/>
            <ac:spMk id="97" creationId="{56B263F7-B210-4406-98C7-AABD2FECF3FF}"/>
          </ac:spMkLst>
        </pc:spChg>
        <pc:spChg chg="add mod">
          <ac:chgData name="Tom Kerkhove" userId="631ad559-0cf4-42cc-ad9f-9735c310d0d9" providerId="ADAL" clId="{DBBCF258-FD50-488A-9B54-B591352DA2AE}" dt="2021-12-21T07:11:05.736" v="295" actId="1076"/>
          <ac:spMkLst>
            <pc:docMk/>
            <pc:sldMk cId="1080269003" sldId="268"/>
            <ac:spMk id="114" creationId="{953929AF-FF2C-4F68-826C-B563E8CDFD0A}"/>
          </ac:spMkLst>
        </pc:spChg>
        <pc:spChg chg="add mod">
          <ac:chgData name="Tom Kerkhove" userId="631ad559-0cf4-42cc-ad9f-9735c310d0d9" providerId="ADAL" clId="{DBBCF258-FD50-488A-9B54-B591352DA2AE}" dt="2021-12-21T07:11:03.315" v="294" actId="1076"/>
          <ac:spMkLst>
            <pc:docMk/>
            <pc:sldMk cId="1080269003" sldId="268"/>
            <ac:spMk id="116" creationId="{E13A2D58-F236-4ACA-B066-3EBFEE541FDF}"/>
          </ac:spMkLst>
        </pc:spChg>
        <pc:spChg chg="add del">
          <ac:chgData name="Tom Kerkhove" userId="631ad559-0cf4-42cc-ad9f-9735c310d0d9" providerId="ADAL" clId="{DBBCF258-FD50-488A-9B54-B591352DA2AE}" dt="2021-12-21T07:10:53.771" v="291" actId="478"/>
          <ac:spMkLst>
            <pc:docMk/>
            <pc:sldMk cId="1080269003" sldId="268"/>
            <ac:spMk id="118" creationId="{922D3623-B9B3-4BDF-956D-25CB18B9A34F}"/>
          </ac:spMkLst>
        </pc:spChg>
        <pc:spChg chg="add del">
          <ac:chgData name="Tom Kerkhove" userId="631ad559-0cf4-42cc-ad9f-9735c310d0d9" providerId="ADAL" clId="{DBBCF258-FD50-488A-9B54-B591352DA2AE}" dt="2021-12-21T07:10:53.771" v="291" actId="478"/>
          <ac:spMkLst>
            <pc:docMk/>
            <pc:sldMk cId="1080269003" sldId="268"/>
            <ac:spMk id="120" creationId="{C190579F-EA04-4CBA-9C1C-A97CFE1017F6}"/>
          </ac:spMkLst>
        </pc:spChg>
        <pc:grpChg chg="mod topLvl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45" creationId="{EBC70A22-5AF3-4819-8498-7E8EED3D95E9}"/>
          </ac:grpSpMkLst>
        </pc:grpChg>
        <pc:grpChg chg="del">
          <ac:chgData name="Tom Kerkhove" userId="631ad559-0cf4-42cc-ad9f-9735c310d0d9" providerId="ADAL" clId="{DBBCF258-FD50-488A-9B54-B591352DA2AE}" dt="2021-12-21T06:59:46.361" v="7" actId="165"/>
          <ac:grpSpMkLst>
            <pc:docMk/>
            <pc:sldMk cId="1080269003" sldId="268"/>
            <ac:grpSpMk id="52" creationId="{8897269E-6536-4CEB-8017-FAACB2C9DAAF}"/>
          </ac:grpSpMkLst>
        </pc:grpChg>
        <pc:grpChg chg="mod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53" creationId="{E6119613-5F28-443B-8BB1-42A6D38E7916}"/>
          </ac:grpSpMkLst>
        </pc:grpChg>
        <pc:grpChg chg="del mod">
          <ac:chgData name="Tom Kerkhove" userId="631ad559-0cf4-42cc-ad9f-9735c310d0d9" providerId="ADAL" clId="{DBBCF258-FD50-488A-9B54-B591352DA2AE}" dt="2021-12-21T07:10:32.453" v="268" actId="478"/>
          <ac:grpSpMkLst>
            <pc:docMk/>
            <pc:sldMk cId="1080269003" sldId="268"/>
            <ac:grpSpMk id="54" creationId="{FDB13242-B4D1-4371-97FE-9D20C0208857}"/>
          </ac:grpSpMkLst>
        </pc:grpChg>
        <pc:grpChg chg="add mod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65" creationId="{3CBE6387-19D3-4EF3-A0A0-F413876942F7}"/>
          </ac:grpSpMkLst>
        </pc:grpChg>
        <pc:grpChg chg="add mod">
          <ac:chgData name="Tom Kerkhove" userId="631ad559-0cf4-42cc-ad9f-9735c310d0d9" providerId="ADAL" clId="{DBBCF258-FD50-488A-9B54-B591352DA2AE}" dt="2021-12-21T07:02:59.277" v="83" actId="1035"/>
          <ac:grpSpMkLst>
            <pc:docMk/>
            <pc:sldMk cId="1080269003" sldId="268"/>
            <ac:grpSpMk id="92" creationId="{77F1662A-51A6-4CB4-B688-9A6EDD68D55E}"/>
          </ac:grpSpMkLst>
        </pc:grpChg>
        <pc:grpChg chg="add mod">
          <ac:chgData name="Tom Kerkhove" userId="631ad559-0cf4-42cc-ad9f-9735c310d0d9" providerId="ADAL" clId="{DBBCF258-FD50-488A-9B54-B591352DA2AE}" dt="2021-12-21T07:02:59.277" v="83" actId="1035"/>
          <ac:grpSpMkLst>
            <pc:docMk/>
            <pc:sldMk cId="1080269003" sldId="268"/>
            <ac:grpSpMk id="95" creationId="{1650958C-4DF8-4B3A-A217-7521C08CA5E9}"/>
          </ac:grpSpMkLst>
        </pc:grp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9" creationId="{ED0E2EE6-F25D-4B8F-83AA-A9112BCEE768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" creationId="{CEDA630D-175A-4E24-AD69-628B82FF0939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29" creationId="{CD4A43BB-6989-448C-B653-C938D6228EE1}"/>
          </ac:picMkLst>
        </pc:picChg>
        <pc:picChg chg="add mod">
          <ac:chgData name="Tom Kerkhove" userId="631ad559-0cf4-42cc-ad9f-9735c310d0d9" providerId="ADAL" clId="{DBBCF258-FD50-488A-9B54-B591352DA2AE}" dt="2021-12-21T07:10:46.981" v="288" actId="1076"/>
          <ac:picMkLst>
            <pc:docMk/>
            <pc:sldMk cId="1080269003" sldId="268"/>
            <ac:picMk id="56" creationId="{9D637B57-5981-459B-AC54-94A8AEDD67BA}"/>
          </ac:picMkLst>
        </pc:picChg>
        <pc:picChg chg="mod">
          <ac:chgData name="Tom Kerkhove" userId="631ad559-0cf4-42cc-ad9f-9735c310d0d9" providerId="ADAL" clId="{DBBCF258-FD50-488A-9B54-B591352DA2AE}" dt="2021-12-21T07:02:59.277" v="83" actId="1035"/>
          <ac:picMkLst>
            <pc:docMk/>
            <pc:sldMk cId="1080269003" sldId="268"/>
            <ac:picMk id="93" creationId="{8A243155-9046-40A7-AD57-0C899B9361BC}"/>
          </ac:picMkLst>
        </pc:picChg>
        <pc:picChg chg="mod">
          <ac:chgData name="Tom Kerkhove" userId="631ad559-0cf4-42cc-ad9f-9735c310d0d9" providerId="ADAL" clId="{DBBCF258-FD50-488A-9B54-B591352DA2AE}" dt="2021-12-21T07:02:59.277" v="83" actId="1035"/>
          <ac:picMkLst>
            <pc:docMk/>
            <pc:sldMk cId="1080269003" sldId="268"/>
            <ac:picMk id="96" creationId="{2ADDDB2F-C460-4EDE-A1BC-55A87092B731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26" creationId="{37F49E22-50A5-4C29-8965-69495B15B9FE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28" creationId="{32E0A0BE-E810-4EF4-949E-10FFDC71E520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30" creationId="{046F0A51-BBB9-4F17-801A-69684EB923C7}"/>
          </ac:picMkLst>
        </pc:pic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12" creationId="{0F1A70A0-68D7-4FBE-BD81-F87DCE8921F5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15" creationId="{72E81A24-E430-47FF-BD31-773153BB268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1" creationId="{BAE1B440-87C8-4D06-8556-58FB14D1751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3" creationId="{90B36813-BA04-460B-8E82-BEDD95FA250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7" creationId="{A6FE7C94-FF74-4A7C-9909-25DBF4CD6AC2}"/>
          </ac:cxnSpMkLst>
        </pc:cxnChg>
        <pc:cxnChg chg="add del mod">
          <ac:chgData name="Tom Kerkhove" userId="631ad559-0cf4-42cc-ad9f-9735c310d0d9" providerId="ADAL" clId="{DBBCF258-FD50-488A-9B54-B591352DA2AE}" dt="2021-12-21T07:10:35.101" v="272" actId="478"/>
          <ac:cxnSpMkLst>
            <pc:docMk/>
            <pc:sldMk cId="1080269003" sldId="268"/>
            <ac:cxnSpMk id="57" creationId="{5C1C2740-EC81-4A12-86FE-EC3ED67121EB}"/>
          </ac:cxnSpMkLst>
        </pc:cxnChg>
        <pc:cxnChg chg="add del mod">
          <ac:chgData name="Tom Kerkhove" userId="631ad559-0cf4-42cc-ad9f-9735c310d0d9" providerId="ADAL" clId="{DBBCF258-FD50-488A-9B54-B591352DA2AE}" dt="2021-12-21T07:10:32.968" v="269" actId="478"/>
          <ac:cxnSpMkLst>
            <pc:docMk/>
            <pc:sldMk cId="1080269003" sldId="268"/>
            <ac:cxnSpMk id="70" creationId="{DC7DB0CD-66E3-4BE6-9602-CFE20B344A6F}"/>
          </ac:cxnSpMkLst>
        </pc:cxnChg>
        <pc:cxnChg chg="add del mod">
          <ac:chgData name="Tom Kerkhove" userId="631ad559-0cf4-42cc-ad9f-9735c310d0d9" providerId="ADAL" clId="{DBBCF258-FD50-488A-9B54-B591352DA2AE}" dt="2021-12-21T07:10:34.221" v="271" actId="478"/>
          <ac:cxnSpMkLst>
            <pc:docMk/>
            <pc:sldMk cId="1080269003" sldId="268"/>
            <ac:cxnSpMk id="74" creationId="{0DBB484A-508A-4C5E-8A91-D592BB0C1810}"/>
          </ac:cxnSpMkLst>
        </pc:cxnChg>
        <pc:cxnChg chg="add del mod">
          <ac:chgData name="Tom Kerkhove" userId="631ad559-0cf4-42cc-ad9f-9735c310d0d9" providerId="ADAL" clId="{DBBCF258-FD50-488A-9B54-B591352DA2AE}" dt="2021-12-21T07:10:33.462" v="270" actId="478"/>
          <ac:cxnSpMkLst>
            <pc:docMk/>
            <pc:sldMk cId="1080269003" sldId="268"/>
            <ac:cxnSpMk id="78" creationId="{DE4D253F-F35B-459B-B318-955ABA6B579A}"/>
          </ac:cxnSpMkLst>
        </pc:cxnChg>
        <pc:cxnChg chg="add del mod">
          <ac:chgData name="Tom Kerkhove" userId="631ad559-0cf4-42cc-ad9f-9735c310d0d9" providerId="ADAL" clId="{DBBCF258-FD50-488A-9B54-B591352DA2AE}" dt="2021-12-21T07:02:19.933" v="55" actId="478"/>
          <ac:cxnSpMkLst>
            <pc:docMk/>
            <pc:sldMk cId="1080269003" sldId="268"/>
            <ac:cxnSpMk id="89" creationId="{547E7AF7-F5CF-4FB6-892B-07E1FA09D744}"/>
          </ac:cxnSpMkLst>
        </pc:cxnChg>
        <pc:cxnChg chg="add mod">
          <ac:chgData name="Tom Kerkhove" userId="631ad559-0cf4-42cc-ad9f-9735c310d0d9" providerId="ADAL" clId="{DBBCF258-FD50-488A-9B54-B591352DA2AE}" dt="2021-12-21T07:03:13.486" v="86" actId="693"/>
          <ac:cxnSpMkLst>
            <pc:docMk/>
            <pc:sldMk cId="1080269003" sldId="268"/>
            <ac:cxnSpMk id="91" creationId="{87B784F0-5D0E-4EBE-A1A3-5548CCCCE074}"/>
          </ac:cxnSpMkLst>
        </pc:cxnChg>
        <pc:cxnChg chg="add mod">
          <ac:chgData name="Tom Kerkhove" userId="631ad559-0cf4-42cc-ad9f-9735c310d0d9" providerId="ADAL" clId="{DBBCF258-FD50-488A-9B54-B591352DA2AE}" dt="2021-12-21T07:03:13.486" v="86" actId="693"/>
          <ac:cxnSpMkLst>
            <pc:docMk/>
            <pc:sldMk cId="1080269003" sldId="268"/>
            <ac:cxnSpMk id="102" creationId="{2A76A497-8EDD-4B51-A912-162817016642}"/>
          </ac:cxnSpMkLst>
        </pc:cxnChg>
        <pc:cxnChg chg="add mod">
          <ac:chgData name="Tom Kerkhove" userId="631ad559-0cf4-42cc-ad9f-9735c310d0d9" providerId="ADAL" clId="{DBBCF258-FD50-488A-9B54-B591352DA2AE}" dt="2021-12-21T07:11:00.712" v="293" actId="14100"/>
          <ac:cxnSpMkLst>
            <pc:docMk/>
            <pc:sldMk cId="1080269003" sldId="268"/>
            <ac:cxnSpMk id="112" creationId="{D55F0418-6C74-4193-A924-56B44736A4C2}"/>
          </ac:cxnSpMkLst>
        </pc:cxnChg>
        <pc:cxnChg chg="add mod">
          <ac:chgData name="Tom Kerkhove" userId="631ad559-0cf4-42cc-ad9f-9735c310d0d9" providerId="ADAL" clId="{DBBCF258-FD50-488A-9B54-B591352DA2AE}" dt="2021-12-21T07:10:57.553" v="292" actId="14100"/>
          <ac:cxnSpMkLst>
            <pc:docMk/>
            <pc:sldMk cId="1080269003" sldId="268"/>
            <ac:cxnSpMk id="113" creationId="{5615E08A-4816-411D-8A19-F10AC9E13CBD}"/>
          </ac:cxnSpMkLst>
        </pc:cxnChg>
      </pc:sldChg>
      <pc:sldChg chg="addSp delSp modSp add mod">
        <pc:chgData name="Tom Kerkhove" userId="631ad559-0cf4-42cc-ad9f-9735c310d0d9" providerId="ADAL" clId="{DBBCF258-FD50-488A-9B54-B591352DA2AE}" dt="2021-12-21T07:11:38.485" v="305" actId="14826"/>
        <pc:sldMkLst>
          <pc:docMk/>
          <pc:sldMk cId="136988369" sldId="269"/>
        </pc:sldMkLst>
        <pc:spChg chg="mod topLvl">
          <ac:chgData name="Tom Kerkhove" userId="631ad559-0cf4-42cc-ad9f-9735c310d0d9" providerId="ADAL" clId="{DBBCF258-FD50-488A-9B54-B591352DA2AE}" dt="2021-12-21T07:06:18.738" v="159" actId="1076"/>
          <ac:spMkLst>
            <pc:docMk/>
            <pc:sldMk cId="136988369" sldId="269"/>
            <ac:spMk id="3" creationId="{9C5E7D04-B76F-49FD-BFFC-F2BC06C62423}"/>
          </ac:spMkLst>
        </pc:spChg>
        <pc:spChg chg="add del mod">
          <ac:chgData name="Tom Kerkhove" userId="631ad559-0cf4-42cc-ad9f-9735c310d0d9" providerId="ADAL" clId="{DBBCF258-FD50-488A-9B54-B591352DA2AE}" dt="2021-12-21T07:05:47.072" v="134" actId="478"/>
          <ac:spMkLst>
            <pc:docMk/>
            <pc:sldMk cId="136988369" sldId="269"/>
            <ac:spMk id="19" creationId="{2BBA7522-8BF0-4B41-BD86-556049CFBAFE}"/>
          </ac:spMkLst>
        </pc:spChg>
        <pc:spChg chg="add mod">
          <ac:chgData name="Tom Kerkhove" userId="631ad559-0cf4-42cc-ad9f-9735c310d0d9" providerId="ADAL" clId="{DBBCF258-FD50-488A-9B54-B591352DA2AE}" dt="2021-12-21T07:06:55.581" v="193" actId="20577"/>
          <ac:spMkLst>
            <pc:docMk/>
            <pc:sldMk cId="136988369" sldId="269"/>
            <ac:spMk id="22" creationId="{06E9F5EF-EFB5-478D-A539-64DB3C53FD14}"/>
          </ac:spMkLst>
        </pc:spChg>
        <pc:spChg chg="add mod">
          <ac:chgData name="Tom Kerkhove" userId="631ad559-0cf4-42cc-ad9f-9735c310d0d9" providerId="ADAL" clId="{DBBCF258-FD50-488A-9B54-B591352DA2AE}" dt="2021-12-21T07:06:54.574" v="192" actId="20577"/>
          <ac:spMkLst>
            <pc:docMk/>
            <pc:sldMk cId="136988369" sldId="269"/>
            <ac:spMk id="24" creationId="{B5A10A00-9B69-4B4A-9E44-02A39D8511C9}"/>
          </ac:spMkLst>
        </pc:spChg>
        <pc:spChg chg="add mod">
          <ac:chgData name="Tom Kerkhove" userId="631ad559-0cf4-42cc-ad9f-9735c310d0d9" providerId="ADAL" clId="{DBBCF258-FD50-488A-9B54-B591352DA2AE}" dt="2021-12-21T07:10:03.825" v="267" actId="1076"/>
          <ac:spMkLst>
            <pc:docMk/>
            <pc:sldMk cId="136988369" sldId="269"/>
            <ac:spMk id="28" creationId="{85384B44-6855-414A-B536-2D8C433E1847}"/>
          </ac:spMkLst>
        </pc:spChg>
        <pc:spChg chg="add mod">
          <ac:chgData name="Tom Kerkhove" userId="631ad559-0cf4-42cc-ad9f-9735c310d0d9" providerId="ADAL" clId="{DBBCF258-FD50-488A-9B54-B591352DA2AE}" dt="2021-12-21T07:09:56.989" v="265" actId="1076"/>
          <ac:spMkLst>
            <pc:docMk/>
            <pc:sldMk cId="136988369" sldId="269"/>
            <ac:spMk id="30" creationId="{61CE4008-432C-407E-811F-1913AA1D83D7}"/>
          </ac:spMkLst>
        </pc:spChg>
        <pc:spChg chg="add del mod">
          <ac:chgData name="Tom Kerkhove" userId="631ad559-0cf4-42cc-ad9f-9735c310d0d9" providerId="ADAL" clId="{DBBCF258-FD50-488A-9B54-B591352DA2AE}" dt="2021-12-21T07:09:42.452" v="259" actId="478"/>
          <ac:spMkLst>
            <pc:docMk/>
            <pc:sldMk cId="136988369" sldId="269"/>
            <ac:spMk id="34" creationId="{753DE2A2-787A-48BE-B4D1-B1BFAD373DA0}"/>
          </ac:spMkLst>
        </pc:spChg>
        <pc:spChg chg="add del mod">
          <ac:chgData name="Tom Kerkhove" userId="631ad559-0cf4-42cc-ad9f-9735c310d0d9" providerId="ADAL" clId="{DBBCF258-FD50-488A-9B54-B591352DA2AE}" dt="2021-12-21T07:09:51.524" v="263" actId="478"/>
          <ac:spMkLst>
            <pc:docMk/>
            <pc:sldMk cId="136988369" sldId="269"/>
            <ac:spMk id="35" creationId="{7AD4A76C-F962-4732-9BD1-6E3F4AD334A1}"/>
          </ac:spMkLst>
        </pc:spChg>
        <pc:spChg chg="add del mod">
          <ac:chgData name="Tom Kerkhove" userId="631ad559-0cf4-42cc-ad9f-9735c310d0d9" providerId="ADAL" clId="{DBBCF258-FD50-488A-9B54-B591352DA2AE}" dt="2021-12-21T07:09:04.751" v="249" actId="478"/>
          <ac:spMkLst>
            <pc:docMk/>
            <pc:sldMk cId="136988369" sldId="269"/>
            <ac:spMk id="49" creationId="{34B8ED1D-B747-4731-BFD1-5A7192445831}"/>
          </ac:spMkLst>
        </pc:spChg>
        <pc:grpChg chg="add mod">
          <ac:chgData name="Tom Kerkhove" userId="631ad559-0cf4-42cc-ad9f-9735c310d0d9" providerId="ADAL" clId="{DBBCF258-FD50-488A-9B54-B591352DA2AE}" dt="2021-12-21T07:06:18.738" v="159" actId="1076"/>
          <ac:grpSpMkLst>
            <pc:docMk/>
            <pc:sldMk cId="136988369" sldId="269"/>
            <ac:grpSpMk id="18" creationId="{E689B0D8-EC05-4589-9E21-CEFBE8020F49}"/>
          </ac:grpSpMkLst>
        </pc:grpChg>
        <pc:grpChg chg="del mod">
          <ac:chgData name="Tom Kerkhove" userId="631ad559-0cf4-42cc-ad9f-9735c310d0d9" providerId="ADAL" clId="{DBBCF258-FD50-488A-9B54-B591352DA2AE}" dt="2021-12-21T07:03:45.192" v="94" actId="165"/>
          <ac:grpSpMkLst>
            <pc:docMk/>
            <pc:sldMk cId="136988369" sldId="269"/>
            <ac:grpSpMk id="54" creationId="{FDB13242-B4D1-4371-97FE-9D20C0208857}"/>
          </ac:grpSpMkLst>
        </pc:grpChg>
        <pc:picChg chg="del mod">
          <ac:chgData name="Tom Kerkhove" userId="631ad559-0cf4-42cc-ad9f-9735c310d0d9" providerId="ADAL" clId="{DBBCF258-FD50-488A-9B54-B591352DA2AE}" dt="2021-12-21T07:09:35.294" v="257" actId="478"/>
          <ac:picMkLst>
            <pc:docMk/>
            <pc:sldMk cId="136988369" sldId="269"/>
            <ac:picMk id="56" creationId="{9D637B57-5981-459B-AC54-94A8AEDD67BA}"/>
          </ac:picMkLst>
        </pc:picChg>
        <pc:picChg chg="add mod">
          <ac:chgData name="Tom Kerkhove" userId="631ad559-0cf4-42cc-ad9f-9735c310d0d9" providerId="ADAL" clId="{DBBCF258-FD50-488A-9B54-B591352DA2AE}" dt="2021-12-21T07:11:19.009" v="298" actId="1076"/>
          <ac:picMkLst>
            <pc:docMk/>
            <pc:sldMk cId="136988369" sldId="269"/>
            <ac:picMk id="84" creationId="{401FCF1C-B4C9-4A28-B6CB-9389B35C5652}"/>
          </ac:picMkLst>
        </pc:picChg>
        <pc:picChg chg="add del">
          <ac:chgData name="Tom Kerkhove" userId="631ad559-0cf4-42cc-ad9f-9735c310d0d9" providerId="ADAL" clId="{DBBCF258-FD50-488A-9B54-B591352DA2AE}" dt="2021-12-21T07:11:21.046" v="300" actId="478"/>
          <ac:picMkLst>
            <pc:docMk/>
            <pc:sldMk cId="136988369" sldId="269"/>
            <ac:picMk id="85" creationId="{A0207DD4-855B-432E-9A51-38E7E9ABDAB3}"/>
          </ac:picMkLst>
        </pc:picChg>
        <pc:picChg chg="add mod">
          <ac:chgData name="Tom Kerkhove" userId="631ad559-0cf4-42cc-ad9f-9735c310d0d9" providerId="ADAL" clId="{DBBCF258-FD50-488A-9B54-B591352DA2AE}" dt="2021-12-21T07:11:38.485" v="305" actId="14826"/>
          <ac:picMkLst>
            <pc:docMk/>
            <pc:sldMk cId="136988369" sldId="269"/>
            <ac:picMk id="86" creationId="{72C34781-8860-47FD-A39C-1EF1C08FF798}"/>
          </ac:picMkLst>
        </pc:picChg>
        <pc:picChg chg="del mod topLvl">
          <ac:chgData name="Tom Kerkhove" userId="631ad559-0cf4-42cc-ad9f-9735c310d0d9" providerId="ADAL" clId="{DBBCF258-FD50-488A-9B54-B591352DA2AE}" dt="2021-12-21T07:04:34.988" v="106" actId="478"/>
          <ac:picMkLst>
            <pc:docMk/>
            <pc:sldMk cId="136988369" sldId="269"/>
            <ac:picMk id="1026" creationId="{37F49E22-50A5-4C29-8965-69495B15B9FE}"/>
          </ac:picMkLst>
        </pc:picChg>
        <pc:picChg chg="add mod">
          <ac:chgData name="Tom Kerkhove" userId="631ad559-0cf4-42cc-ad9f-9735c310d0d9" providerId="ADAL" clId="{DBBCF258-FD50-488A-9B54-B591352DA2AE}" dt="2021-12-21T07:06:18.738" v="159" actId="1076"/>
          <ac:picMkLst>
            <pc:docMk/>
            <pc:sldMk cId="136988369" sldId="269"/>
            <ac:picMk id="2050" creationId="{67E5E883-7F0B-4AF5-AADB-3C0E265D8C3F}"/>
          </ac:picMkLst>
        </pc:picChg>
        <pc:cxnChg chg="add del mod">
          <ac:chgData name="Tom Kerkhove" userId="631ad559-0cf4-42cc-ad9f-9735c310d0d9" providerId="ADAL" clId="{DBBCF258-FD50-488A-9B54-B591352DA2AE}" dt="2021-12-21T07:07:27.925" v="208" actId="478"/>
          <ac:cxnSpMkLst>
            <pc:docMk/>
            <pc:sldMk cId="136988369" sldId="269"/>
            <ac:cxnSpMk id="31" creationId="{6CBC38A2-FFE7-40EA-9D48-D99DB1683DC3}"/>
          </ac:cxnSpMkLst>
        </pc:cxnChg>
        <pc:cxnChg chg="add mod">
          <ac:chgData name="Tom Kerkhove" userId="631ad559-0cf4-42cc-ad9f-9735c310d0d9" providerId="ADAL" clId="{DBBCF258-FD50-488A-9B54-B591352DA2AE}" dt="2021-12-21T07:10:03.825" v="267" actId="1076"/>
          <ac:cxnSpMkLst>
            <pc:docMk/>
            <pc:sldMk cId="136988369" sldId="269"/>
            <ac:cxnSpMk id="36" creationId="{A63C92DA-C30F-4E3B-9006-5C3FA4EE256B}"/>
          </ac:cxnSpMkLst>
        </pc:cxnChg>
        <pc:cxnChg chg="add mod">
          <ac:chgData name="Tom Kerkhove" userId="631ad559-0cf4-42cc-ad9f-9735c310d0d9" providerId="ADAL" clId="{DBBCF258-FD50-488A-9B54-B591352DA2AE}" dt="2021-12-21T07:09:56.989" v="265" actId="1076"/>
          <ac:cxnSpMkLst>
            <pc:docMk/>
            <pc:sldMk cId="136988369" sldId="269"/>
            <ac:cxnSpMk id="40" creationId="{51260472-4003-4EE3-9B29-6AAF8C9B09C2}"/>
          </ac:cxnSpMkLst>
        </pc:cxnChg>
        <pc:cxnChg chg="del mod">
          <ac:chgData name="Tom Kerkhove" userId="631ad559-0cf4-42cc-ad9f-9735c310d0d9" providerId="ADAL" clId="{DBBCF258-FD50-488A-9B54-B591352DA2AE}" dt="2021-12-21T07:03:20.962" v="88" actId="478"/>
          <ac:cxnSpMkLst>
            <pc:docMk/>
            <pc:sldMk cId="136988369" sldId="269"/>
            <ac:cxnSpMk id="57" creationId="{5C1C2740-EC81-4A12-86FE-EC3ED67121EB}"/>
          </ac:cxnSpMkLst>
        </pc:cxnChg>
        <pc:cxnChg chg="del mod">
          <ac:chgData name="Tom Kerkhove" userId="631ad559-0cf4-42cc-ad9f-9735c310d0d9" providerId="ADAL" clId="{DBBCF258-FD50-488A-9B54-B591352DA2AE}" dt="2021-12-21T07:03:22.112" v="89" actId="478"/>
          <ac:cxnSpMkLst>
            <pc:docMk/>
            <pc:sldMk cId="136988369" sldId="269"/>
            <ac:cxnSpMk id="70" creationId="{DC7DB0CD-66E3-4BE6-9602-CFE20B344A6F}"/>
          </ac:cxnSpMkLst>
        </pc:cxnChg>
        <pc:cxnChg chg="mod">
          <ac:chgData name="Tom Kerkhove" userId="631ad559-0cf4-42cc-ad9f-9735c310d0d9" providerId="ADAL" clId="{DBBCF258-FD50-488A-9B54-B591352DA2AE}" dt="2021-12-21T07:06:18.738" v="159" actId="1076"/>
          <ac:cxnSpMkLst>
            <pc:docMk/>
            <pc:sldMk cId="136988369" sldId="269"/>
            <ac:cxnSpMk id="74" creationId="{0DBB484A-508A-4C5E-8A91-D592BB0C1810}"/>
          </ac:cxnSpMkLst>
        </pc:cxnChg>
        <pc:cxnChg chg="mod">
          <ac:chgData name="Tom Kerkhove" userId="631ad559-0cf4-42cc-ad9f-9735c310d0d9" providerId="ADAL" clId="{DBBCF258-FD50-488A-9B54-B591352DA2AE}" dt="2021-12-21T07:06:21.932" v="160" actId="14100"/>
          <ac:cxnSpMkLst>
            <pc:docMk/>
            <pc:sldMk cId="136988369" sldId="269"/>
            <ac:cxnSpMk id="78" creationId="{DE4D253F-F35B-459B-B318-955ABA6B57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D1DE-BFFA-4F1D-A0D3-D7E2EF82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6880-2DA6-48A5-B1A7-E265BE74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C603-9C42-4EE0-97B4-D179AF74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30F7-24B0-4BBE-A8E0-2C808E6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4227-54EC-4F0E-BD85-367DE8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41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180F-7C11-40BC-A911-570DE24F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597-6AFA-4C3E-84B6-BC7A649C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1125-693C-4DB1-83DF-0FADF2A5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EB5F-FE19-4B33-9426-6152443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E8AB-4CFF-4C4D-B6AE-5BF2A71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60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3DE7-42B5-4BEA-9182-704F8752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BBEF-BDD5-41B7-8B6C-E36C97C6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61DF-6751-4DE3-AE52-182E732B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6B40-0E5C-4571-B7A5-84DBEF0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CD59-5681-44AD-9FC5-3B4B414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67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A58-FBF1-4D77-B085-C04F2B00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7440-945F-4421-A1E0-59BE74A9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51A6-FE50-4798-A2F7-5B8EC2C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33C4-9924-4D36-8C32-5C834322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3A4B-3559-4D48-986E-2385F6A3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F519-CA5B-4B18-BB30-1344767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D61E-FD7C-41D3-A9D2-33E5BAD7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FA58-7011-481A-8663-70604D2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92F5-3F25-4124-B57E-E79D3132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9248-1393-4A70-A419-3FAAF60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17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A36-E2B0-4738-AAA8-89190984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298-3704-4058-85B4-196B9964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F96D-3668-4B7C-88C2-0C1BE19C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00EC-90FB-4362-A7C3-98EE23F5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3B98-158C-457A-B226-258F040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7FC1-1E9B-4A6E-8732-869406E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196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717-968E-45FF-A1B1-F0951162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7945-7D63-4570-91A5-EDC58918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EC05-92BB-4B82-B4CC-0BDB6716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45BCD-EEA2-4C46-8F39-83606A1A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CB16-C6F2-4948-84FD-7DAC7F53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67A70-0CE1-4A8F-98AE-DD2E963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3ED5-E591-4126-AC47-7D51BD44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F7D21-4FEB-4620-BAC2-3FB966E6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17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40EB-4EB3-46F2-AA4C-35526D36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81227-54F8-4DA9-AC47-0D3FF1AF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8099-E9AF-47C1-9C07-D7A5CCA5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F0CF-9AED-4296-A6A2-7724C50F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31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A45FD-53EF-4D80-BA14-EAE19F60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D9729-9551-4E72-83E8-715D8D2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A435-B53E-490B-8F0C-E29C9528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1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BC5-39FC-476E-83B4-5B8C8120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01F9-0B9E-4FA4-B7D4-F36C5ED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A36E-1C26-4809-8934-FF913050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DF06-0CC9-4110-AA4F-C0B3B0A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3569-2622-4698-B023-E8B2AF51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B02D-67C3-4C30-AAE2-3DC94666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4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92B8-0B58-4DF7-9C4B-8A0A0FB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4D9C-E0B4-41CD-B465-8CDA0377D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7E81-E819-4810-99D2-C26D9EC6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1EF7-CFA1-496E-BD23-D73CF82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8008-55F8-4E15-95FC-0A4B2D06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228A-6C03-4CFE-B75B-A6E763A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2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DED90-80D8-4382-8486-E72CF2DA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7A82-76F5-4146-8426-718A39B7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ADE9-9761-4588-915D-81FA3BB5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1832-4C9F-45AF-916B-E5DF6A83A891}" type="datetimeFigureOut">
              <a:rPr lang="LID4096" smtClean="0"/>
              <a:t>12/21/2021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0447-501B-4BC3-9D8C-7C4BA8E7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A50-CAA1-4254-A8CD-BC6BC73E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9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362012" y="1490275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229" y="1378972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509163" y="1490275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420217"/>
            <a:ext cx="2159000" cy="7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4770120" y="1960541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1659962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6262689" y="1959769"/>
            <a:ext cx="1250155" cy="3444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95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553312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69" y="1340040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44340" y="1621030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15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resources</a:t>
            </a:r>
            <a:endParaRPr lang="LID4096" sz="1100" i="1" dirty="0"/>
          </a:p>
        </p:txBody>
      </p:sp>
    </p:spTree>
    <p:extLst>
      <p:ext uri="{BB962C8B-B14F-4D97-AF65-F5344CB8AC3E}">
        <p14:creationId xmlns:p14="http://schemas.microsoft.com/office/powerpoint/2010/main" val="158267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960881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69" y="1340040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44340" y="1621030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36292-2517-4CBC-B5B2-F992F59E166F}"/>
              </a:ext>
            </a:extLst>
          </p:cNvPr>
          <p:cNvSpPr/>
          <p:nvPr/>
        </p:nvSpPr>
        <p:spPr>
          <a:xfrm>
            <a:off x="7289987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Discovery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528236" y="3322320"/>
            <a:ext cx="6351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5476238" y="2836601"/>
            <a:ext cx="18137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7634276" y="4226601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8608958" y="3665697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5581450" y="2536519"/>
            <a:ext cx="16033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</p:spTree>
    <p:extLst>
      <p:ext uri="{BB962C8B-B14F-4D97-AF65-F5344CB8AC3E}">
        <p14:creationId xmlns:p14="http://schemas.microsoft.com/office/powerpoint/2010/main" val="110151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42324" y="2145681"/>
            <a:ext cx="11307351" cy="26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2028440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57" y="1340040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6175591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3436548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762428" y="1621030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929117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4762427" y="4521133"/>
            <a:ext cx="656" cy="10190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046324" y="2988292"/>
            <a:ext cx="6351" cy="25519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0" y="3128918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4140398" y="5540218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8152364" y="5540218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837454" y="4929465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9127046" y="4929465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6518438" y="416739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C5BA62-91EC-4C71-B92D-CA3DDC98C66B}"/>
              </a:ext>
            </a:extLst>
          </p:cNvPr>
          <p:cNvGrpSpPr/>
          <p:nvPr/>
        </p:nvGrpSpPr>
        <p:grpSpPr>
          <a:xfrm>
            <a:off x="3029316" y="2375811"/>
            <a:ext cx="3466222" cy="2145322"/>
            <a:chOff x="474992" y="3543066"/>
            <a:chExt cx="3466222" cy="21453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709BF9-8DA7-4AB4-9927-D972782C4D13}"/>
                </a:ext>
              </a:extLst>
            </p:cNvPr>
            <p:cNvSpPr/>
            <p:nvPr/>
          </p:nvSpPr>
          <p:spPr>
            <a:xfrm>
              <a:off x="474992" y="3543066"/>
              <a:ext cx="3466222" cy="21453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b="1" dirty="0"/>
                <a:t>Scraper </a:t>
              </a:r>
              <a:r>
                <a:rPr lang="en-US" sz="1600" dirty="0"/>
                <a:t>Agent</a:t>
              </a:r>
              <a:endParaRPr lang="LID4096" sz="16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6F65D0-0A6F-4AC0-B3E1-00488E9B9BBC}"/>
                </a:ext>
              </a:extLst>
            </p:cNvPr>
            <p:cNvSpPr/>
            <p:nvPr/>
          </p:nvSpPr>
          <p:spPr>
            <a:xfrm>
              <a:off x="666904" y="4557611"/>
              <a:ext cx="3124910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REST API</a:t>
              </a:r>
              <a:endParaRPr lang="LID4096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A11157-11E4-4C21-B295-E0C2188C9F20}"/>
                </a:ext>
              </a:extLst>
            </p:cNvPr>
            <p:cNvSpPr/>
            <p:nvPr/>
          </p:nvSpPr>
          <p:spPr>
            <a:xfrm>
              <a:off x="666903" y="5099177"/>
              <a:ext cx="3124912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Scraping background jobs</a:t>
              </a:r>
              <a:endParaRPr lang="LID4096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E46EBD-1B8A-4402-9903-309697F6DAB6}"/>
                </a:ext>
              </a:extLst>
            </p:cNvPr>
            <p:cNvSpPr/>
            <p:nvPr/>
          </p:nvSpPr>
          <p:spPr>
            <a:xfrm>
              <a:off x="666904" y="4016045"/>
              <a:ext cx="3124910" cy="436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Prometheus Scraping Endpoint</a:t>
              </a:r>
              <a:endParaRPr lang="LID4096" sz="1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66A5BDC-DA69-41AC-98A2-77FA8BC41241}"/>
              </a:ext>
            </a:extLst>
          </p:cNvPr>
          <p:cNvSpPr/>
          <p:nvPr/>
        </p:nvSpPr>
        <p:spPr>
          <a:xfrm>
            <a:off x="8079250" y="2375811"/>
            <a:ext cx="3466222" cy="214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Resource Discovery </a:t>
            </a:r>
            <a:r>
              <a:rPr lang="en-US" dirty="0"/>
              <a:t>Agent</a:t>
            </a:r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08B3B0-3CA5-4161-A641-7F21FD31E1D8}"/>
              </a:ext>
            </a:extLst>
          </p:cNvPr>
          <p:cNvSpPr/>
          <p:nvPr/>
        </p:nvSpPr>
        <p:spPr>
          <a:xfrm>
            <a:off x="8271162" y="2848232"/>
            <a:ext cx="3124910" cy="436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  <a:endParaRPr lang="LID4096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F30AE-824D-49C1-B328-22091875186C}"/>
              </a:ext>
            </a:extLst>
          </p:cNvPr>
          <p:cNvSpPr/>
          <p:nvPr/>
        </p:nvSpPr>
        <p:spPr>
          <a:xfrm>
            <a:off x="8271161" y="3389798"/>
            <a:ext cx="3124912" cy="436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Discovery background jobs </a:t>
            </a:r>
            <a:r>
              <a:rPr lang="en-US" sz="1400" baseline="30000" dirty="0"/>
              <a:t>(*)</a:t>
            </a:r>
            <a:endParaRPr lang="LID4096" sz="1400" baseline="30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6346139" y="3066390"/>
            <a:ext cx="1925023" cy="108369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8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9BE901-B66A-471D-A3A8-7BC43DEB9815}"/>
              </a:ext>
            </a:extLst>
          </p:cNvPr>
          <p:cNvSpPr/>
          <p:nvPr/>
        </p:nvSpPr>
        <p:spPr>
          <a:xfrm>
            <a:off x="419101" y="2145681"/>
            <a:ext cx="9608813" cy="139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510352" y="1451343"/>
            <a:ext cx="1350634" cy="4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69" y="1340040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657503" y="1451343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1B8298-A232-4723-91AC-B3F08648AB3F}"/>
              </a:ext>
            </a:extLst>
          </p:cNvPr>
          <p:cNvSpPr/>
          <p:nvPr/>
        </p:nvSpPr>
        <p:spPr>
          <a:xfrm>
            <a:off x="2999740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Scraper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0ACE8A-92F3-47BE-A907-9AB06186A982}"/>
              </a:ext>
            </a:extLst>
          </p:cNvPr>
          <p:cNvCxnSpPr>
            <a:cxnSpLocks/>
          </p:cNvCxnSpPr>
          <p:nvPr/>
        </p:nvCxnSpPr>
        <p:spPr>
          <a:xfrm flipH="1" flipV="1">
            <a:off x="2918460" y="1921609"/>
            <a:ext cx="1104425" cy="34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D3110-2C22-4100-A249-9147599B7B3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44340" y="1621030"/>
            <a:ext cx="0" cy="64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0E679F-CEE6-4FC8-BEA2-8FFF5767B9F6}"/>
              </a:ext>
            </a:extLst>
          </p:cNvPr>
          <p:cNvCxnSpPr>
            <a:cxnSpLocks/>
          </p:cNvCxnSpPr>
          <p:nvPr/>
        </p:nvCxnSpPr>
        <p:spPr>
          <a:xfrm flipH="1">
            <a:off x="4411029" y="1920837"/>
            <a:ext cx="1250155" cy="3444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237989" y="3322320"/>
            <a:ext cx="7006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36292-2517-4CBC-B5B2-F992F59E166F}"/>
              </a:ext>
            </a:extLst>
          </p:cNvPr>
          <p:cNvSpPr/>
          <p:nvPr/>
        </p:nvSpPr>
        <p:spPr>
          <a:xfrm>
            <a:off x="7289987" y="2350882"/>
            <a:ext cx="2476498" cy="971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Discovery</a:t>
            </a:r>
            <a:br>
              <a:rPr lang="en-US" dirty="0"/>
            </a:br>
            <a:r>
              <a:rPr lang="en-US" dirty="0"/>
              <a:t>Agent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A3814-732F-4119-B56F-93EAB99E2266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8528236" y="3322320"/>
            <a:ext cx="6351" cy="904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B36813-BA04-460B-8E82-BEDD95FA2500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5476238" y="2836601"/>
            <a:ext cx="18137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CD4A43BB-6989-448C-B653-C938D622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5" y="2536519"/>
            <a:ext cx="1788160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E60B4A5-A490-4AB0-8A98-B7B39CBCEBBF}"/>
              </a:ext>
            </a:extLst>
          </p:cNvPr>
          <p:cNvGrpSpPr/>
          <p:nvPr/>
        </p:nvGrpSpPr>
        <p:grpSpPr>
          <a:xfrm>
            <a:off x="3622310" y="4226601"/>
            <a:ext cx="1244059" cy="837394"/>
            <a:chOff x="3622310" y="3854675"/>
            <a:chExt cx="1244059" cy="837394"/>
          </a:xfrm>
        </p:grpSpPr>
        <p:pic>
          <p:nvPicPr>
            <p:cNvPr id="13" name="Picture 10" descr="Azure Monitor (@AzureMonitor) | Twitter">
              <a:extLst>
                <a:ext uri="{FF2B5EF4-FFF2-40B4-BE49-F238E27FC236}">
                  <a16:creationId xmlns:a16="http://schemas.microsoft.com/office/drawing/2014/main" id="{E972978B-6F70-4615-83B3-E213DFB45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AE4A1C-6C01-4017-9683-C6D86C604BAB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D9D0A0-A2CD-49C3-BB57-BBCCBF1A7132}"/>
              </a:ext>
            </a:extLst>
          </p:cNvPr>
          <p:cNvGrpSpPr/>
          <p:nvPr/>
        </p:nvGrpSpPr>
        <p:grpSpPr>
          <a:xfrm>
            <a:off x="7634276" y="4226601"/>
            <a:ext cx="1800621" cy="837392"/>
            <a:chOff x="6982900" y="3854676"/>
            <a:chExt cx="1800621" cy="837392"/>
          </a:xfrm>
        </p:grpSpPr>
        <p:pic>
          <p:nvPicPr>
            <p:cNvPr id="19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A482E936-2932-401B-A3F4-9EBA47798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E3FC-005E-4898-ADB9-EF3D64D2613D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670D0-AB2D-42A9-AFCA-3D9EB5EA1765}"/>
              </a:ext>
            </a:extLst>
          </p:cNvPr>
          <p:cNvSpPr txBox="1"/>
          <p:nvPr/>
        </p:nvSpPr>
        <p:spPr>
          <a:xfrm>
            <a:off x="4319366" y="3665697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declared metrics</a:t>
            </a:r>
          </a:p>
          <a:p>
            <a:r>
              <a:rPr lang="en-US" sz="1100" i="1" dirty="0"/>
              <a:t>for declared and/or discovered resources</a:t>
            </a:r>
            <a:endParaRPr lang="LID4096" sz="11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014DC-BB0F-4114-9466-AD9B8008D675}"/>
              </a:ext>
            </a:extLst>
          </p:cNvPr>
          <p:cNvSpPr txBox="1"/>
          <p:nvPr/>
        </p:nvSpPr>
        <p:spPr>
          <a:xfrm>
            <a:off x="8608958" y="3665697"/>
            <a:ext cx="1858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Query resource based</a:t>
            </a:r>
            <a:br>
              <a:rPr lang="en-US" sz="1100" i="1" dirty="0"/>
            </a:br>
            <a:r>
              <a:rPr lang="en-US" sz="1100" i="1" dirty="0"/>
              <a:t>on Azure landscape &amp; criteria</a:t>
            </a:r>
            <a:endParaRPr lang="LID4096" sz="11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E922B-C9A0-43BB-81BD-5AADFD639DA5}"/>
              </a:ext>
            </a:extLst>
          </p:cNvPr>
          <p:cNvSpPr txBox="1"/>
          <p:nvPr/>
        </p:nvSpPr>
        <p:spPr>
          <a:xfrm>
            <a:off x="5581450" y="2536519"/>
            <a:ext cx="16033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Get discovered resources</a:t>
            </a:r>
            <a:br>
              <a:rPr lang="en-US" sz="1100" i="1" dirty="0"/>
            </a:br>
            <a:br>
              <a:rPr lang="en-US" sz="1100" i="1" dirty="0"/>
            </a:br>
            <a:r>
              <a:rPr lang="en-US" sz="1100" i="1" dirty="0"/>
              <a:t>for given discovery group</a:t>
            </a:r>
            <a:endParaRPr lang="LID4096" sz="1100" i="1" dirty="0"/>
          </a:p>
        </p:txBody>
      </p:sp>
    </p:spTree>
    <p:extLst>
      <p:ext uri="{BB962C8B-B14F-4D97-AF65-F5344CB8AC3E}">
        <p14:creationId xmlns:p14="http://schemas.microsoft.com/office/powerpoint/2010/main" val="112166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19613-5F28-443B-8BB1-42A6D38E7916}"/>
              </a:ext>
            </a:extLst>
          </p:cNvPr>
          <p:cNvGrpSpPr/>
          <p:nvPr/>
        </p:nvGrpSpPr>
        <p:grpSpPr>
          <a:xfrm>
            <a:off x="1027713" y="5239677"/>
            <a:ext cx="5753617" cy="1452705"/>
            <a:chOff x="1330296" y="4699745"/>
            <a:chExt cx="5753617" cy="145270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46F0A51-BBB9-4F17-801A-69684EB9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6" t="17466" r="9610" b="10075"/>
            <a:stretch/>
          </p:blipFill>
          <p:spPr bwMode="auto">
            <a:xfrm>
              <a:off x="1330296" y="4699745"/>
              <a:ext cx="1710746" cy="48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tatuspage | Atlassian">
              <a:extLst>
                <a:ext uri="{FF2B5EF4-FFF2-40B4-BE49-F238E27FC236}">
                  <a16:creationId xmlns:a16="http://schemas.microsoft.com/office/drawing/2014/main" id="{ED0E2EE6-F25D-4B8F-83AA-A9112BCEE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69" y="5198039"/>
              <a:ext cx="1937542" cy="28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EDA630D-175A-4E24-AD69-628B82FF09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7" t="16125" r="4250" b="14397"/>
            <a:stretch/>
          </p:blipFill>
          <p:spPr bwMode="auto">
            <a:xfrm>
              <a:off x="5657503" y="4709412"/>
              <a:ext cx="1426410" cy="47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2E0A0BE-E810-4EF4-949E-10FFDC71E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4" t="15107" r="3094" b="15107"/>
            <a:stretch/>
          </p:blipFill>
          <p:spPr bwMode="auto">
            <a:xfrm>
              <a:off x="5736749" y="5680850"/>
              <a:ext cx="1267917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15D58D-2286-4E77-B3B2-F97BE6A1D17A}"/>
                </a:ext>
              </a:extLst>
            </p:cNvPr>
            <p:cNvSpPr txBox="1"/>
            <p:nvPr/>
          </p:nvSpPr>
          <p:spPr>
            <a:xfrm>
              <a:off x="1422768" y="5125784"/>
              <a:ext cx="1525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+mj-lt"/>
                </a:rPr>
                <a:t>StatsD</a:t>
              </a:r>
              <a:r>
                <a:rPr lang="en-US" sz="1400" i="1" dirty="0">
                  <a:latin typeface="+mj-lt"/>
                </a:rPr>
                <a:t>-compatible</a:t>
              </a:r>
              <a:endParaRPr lang="LID4096" sz="1400" i="1" dirty="0">
                <a:latin typeface="+mj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FE7C94-FF74-4A7C-9909-25DBF4CD6AC2}"/>
                </a:ext>
              </a:extLst>
            </p:cNvPr>
            <p:cNvCxnSpPr>
              <a:cxnSpLocks/>
              <a:stCxn id="1028" idx="0"/>
              <a:endCxn id="10" idx="2"/>
            </p:cNvCxnSpPr>
            <p:nvPr/>
          </p:nvCxnSpPr>
          <p:spPr>
            <a:xfrm flipV="1">
              <a:off x="6370708" y="5179678"/>
              <a:ext cx="0" cy="50117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E6387-19D3-4EF3-A0A0-F413876942F7}"/>
              </a:ext>
            </a:extLst>
          </p:cNvPr>
          <p:cNvGrpSpPr/>
          <p:nvPr/>
        </p:nvGrpSpPr>
        <p:grpSpPr>
          <a:xfrm>
            <a:off x="116518" y="3073211"/>
            <a:ext cx="9608813" cy="1390000"/>
            <a:chOff x="419101" y="3073211"/>
            <a:chExt cx="9608813" cy="1390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C70A22-5AF3-4819-8498-7E8EED3D95E9}"/>
                </a:ext>
              </a:extLst>
            </p:cNvPr>
            <p:cNvGrpSpPr/>
            <p:nvPr/>
          </p:nvGrpSpPr>
          <p:grpSpPr>
            <a:xfrm>
              <a:off x="419101" y="3073211"/>
              <a:ext cx="9608813" cy="1390000"/>
              <a:chOff x="419101" y="2145681"/>
              <a:chExt cx="9608813" cy="139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9BE901-B66A-471D-A3A8-7BC43DEB9815}"/>
                  </a:ext>
                </a:extLst>
              </p:cNvPr>
              <p:cNvSpPr/>
              <p:nvPr/>
            </p:nvSpPr>
            <p:spPr>
              <a:xfrm>
                <a:off x="419101" y="2145681"/>
                <a:ext cx="9608813" cy="139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1B8298-A232-4723-91AC-B3F08648AB3F}"/>
                  </a:ext>
                </a:extLst>
              </p:cNvPr>
              <p:cNvSpPr/>
              <p:nvPr/>
            </p:nvSpPr>
            <p:spPr>
              <a:xfrm>
                <a:off x="2999740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Scraper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536292-2517-4CBC-B5B2-F992F59E166F}"/>
                  </a:ext>
                </a:extLst>
              </p:cNvPr>
              <p:cNvSpPr/>
              <p:nvPr/>
            </p:nvSpPr>
            <p:spPr>
              <a:xfrm>
                <a:off x="7289987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Resource Discovery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0B36813-BA04-460B-8E82-BEDD95FA2500}"/>
                  </a:ext>
                </a:extLst>
              </p:cNvPr>
              <p:cNvCxnSpPr>
                <a:cxnSpLocks/>
                <a:stCxn id="2" idx="3"/>
                <a:endCxn id="17" idx="1"/>
              </p:cNvCxnSpPr>
              <p:nvPr/>
            </p:nvCxnSpPr>
            <p:spPr>
              <a:xfrm>
                <a:off x="5476238" y="2836601"/>
                <a:ext cx="1813749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" descr="Promitor - Bringing Azure Monitor metrics where you need them ...">
                <a:extLst>
                  <a:ext uri="{FF2B5EF4-FFF2-40B4-BE49-F238E27FC236}">
                    <a16:creationId xmlns:a16="http://schemas.microsoft.com/office/drawing/2014/main" id="{CD4A43BB-6989-448C-B653-C938D6228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95" y="2536519"/>
                <a:ext cx="1788160" cy="600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56628AA-F737-46AE-AE30-500E0465EE2A}"/>
                </a:ext>
              </a:extLst>
            </p:cNvPr>
            <p:cNvSpPr/>
            <p:nvPr/>
          </p:nvSpPr>
          <p:spPr>
            <a:xfrm>
              <a:off x="2999740" y="4249850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FE18F7-21AE-4DA8-BA9C-41186F831A55}"/>
                </a:ext>
              </a:extLst>
            </p:cNvPr>
            <p:cNvSpPr/>
            <p:nvPr/>
          </p:nvSpPr>
          <p:spPr>
            <a:xfrm>
              <a:off x="2999740" y="3212599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0759581-330F-420A-AB2F-CC14DB746802}"/>
                </a:ext>
              </a:extLst>
            </p:cNvPr>
            <p:cNvSpPr/>
            <p:nvPr/>
          </p:nvSpPr>
          <p:spPr>
            <a:xfrm>
              <a:off x="7289987" y="3212598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47" idx="2"/>
            <a:endCxn id="9" idx="0"/>
          </p:cNvCxnSpPr>
          <p:nvPr/>
        </p:nvCxnSpPr>
        <p:spPr>
          <a:xfrm>
            <a:off x="3935406" y="4315663"/>
            <a:ext cx="6351" cy="142230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1A70A0-68D7-4FBE-BD81-F87DCE8921F5}"/>
              </a:ext>
            </a:extLst>
          </p:cNvPr>
          <p:cNvCxnSpPr>
            <a:cxnSpLocks/>
            <a:endCxn id="1030" idx="0"/>
          </p:cNvCxnSpPr>
          <p:nvPr/>
        </p:nvCxnSpPr>
        <p:spPr>
          <a:xfrm flipH="1">
            <a:off x="1883086" y="4315663"/>
            <a:ext cx="2052320" cy="92401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E1B440-87C8-4D06-8556-58FB14D17510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H="1" flipV="1">
            <a:off x="3935406" y="4315663"/>
            <a:ext cx="2132719" cy="9336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Programmer male with solid fill">
            <a:extLst>
              <a:ext uri="{FF2B5EF4-FFF2-40B4-BE49-F238E27FC236}">
                <a16:creationId xmlns:a16="http://schemas.microsoft.com/office/drawing/2014/main" id="{9D637B57-5981-459B-AC54-94A8AEDD6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924" y="1383249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77F1662A-51A6-4CB4-B688-9A6EDD68D55E}"/>
              </a:ext>
            </a:extLst>
          </p:cNvPr>
          <p:cNvGrpSpPr/>
          <p:nvPr/>
        </p:nvGrpSpPr>
        <p:grpSpPr>
          <a:xfrm>
            <a:off x="10550423" y="4149282"/>
            <a:ext cx="1244059" cy="837394"/>
            <a:chOff x="3622310" y="3854675"/>
            <a:chExt cx="1244059" cy="837394"/>
          </a:xfrm>
        </p:grpSpPr>
        <p:pic>
          <p:nvPicPr>
            <p:cNvPr id="93" name="Picture 10" descr="Azure Monitor (@AzureMonitor) | Twitter">
              <a:extLst>
                <a:ext uri="{FF2B5EF4-FFF2-40B4-BE49-F238E27FC236}">
                  <a16:creationId xmlns:a16="http://schemas.microsoft.com/office/drawing/2014/main" id="{8A243155-9046-40A7-AD57-0C899B936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04B98B-0879-4444-9912-A0C3AEDAF3B7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50958C-4DF8-4B3A-A217-7521C08CA5E9}"/>
              </a:ext>
            </a:extLst>
          </p:cNvPr>
          <p:cNvGrpSpPr/>
          <p:nvPr/>
        </p:nvGrpSpPr>
        <p:grpSpPr>
          <a:xfrm>
            <a:off x="10274861" y="2863521"/>
            <a:ext cx="1800621" cy="837392"/>
            <a:chOff x="6982900" y="3854676"/>
            <a:chExt cx="1800621" cy="837392"/>
          </a:xfrm>
        </p:grpSpPr>
        <p:pic>
          <p:nvPicPr>
            <p:cNvPr id="96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2ADDDB2F-C460-4EDE-A1BC-55A87092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B263F7-B210-4406-98C7-AABD2FECF3FF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B784F0-5D0E-4EBE-A1A3-5548CCCCE074}"/>
              </a:ext>
            </a:extLst>
          </p:cNvPr>
          <p:cNvCxnSpPr>
            <a:cxnSpLocks/>
            <a:stCxn id="26" idx="3"/>
            <a:endCxn id="96" idx="1"/>
          </p:cNvCxnSpPr>
          <p:nvPr/>
        </p:nvCxnSpPr>
        <p:spPr>
          <a:xfrm flipV="1">
            <a:off x="9725331" y="3109442"/>
            <a:ext cx="1203920" cy="658769"/>
          </a:xfrm>
          <a:prstGeom prst="bentConnector3">
            <a:avLst>
              <a:gd name="adj1" fmla="val 3698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76A497-8EDD-4B51-A912-162817016642}"/>
              </a:ext>
            </a:extLst>
          </p:cNvPr>
          <p:cNvCxnSpPr>
            <a:cxnSpLocks/>
            <a:stCxn id="26" idx="3"/>
            <a:endCxn id="93" idx="1"/>
          </p:cNvCxnSpPr>
          <p:nvPr/>
        </p:nvCxnSpPr>
        <p:spPr>
          <a:xfrm>
            <a:off x="9725331" y="3768211"/>
            <a:ext cx="1201856" cy="626992"/>
          </a:xfrm>
          <a:prstGeom prst="bentConnector3">
            <a:avLst>
              <a:gd name="adj1" fmla="val 3695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73">
            <a:extLst>
              <a:ext uri="{FF2B5EF4-FFF2-40B4-BE49-F238E27FC236}">
                <a16:creationId xmlns:a16="http://schemas.microsoft.com/office/drawing/2014/main" id="{D55F0418-6C74-4193-A924-56B44736A4C2}"/>
              </a:ext>
            </a:extLst>
          </p:cNvPr>
          <p:cNvCxnSpPr>
            <a:cxnSpLocks/>
            <a:stCxn id="56" idx="2"/>
            <a:endCxn id="63" idx="0"/>
          </p:cNvCxnSpPr>
          <p:nvPr/>
        </p:nvCxnSpPr>
        <p:spPr>
          <a:xfrm rot="16200000" flipH="1">
            <a:off x="6689414" y="1676358"/>
            <a:ext cx="914949" cy="215752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77">
            <a:extLst>
              <a:ext uri="{FF2B5EF4-FFF2-40B4-BE49-F238E27FC236}">
                <a16:creationId xmlns:a16="http://schemas.microsoft.com/office/drawing/2014/main" id="{5615E08A-4816-411D-8A19-F10AC9E13CBD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 rot="5400000">
            <a:off x="4544290" y="1688765"/>
            <a:ext cx="914950" cy="21327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53929AF-FF2C-4F68-826C-B563E8CDFD0A}"/>
              </a:ext>
            </a:extLst>
          </p:cNvPr>
          <p:cNvSpPr txBox="1"/>
          <p:nvPr/>
        </p:nvSpPr>
        <p:spPr>
          <a:xfrm>
            <a:off x="3855003" y="2462214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:888/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A2D58-F236-4ACA-B066-3EBFEE541FDF}"/>
              </a:ext>
            </a:extLst>
          </p:cNvPr>
          <p:cNvSpPr txBox="1"/>
          <p:nvPr/>
        </p:nvSpPr>
        <p:spPr>
          <a:xfrm>
            <a:off x="7081942" y="2412724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:777/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08026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19613-5F28-443B-8BB1-42A6D38E7916}"/>
              </a:ext>
            </a:extLst>
          </p:cNvPr>
          <p:cNvGrpSpPr/>
          <p:nvPr/>
        </p:nvGrpSpPr>
        <p:grpSpPr>
          <a:xfrm>
            <a:off x="1027713" y="5239677"/>
            <a:ext cx="5753617" cy="1452705"/>
            <a:chOff x="1330296" y="4699745"/>
            <a:chExt cx="5753617" cy="145270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46F0A51-BBB9-4F17-801A-69684EB9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6" t="17466" r="9610" b="10075"/>
            <a:stretch/>
          </p:blipFill>
          <p:spPr bwMode="auto">
            <a:xfrm>
              <a:off x="1330296" y="4699745"/>
              <a:ext cx="1710746" cy="48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tatuspage | Atlassian">
              <a:extLst>
                <a:ext uri="{FF2B5EF4-FFF2-40B4-BE49-F238E27FC236}">
                  <a16:creationId xmlns:a16="http://schemas.microsoft.com/office/drawing/2014/main" id="{ED0E2EE6-F25D-4B8F-83AA-A9112BCEE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69" y="5198039"/>
              <a:ext cx="1937542" cy="28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EDA630D-175A-4E24-AD69-628B82FF09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7" t="16125" r="4250" b="14397"/>
            <a:stretch/>
          </p:blipFill>
          <p:spPr bwMode="auto">
            <a:xfrm>
              <a:off x="5657503" y="4709412"/>
              <a:ext cx="1426410" cy="470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2E0A0BE-E810-4EF4-949E-10FFDC71E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4" t="15107" r="3094" b="15107"/>
            <a:stretch/>
          </p:blipFill>
          <p:spPr bwMode="auto">
            <a:xfrm>
              <a:off x="5736749" y="5680850"/>
              <a:ext cx="1267917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15D58D-2286-4E77-B3B2-F97BE6A1D17A}"/>
                </a:ext>
              </a:extLst>
            </p:cNvPr>
            <p:cNvSpPr txBox="1"/>
            <p:nvPr/>
          </p:nvSpPr>
          <p:spPr>
            <a:xfrm>
              <a:off x="1422768" y="5125784"/>
              <a:ext cx="1525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+mj-lt"/>
                </a:rPr>
                <a:t>StatsD</a:t>
              </a:r>
              <a:r>
                <a:rPr lang="en-US" sz="1400" i="1" dirty="0">
                  <a:latin typeface="+mj-lt"/>
                </a:rPr>
                <a:t>-compatible</a:t>
              </a:r>
              <a:endParaRPr lang="LID4096" sz="1400" i="1" dirty="0">
                <a:latin typeface="+mj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FE7C94-FF74-4A7C-9909-25DBF4CD6AC2}"/>
                </a:ext>
              </a:extLst>
            </p:cNvPr>
            <p:cNvCxnSpPr>
              <a:cxnSpLocks/>
              <a:stCxn id="1028" idx="0"/>
              <a:endCxn id="10" idx="2"/>
            </p:cNvCxnSpPr>
            <p:nvPr/>
          </p:nvCxnSpPr>
          <p:spPr>
            <a:xfrm flipV="1">
              <a:off x="6370708" y="5179678"/>
              <a:ext cx="0" cy="50117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E6387-19D3-4EF3-A0A0-F413876942F7}"/>
              </a:ext>
            </a:extLst>
          </p:cNvPr>
          <p:cNvGrpSpPr/>
          <p:nvPr/>
        </p:nvGrpSpPr>
        <p:grpSpPr>
          <a:xfrm>
            <a:off x="116518" y="3073211"/>
            <a:ext cx="9608813" cy="1390000"/>
            <a:chOff x="419101" y="3073211"/>
            <a:chExt cx="9608813" cy="1390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C70A22-5AF3-4819-8498-7E8EED3D95E9}"/>
                </a:ext>
              </a:extLst>
            </p:cNvPr>
            <p:cNvGrpSpPr/>
            <p:nvPr/>
          </p:nvGrpSpPr>
          <p:grpSpPr>
            <a:xfrm>
              <a:off x="419101" y="3073211"/>
              <a:ext cx="9608813" cy="1390000"/>
              <a:chOff x="419101" y="2145681"/>
              <a:chExt cx="9608813" cy="139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9BE901-B66A-471D-A3A8-7BC43DEB9815}"/>
                  </a:ext>
                </a:extLst>
              </p:cNvPr>
              <p:cNvSpPr/>
              <p:nvPr/>
            </p:nvSpPr>
            <p:spPr>
              <a:xfrm>
                <a:off x="419101" y="2145681"/>
                <a:ext cx="9608813" cy="139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1B8298-A232-4723-91AC-B3F08648AB3F}"/>
                  </a:ext>
                </a:extLst>
              </p:cNvPr>
              <p:cNvSpPr/>
              <p:nvPr/>
            </p:nvSpPr>
            <p:spPr>
              <a:xfrm>
                <a:off x="2999740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Scraper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536292-2517-4CBC-B5B2-F992F59E166F}"/>
                  </a:ext>
                </a:extLst>
              </p:cNvPr>
              <p:cNvSpPr/>
              <p:nvPr/>
            </p:nvSpPr>
            <p:spPr>
              <a:xfrm>
                <a:off x="7289987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Resource Discovery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0B36813-BA04-460B-8E82-BEDD95FA2500}"/>
                  </a:ext>
                </a:extLst>
              </p:cNvPr>
              <p:cNvCxnSpPr>
                <a:cxnSpLocks/>
                <a:stCxn id="2" idx="3"/>
                <a:endCxn id="17" idx="1"/>
              </p:cNvCxnSpPr>
              <p:nvPr/>
            </p:nvCxnSpPr>
            <p:spPr>
              <a:xfrm>
                <a:off x="5476238" y="2836601"/>
                <a:ext cx="1813749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" descr="Promitor - Bringing Azure Monitor metrics where you need them ...">
                <a:extLst>
                  <a:ext uri="{FF2B5EF4-FFF2-40B4-BE49-F238E27FC236}">
                    <a16:creationId xmlns:a16="http://schemas.microsoft.com/office/drawing/2014/main" id="{CD4A43BB-6989-448C-B653-C938D6228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95" y="2536519"/>
                <a:ext cx="1788160" cy="600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56628AA-F737-46AE-AE30-500E0465EE2A}"/>
                </a:ext>
              </a:extLst>
            </p:cNvPr>
            <p:cNvSpPr/>
            <p:nvPr/>
          </p:nvSpPr>
          <p:spPr>
            <a:xfrm>
              <a:off x="2999740" y="4249850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FE18F7-21AE-4DA8-BA9C-41186F831A55}"/>
                </a:ext>
              </a:extLst>
            </p:cNvPr>
            <p:cNvSpPr/>
            <p:nvPr/>
          </p:nvSpPr>
          <p:spPr>
            <a:xfrm>
              <a:off x="2999740" y="3212599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0759581-330F-420A-AB2F-CC14DB746802}"/>
                </a:ext>
              </a:extLst>
            </p:cNvPr>
            <p:cNvSpPr/>
            <p:nvPr/>
          </p:nvSpPr>
          <p:spPr>
            <a:xfrm>
              <a:off x="7289987" y="3212598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47" idx="2"/>
            <a:endCxn id="9" idx="0"/>
          </p:cNvCxnSpPr>
          <p:nvPr/>
        </p:nvCxnSpPr>
        <p:spPr>
          <a:xfrm>
            <a:off x="3935406" y="4315663"/>
            <a:ext cx="6351" cy="142230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1A70A0-68D7-4FBE-BD81-F87DCE8921F5}"/>
              </a:ext>
            </a:extLst>
          </p:cNvPr>
          <p:cNvCxnSpPr>
            <a:cxnSpLocks/>
            <a:endCxn id="1030" idx="0"/>
          </p:cNvCxnSpPr>
          <p:nvPr/>
        </p:nvCxnSpPr>
        <p:spPr>
          <a:xfrm flipH="1">
            <a:off x="1883086" y="4315663"/>
            <a:ext cx="2052320" cy="92401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E1B440-87C8-4D06-8556-58FB14D17510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H="1" flipV="1">
            <a:off x="3935406" y="4315663"/>
            <a:ext cx="2132719" cy="9336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BB484A-508A-4C5E-8A91-D592BB0C1810}"/>
              </a:ext>
            </a:extLst>
          </p:cNvPr>
          <p:cNvCxnSpPr>
            <a:cxnSpLocks/>
            <a:stCxn id="3" idx="2"/>
            <a:endCxn id="63" idx="0"/>
          </p:cNvCxnSpPr>
          <p:nvPr/>
        </p:nvCxnSpPr>
        <p:spPr>
          <a:xfrm rot="16200000" flipH="1">
            <a:off x="6710652" y="1697597"/>
            <a:ext cx="900548" cy="212945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4D253F-F35B-459B-B318-955ABA6B579A}"/>
              </a:ext>
            </a:extLst>
          </p:cNvPr>
          <p:cNvCxnSpPr>
            <a:cxnSpLocks/>
            <a:stCxn id="3" idx="2"/>
            <a:endCxn id="62" idx="2"/>
          </p:cNvCxnSpPr>
          <p:nvPr/>
        </p:nvCxnSpPr>
        <p:spPr>
          <a:xfrm rot="5400000">
            <a:off x="4532622" y="1714835"/>
            <a:ext cx="966362" cy="2160793"/>
          </a:xfrm>
          <a:prstGeom prst="bentConnector3">
            <a:avLst>
              <a:gd name="adj1" fmla="val 4638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F1662A-51A6-4CB4-B688-9A6EDD68D55E}"/>
              </a:ext>
            </a:extLst>
          </p:cNvPr>
          <p:cNvGrpSpPr/>
          <p:nvPr/>
        </p:nvGrpSpPr>
        <p:grpSpPr>
          <a:xfrm>
            <a:off x="10550423" y="4149282"/>
            <a:ext cx="1244059" cy="837394"/>
            <a:chOff x="3622310" y="3854675"/>
            <a:chExt cx="1244059" cy="837394"/>
          </a:xfrm>
        </p:grpSpPr>
        <p:pic>
          <p:nvPicPr>
            <p:cNvPr id="93" name="Picture 10" descr="Azure Monitor (@AzureMonitor) | Twitter">
              <a:extLst>
                <a:ext uri="{FF2B5EF4-FFF2-40B4-BE49-F238E27FC236}">
                  <a16:creationId xmlns:a16="http://schemas.microsoft.com/office/drawing/2014/main" id="{8A243155-9046-40A7-AD57-0C899B936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04B98B-0879-4444-9912-A0C3AEDAF3B7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50958C-4DF8-4B3A-A217-7521C08CA5E9}"/>
              </a:ext>
            </a:extLst>
          </p:cNvPr>
          <p:cNvGrpSpPr/>
          <p:nvPr/>
        </p:nvGrpSpPr>
        <p:grpSpPr>
          <a:xfrm>
            <a:off x="10274861" y="2863521"/>
            <a:ext cx="1800621" cy="837392"/>
            <a:chOff x="6982900" y="3854676"/>
            <a:chExt cx="1800621" cy="837392"/>
          </a:xfrm>
        </p:grpSpPr>
        <p:pic>
          <p:nvPicPr>
            <p:cNvPr id="96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2ADDDB2F-C460-4EDE-A1BC-55A87092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B263F7-B210-4406-98C7-AABD2FECF3FF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B784F0-5D0E-4EBE-A1A3-5548CCCCE074}"/>
              </a:ext>
            </a:extLst>
          </p:cNvPr>
          <p:cNvCxnSpPr>
            <a:cxnSpLocks/>
            <a:stCxn id="26" idx="3"/>
            <a:endCxn id="96" idx="1"/>
          </p:cNvCxnSpPr>
          <p:nvPr/>
        </p:nvCxnSpPr>
        <p:spPr>
          <a:xfrm flipV="1">
            <a:off x="9725331" y="3109442"/>
            <a:ext cx="1203920" cy="658769"/>
          </a:xfrm>
          <a:prstGeom prst="bentConnector3">
            <a:avLst>
              <a:gd name="adj1" fmla="val 3698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76A497-8EDD-4B51-A912-162817016642}"/>
              </a:ext>
            </a:extLst>
          </p:cNvPr>
          <p:cNvCxnSpPr>
            <a:cxnSpLocks/>
            <a:stCxn id="26" idx="3"/>
            <a:endCxn id="93" idx="1"/>
          </p:cNvCxnSpPr>
          <p:nvPr/>
        </p:nvCxnSpPr>
        <p:spPr>
          <a:xfrm>
            <a:off x="9725331" y="3768211"/>
            <a:ext cx="1201856" cy="626992"/>
          </a:xfrm>
          <a:prstGeom prst="bentConnector3">
            <a:avLst>
              <a:gd name="adj1" fmla="val 3695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89B0D8-EC05-4589-9E21-CEFBE8020F49}"/>
              </a:ext>
            </a:extLst>
          </p:cNvPr>
          <p:cNvGrpSpPr/>
          <p:nvPr/>
        </p:nvGrpSpPr>
        <p:grpSpPr>
          <a:xfrm>
            <a:off x="4920924" y="1452094"/>
            <a:ext cx="2350550" cy="859956"/>
            <a:chOff x="5626501" y="1299770"/>
            <a:chExt cx="2350550" cy="8599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5E7D04-B76F-49FD-BFFC-F2BC06C62423}"/>
                </a:ext>
              </a:extLst>
            </p:cNvPr>
            <p:cNvSpPr/>
            <p:nvPr/>
          </p:nvSpPr>
          <p:spPr>
            <a:xfrm>
              <a:off x="5626501" y="1299770"/>
              <a:ext cx="2350550" cy="8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>
                <a:spcAft>
                  <a:spcPts val="1200"/>
                </a:spcAft>
              </a:pPr>
              <a:endParaRPr lang="LID4096" sz="900" dirty="0"/>
            </a:p>
          </p:txBody>
        </p:sp>
        <p:pic>
          <p:nvPicPr>
            <p:cNvPr id="2050" name="Picture 2" descr="networking Archives - IT-obey!">
              <a:extLst>
                <a:ext uri="{FF2B5EF4-FFF2-40B4-BE49-F238E27FC236}">
                  <a16:creationId xmlns:a16="http://schemas.microsoft.com/office/drawing/2014/main" id="{67E5E883-7F0B-4AF5-AADB-3C0E265D8C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0" t="3610" r="8395" b="11670"/>
            <a:stretch/>
          </p:blipFill>
          <p:spPr bwMode="auto">
            <a:xfrm>
              <a:off x="5721775" y="1392069"/>
              <a:ext cx="2160000" cy="66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E9F5EF-EFB5-478D-A539-64DB3C53FD14}"/>
              </a:ext>
            </a:extLst>
          </p:cNvPr>
          <p:cNvSpPr txBox="1"/>
          <p:nvPr/>
        </p:nvSpPr>
        <p:spPr>
          <a:xfrm>
            <a:off x="3855003" y="236779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:80/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10A00-9B69-4B4A-9E44-02A39D8511C9}"/>
              </a:ext>
            </a:extLst>
          </p:cNvPr>
          <p:cNvSpPr txBox="1"/>
          <p:nvPr/>
        </p:nvSpPr>
        <p:spPr>
          <a:xfrm>
            <a:off x="6842043" y="238840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:80/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84B44-6855-414A-B536-2D8C433E1847}"/>
              </a:ext>
            </a:extLst>
          </p:cNvPr>
          <p:cNvSpPr txBox="1"/>
          <p:nvPr/>
        </p:nvSpPr>
        <p:spPr>
          <a:xfrm>
            <a:off x="2997134" y="708756"/>
            <a:ext cx="235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:999/agents/scraper/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CE4008-432C-407E-811F-1913AA1D83D7}"/>
              </a:ext>
            </a:extLst>
          </p:cNvPr>
          <p:cNvSpPr txBox="1"/>
          <p:nvPr/>
        </p:nvSpPr>
        <p:spPr>
          <a:xfrm>
            <a:off x="6842043" y="708757"/>
            <a:ext cx="2507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:999/agents/discovery/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cxnSp>
        <p:nvCxnSpPr>
          <p:cNvPr id="36" name="Straight Arrow Connector 73">
            <a:extLst>
              <a:ext uri="{FF2B5EF4-FFF2-40B4-BE49-F238E27FC236}">
                <a16:creationId xmlns:a16="http://schemas.microsoft.com/office/drawing/2014/main" id="{A63C92DA-C30F-4E3B-9006-5C3FA4EE256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16200000" flipH="1">
            <a:off x="4917092" y="272986"/>
            <a:ext cx="435561" cy="1922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3">
            <a:extLst>
              <a:ext uri="{FF2B5EF4-FFF2-40B4-BE49-F238E27FC236}">
                <a16:creationId xmlns:a16="http://schemas.microsoft.com/office/drawing/2014/main" id="{51260472-4003-4EE3-9B29-6AAF8C9B09C2}"/>
              </a:ext>
            </a:extLst>
          </p:cNvPr>
          <p:cNvCxnSpPr>
            <a:cxnSpLocks/>
            <a:stCxn id="30" idx="2"/>
            <a:endCxn id="3" idx="0"/>
          </p:cNvCxnSpPr>
          <p:nvPr/>
        </p:nvCxnSpPr>
        <p:spPr>
          <a:xfrm rot="5400000">
            <a:off x="6878212" y="234522"/>
            <a:ext cx="435560" cy="199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Graphic 83" descr="Programmer male with solid fill">
            <a:extLst>
              <a:ext uri="{FF2B5EF4-FFF2-40B4-BE49-F238E27FC236}">
                <a16:creationId xmlns:a16="http://schemas.microsoft.com/office/drawing/2014/main" id="{401FCF1C-B4C9-4A28-B6CB-9389B35C5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05348" y="127886"/>
            <a:ext cx="580870" cy="580870"/>
          </a:xfrm>
          <a:prstGeom prst="rect">
            <a:avLst/>
          </a:prstGeom>
        </p:spPr>
      </p:pic>
      <p:pic>
        <p:nvPicPr>
          <p:cNvPr id="86" name="Graphic 85" descr="Programmer female with solid fill">
            <a:extLst>
              <a:ext uri="{FF2B5EF4-FFF2-40B4-BE49-F238E27FC236}">
                <a16:creationId xmlns:a16="http://schemas.microsoft.com/office/drawing/2014/main" id="{72C34781-8860-47FD-A39C-1EF1C08FF7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883111" y="127885"/>
            <a:ext cx="580870" cy="5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sD Logo | Logos, Tech logos, Gaming logos">
            <a:extLst>
              <a:ext uri="{FF2B5EF4-FFF2-40B4-BE49-F238E27FC236}">
                <a16:creationId xmlns:a16="http://schemas.microsoft.com/office/drawing/2014/main" id="{470DAB4B-EB50-4C7D-AB0C-3A498CAB9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612901" y="677539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uspage | Atlassian">
            <a:extLst>
              <a:ext uri="{FF2B5EF4-FFF2-40B4-BE49-F238E27FC236}">
                <a16:creationId xmlns:a16="http://schemas.microsoft.com/office/drawing/2014/main" id="{31914B54-1771-403D-AD53-037D501A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849259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B0F493-77C7-4171-AAEE-F756BB880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8798563" y="695380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147061" y="3321832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2505338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579364" y="3339673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onitor (@AzureMonitor) | Twitter">
            <a:extLst>
              <a:ext uri="{FF2B5EF4-FFF2-40B4-BE49-F238E27FC236}">
                <a16:creationId xmlns:a16="http://schemas.microsoft.com/office/drawing/2014/main" id="{BE549738-E6C4-4685-9964-8DC70C16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35" y="5120440"/>
            <a:ext cx="1270872" cy="12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5060552"/>
            <a:ext cx="41433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tarter query samples - Azure Resource Graph | Microsoft Docs">
            <a:extLst>
              <a:ext uri="{FF2B5EF4-FFF2-40B4-BE49-F238E27FC236}">
                <a16:creationId xmlns:a16="http://schemas.microsoft.com/office/drawing/2014/main" id="{4C03B9CF-F1B1-4077-8F09-C55B01D3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5556" l="889" r="93778">
                        <a14:foregroundMark x1="4889" y1="22222" x2="13333" y2="9333"/>
                        <a14:foregroundMark x1="1333" y1="16889" x2="1333" y2="16889"/>
                        <a14:foregroundMark x1="81778" y1="20000" x2="81778" y2="20000"/>
                        <a14:foregroundMark x1="75111" y1="18667" x2="75111" y2="16444"/>
                        <a14:foregroundMark x1="67111" y1="16000" x2="89778" y2="18222"/>
                        <a14:foregroundMark x1="89778" y1="18222" x2="68000" y2="17333"/>
                        <a14:foregroundMark x1="94222" y1="23111" x2="94222" y2="23111"/>
                        <a14:foregroundMark x1="79556" y1="4444" x2="79556" y2="4444"/>
                        <a14:foregroundMark x1="54667" y1="72444" x2="54667" y2="72444"/>
                        <a14:foregroundMark x1="56889" y1="91556" x2="56889" y2="91556"/>
                        <a14:foregroundMark x1="56444" y1="95556" x2="56444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06" y="5207395"/>
            <a:ext cx="109696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879FB01-FD1D-408F-9A27-CEA69178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9156"/>
          <a:stretch/>
        </p:blipFill>
        <p:spPr bwMode="auto">
          <a:xfrm>
            <a:off x="465236" y="5154953"/>
            <a:ext cx="1270872" cy="10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212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24</cp:revision>
  <dcterms:created xsi:type="dcterms:W3CDTF">2020-07-26T17:07:40Z</dcterms:created>
  <dcterms:modified xsi:type="dcterms:W3CDTF">2021-12-21T07:11:55Z</dcterms:modified>
</cp:coreProperties>
</file>