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1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3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50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804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9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16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74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9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517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37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73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fezSJB21v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251" y="1828801"/>
            <a:ext cx="9144000" cy="916232"/>
          </a:xfrm>
        </p:spPr>
        <p:txBody>
          <a:bodyPr>
            <a:noAutofit/>
          </a:bodyPr>
          <a:lstStyle/>
          <a:p>
            <a:r>
              <a:rPr lang="en-GB" sz="6000" dirty="0" smtClean="0"/>
              <a:t>Tower collapsing simulation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Physics-Based Animation project pitch by Tom Cebula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05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Hopefully something like this</a:t>
            </a:r>
            <a:endParaRPr lang="pl-PL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0"/>
            <a:ext cx="9574823" cy="4915076"/>
          </a:xfrm>
        </p:spPr>
      </p:pic>
    </p:spTree>
    <p:extLst>
      <p:ext uri="{BB962C8B-B14F-4D97-AF65-F5344CB8AC3E}">
        <p14:creationId xmlns:p14="http://schemas.microsoft.com/office/powerpoint/2010/main" val="17575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837001"/>
            <a:ext cx="10058400" cy="900359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Inspiration video</a:t>
            </a:r>
            <a:endParaRPr lang="pl-PL" sz="3200" dirty="0"/>
          </a:p>
        </p:txBody>
      </p:sp>
      <p:pic>
        <p:nvPicPr>
          <p:cNvPr id="4" name="PfezSJB21v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63604" y="1737360"/>
            <a:ext cx="7325751" cy="41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Project Goals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Create a realistic simulation of a tower collapsing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Real time 30-60fps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smtClean="0"/>
              <a:t>Might have </a:t>
            </a:r>
            <a:r>
              <a:rPr lang="en-GB" sz="2800" dirty="0" smtClean="0"/>
              <a:t>an option to add more towers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Might add shadows to the scene if I have enough time left and if it won’t impact the fps too much</a:t>
            </a:r>
          </a:p>
        </p:txBody>
      </p:sp>
    </p:spTree>
    <p:extLst>
      <p:ext uri="{BB962C8B-B14F-4D97-AF65-F5344CB8AC3E}">
        <p14:creationId xmlns:p14="http://schemas.microsoft.com/office/powerpoint/2010/main" val="39874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physics behind it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Majority of the physics will be collision detection and forward dynamics as a lot of the blocks will be interacting with each other which will result with a change in forces, especially when the thrown object collides with the tower.</a:t>
            </a:r>
          </a:p>
          <a:p>
            <a:pPr marL="0" indent="0">
              <a:buNone/>
            </a:pPr>
            <a:r>
              <a:rPr lang="en-GB" dirty="0" smtClean="0"/>
              <a:t>As the tower is hit, all the blocks affected will have to update their rotational variables according to: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 forces acted upon them by the thrown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 blocks that collide with them as they fall down</a:t>
            </a:r>
          </a:p>
          <a:p>
            <a:pPr marL="0" indent="0">
              <a:buNone/>
            </a:pPr>
            <a:r>
              <a:rPr lang="en-GB" dirty="0" smtClean="0"/>
              <a:t>Projectile Motion will also be used for the thrown object, with changeable variables as the user might have an option to change the thrown object’s forces</a:t>
            </a:r>
          </a:p>
        </p:txBody>
      </p:sp>
    </p:spTree>
    <p:extLst>
      <p:ext uri="{BB962C8B-B14F-4D97-AF65-F5344CB8AC3E}">
        <p14:creationId xmlns:p14="http://schemas.microsoft.com/office/powerpoint/2010/main" val="31816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Rigid body simulation loop</a:t>
            </a:r>
            <a:endParaRPr lang="pl-PL" dirty="0"/>
          </a:p>
        </p:txBody>
      </p:sp>
      <p:sp>
        <p:nvSpPr>
          <p:cNvPr id="4" name="Rounded Rectangle 3"/>
          <p:cNvSpPr/>
          <p:nvPr/>
        </p:nvSpPr>
        <p:spPr>
          <a:xfrm>
            <a:off x="1365445" y="2145322"/>
            <a:ext cx="3174023" cy="13452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 smtClean="0"/>
          </a:p>
          <a:p>
            <a:pPr algn="ctr"/>
            <a:r>
              <a:rPr lang="en-GB" sz="2000" b="1" dirty="0" smtClean="0"/>
              <a:t>Collision detection</a:t>
            </a:r>
          </a:p>
          <a:p>
            <a:pPr algn="ctr"/>
            <a:r>
              <a:rPr lang="en-GB" sz="2000" i="1" dirty="0" smtClean="0"/>
              <a:t>Contact,</a:t>
            </a:r>
          </a:p>
          <a:p>
            <a:pPr algn="ctr"/>
            <a:r>
              <a:rPr lang="en-GB" sz="2000" i="1" dirty="0" smtClean="0"/>
              <a:t>Time of impact</a:t>
            </a:r>
            <a:endParaRPr lang="en-GB" b="1" i="1" dirty="0" smtClean="0"/>
          </a:p>
          <a:p>
            <a:pPr algn="ctr"/>
            <a:endParaRPr lang="pl-PL" dirty="0"/>
          </a:p>
        </p:txBody>
      </p:sp>
      <p:sp>
        <p:nvSpPr>
          <p:cNvPr id="5" name="Rounded Rectangle 4"/>
          <p:cNvSpPr/>
          <p:nvPr/>
        </p:nvSpPr>
        <p:spPr>
          <a:xfrm>
            <a:off x="7713491" y="2145322"/>
            <a:ext cx="3174023" cy="13452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Forward Dynamics</a:t>
            </a:r>
          </a:p>
          <a:p>
            <a:pPr algn="ctr"/>
            <a:r>
              <a:rPr lang="en-GB" sz="2000" i="1" dirty="0" smtClean="0"/>
              <a:t>Compute Accelerations and Inertia,</a:t>
            </a:r>
            <a:r>
              <a:rPr lang="en-GB" dirty="0" smtClean="0"/>
              <a:t> </a:t>
            </a:r>
            <a:r>
              <a:rPr lang="en-GB" i="1" dirty="0" smtClean="0"/>
              <a:t>Forces</a:t>
            </a:r>
            <a:endParaRPr lang="en-GB" sz="2000" i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285810" y="4240823"/>
            <a:ext cx="3681340" cy="13452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Numerical Time Integration</a:t>
            </a:r>
          </a:p>
          <a:p>
            <a:pPr algn="ctr"/>
            <a:r>
              <a:rPr lang="en-GB" sz="2000" i="1" dirty="0" smtClean="0"/>
              <a:t>Update velocity, position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357153" y="2602229"/>
            <a:ext cx="1538654" cy="386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Bent Arrow 7"/>
          <p:cNvSpPr/>
          <p:nvPr/>
        </p:nvSpPr>
        <p:spPr>
          <a:xfrm rot="10800000">
            <a:off x="8874075" y="4159860"/>
            <a:ext cx="852853" cy="10147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6200000">
            <a:off x="2526029" y="4159861"/>
            <a:ext cx="852853" cy="10147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3526" y="5890846"/>
            <a:ext cx="330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SIGGRAPH2015_BulletIntro.ppt</a:t>
            </a:r>
          </a:p>
        </p:txBody>
      </p:sp>
    </p:spTree>
    <p:extLst>
      <p:ext uri="{BB962C8B-B14F-4D97-AF65-F5344CB8AC3E}">
        <p14:creationId xmlns:p14="http://schemas.microsoft.com/office/powerpoint/2010/main" val="3941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Possible Enhancements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Option to add a lot more wooden blocks, making the towers bigger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Option to add more towers to the scene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Add explosions to the initial collision of the thrown object with the tower, sending the blocks flying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Add shadowing to all the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Option to change the variables of the thrown object, making it faster and heavier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29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Conclusion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 hope to create a realistic looking tower collapsing simulation that will run smoothly and look really cool at the same time.</a:t>
            </a:r>
          </a:p>
          <a:p>
            <a:endParaRPr lang="en-GB" sz="2400" dirty="0"/>
          </a:p>
          <a:p>
            <a:r>
              <a:rPr lang="en-GB" sz="2400" dirty="0" smtClean="0"/>
              <a:t>I can also test the limits of the available hardware by adding many more blocks to the scene, hopefully I won’t set anything on fire.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698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311</Words>
  <Application>Microsoft Office PowerPoint</Application>
  <PresentationFormat>Widescreen</PresentationFormat>
  <Paragraphs>35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Tower collapsing simulation</vt:lpstr>
      <vt:lpstr>Hopefully something like this</vt:lpstr>
      <vt:lpstr>Inspiration video</vt:lpstr>
      <vt:lpstr>Project Goals</vt:lpstr>
      <vt:lpstr>The physics behind it</vt:lpstr>
      <vt:lpstr>Rigid body simulation loop</vt:lpstr>
      <vt:lpstr>Possible Enhancements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collapsing simulation</dc:title>
  <dc:creator>Tom Cebula</dc:creator>
  <cp:lastModifiedBy>Tom Cebula</cp:lastModifiedBy>
  <cp:revision>12</cp:revision>
  <dcterms:created xsi:type="dcterms:W3CDTF">2016-10-20T10:24:50Z</dcterms:created>
  <dcterms:modified xsi:type="dcterms:W3CDTF">2016-10-20T12:23:37Z</dcterms:modified>
</cp:coreProperties>
</file>