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5" r:id="rId8"/>
    <p:sldId id="263" r:id="rId9"/>
    <p:sldId id="257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021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22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11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07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5229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2943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079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747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965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2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80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68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448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699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75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44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493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BDCDBE-1F9A-4EAE-99A6-6E4E5DAFCD27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979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677757" y="2340614"/>
            <a:ext cx="10796487" cy="92333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cs-CZ" sz="5400" dirty="0"/>
              <a:t>BPMN </a:t>
            </a:r>
            <a:r>
              <a:rPr lang="cs-CZ" sz="5400" dirty="0" err="1"/>
              <a:t>modeler</a:t>
            </a:r>
            <a:endParaRPr lang="cs-CZ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9802762" y="5978013"/>
            <a:ext cx="206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Dušan</a:t>
            </a:r>
            <a:r>
              <a:rPr lang="sk-SK" sz="2000" dirty="0"/>
              <a:t> Paušly</a:t>
            </a:r>
          </a:p>
        </p:txBody>
      </p:sp>
    </p:spTree>
    <p:extLst>
      <p:ext uri="{BB962C8B-B14F-4D97-AF65-F5344CB8AC3E}">
        <p14:creationId xmlns:p14="http://schemas.microsoft.com/office/powerpoint/2010/main" val="396632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807333" y="430613"/>
            <a:ext cx="6655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Obsah </a:t>
            </a:r>
            <a:r>
              <a:rPr lang="cs-CZ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rezentácie</a:t>
            </a:r>
            <a:endParaRPr lang="cs-CZ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1356852" y="2418735"/>
            <a:ext cx="7983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000" dirty="0"/>
              <a:t>Zadanie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000" dirty="0"/>
              <a:t>Teória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000" dirty="0"/>
              <a:t>Vízia, Ciele, Požadavky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000" dirty="0"/>
              <a:t>BPMN modeler</a:t>
            </a:r>
          </a:p>
          <a:p>
            <a:endParaRPr lang="sk-SK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0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390381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52186" y="430612"/>
            <a:ext cx="2946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Zadanie</a:t>
            </a:r>
            <a:endParaRPr lang="cs-CZ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287214" y="2242571"/>
            <a:ext cx="4080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Štúdium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Zhrnutie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Analýza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Systém</a:t>
            </a:r>
          </a:p>
        </p:txBody>
      </p:sp>
      <p:sp>
        <p:nvSpPr>
          <p:cNvPr id="3" name="AutoShape 2" descr="VÃ½sledok vyhÄ¾adÃ¡vania obrÃ¡zkov pre dopyt bpmn logo">
            <a:extLst>
              <a:ext uri="{FF2B5EF4-FFF2-40B4-BE49-F238E27FC236}">
                <a16:creationId xmlns:a16="http://schemas.microsoft.com/office/drawing/2014/main" id="{7F66C614-D161-4BE3-9C76-4713B11851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2" name="Picture 8" descr="SÃºvisiaci obrÃ¡zok">
            <a:extLst>
              <a:ext uri="{FF2B5EF4-FFF2-40B4-BE49-F238E27FC236}">
                <a16:creationId xmlns:a16="http://schemas.microsoft.com/office/drawing/2014/main" id="{43470A0B-80BB-435F-9E30-4A44341A9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202" y="2467845"/>
            <a:ext cx="4705160" cy="222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13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91612" y="381451"/>
            <a:ext cx="112284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Teória</a:t>
            </a:r>
            <a:endParaRPr lang="cs-CZ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378139" y="2090172"/>
            <a:ext cx="6248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Modelovanie procesov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Podnikový proces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BPMN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cs-CZ" sz="2400" dirty="0" err="1"/>
              <a:t>Event-driven</a:t>
            </a:r>
            <a:r>
              <a:rPr lang="cs-CZ" sz="2400" dirty="0"/>
              <a:t> </a:t>
            </a:r>
            <a:r>
              <a:rPr lang="cs-CZ" sz="2400" dirty="0" err="1"/>
              <a:t>process</a:t>
            </a:r>
            <a:r>
              <a:rPr lang="cs-CZ" sz="2400" dirty="0"/>
              <a:t> </a:t>
            </a:r>
            <a:r>
              <a:rPr lang="cs-CZ" sz="2400" dirty="0" err="1"/>
              <a:t>chain</a:t>
            </a: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Nástroje</a:t>
            </a:r>
          </a:p>
        </p:txBody>
      </p:sp>
      <p:pic>
        <p:nvPicPr>
          <p:cNvPr id="3" name="Picture 2" descr="VÃ½sledok vyhÄ¾adÃ¡vania obrÃ¡zkov pre dopyt epc diagram">
            <a:extLst>
              <a:ext uri="{FF2B5EF4-FFF2-40B4-BE49-F238E27FC236}">
                <a16:creationId xmlns:a16="http://schemas.microsoft.com/office/drawing/2014/main" id="{7B54B6F0-CD3F-4D11-B110-E1110558C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28" y="1628103"/>
            <a:ext cx="3452762" cy="448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71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34297" y="410948"/>
            <a:ext cx="116315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Vízia</a:t>
            </a:r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Ciele</a:t>
            </a:r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Požadavky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825910" y="2452354"/>
            <a:ext cx="4481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Vízia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Cieľ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Požiadavky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sk-SK" sz="2400" dirty="0"/>
              <a:t>Funkčné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sk-SK" sz="2400" dirty="0"/>
              <a:t>Kvalitatívne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sk-SK" sz="2400" dirty="0"/>
              <a:t>HW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sk-SK" sz="2400" dirty="0"/>
              <a:t>Doplnkové k projektu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EB901-7148-4F91-8ADC-16291F901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05" y="1999069"/>
            <a:ext cx="6611332" cy="27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5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624772" y="410947"/>
            <a:ext cx="5158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BPMN </a:t>
            </a:r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modeler</a:t>
            </a:r>
            <a:endParaRPr lang="cs-CZ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EC9AD-65DF-44ED-81B2-40F9664E1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" y="1233170"/>
            <a:ext cx="2775903" cy="488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807ADE-76EE-4522-9E07-AC7635503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71" y="1233170"/>
            <a:ext cx="4039830" cy="3775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3AFA2-3370-400A-A198-0C43B9137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646" y="4500880"/>
            <a:ext cx="530543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1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69ED2-87E5-4A1D-8BAE-4557AD9CA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1206997"/>
            <a:ext cx="11602719" cy="52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2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716787" y="2456056"/>
            <a:ext cx="2935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365065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2230847" y="2416730"/>
            <a:ext cx="7789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Ďakujem</a:t>
            </a:r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za </a:t>
            </a:r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pozornosť</a:t>
            </a:r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768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Dušan Paušly</dc:creator>
  <cp:lastModifiedBy>Pausly Dusan</cp:lastModifiedBy>
  <cp:revision>13</cp:revision>
  <dcterms:created xsi:type="dcterms:W3CDTF">2018-05-22T17:02:09Z</dcterms:created>
  <dcterms:modified xsi:type="dcterms:W3CDTF">2019-06-03T14:51:38Z</dcterms:modified>
</cp:coreProperties>
</file>