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1" r:id="rId6"/>
    <p:sldId id="259" r:id="rId7"/>
    <p:sldId id="264" r:id="rId8"/>
    <p:sldId id="265" r:id="rId9"/>
    <p:sldId id="262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4E92-0F2F-4E07-A255-CA97BD20BF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DB324-EE7D-4BDE-A4B6-DDC8B670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266D-9B1D-3D3A-E903-5D273FDD8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D622C-4D6D-8F82-2F36-A18A6D69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C483-3657-5EAF-C0A9-14AA3F12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1A4-0C80-4A77-983A-4A04348DA26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7771-E895-A27C-27C1-87B58D1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B352-A977-F900-0939-A109FD9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4952-6210-F8AD-1199-50FB7A88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F5C0A-A689-25A7-4ED3-C78062D8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2BBA-E070-7A65-BB73-C0208AD6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8349-CE43-46B1-AFCA-7227CFDB93FA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8AD3-0D7F-6224-5CC9-70942716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42A3-0391-5838-AE38-43098B46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51EB8-42FA-4372-6B43-4E8354B9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E0D4-5C33-277E-1986-9BCE362D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A933-ABF5-EFBC-818E-EAA2AF14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FF5A-283C-4C31-BE9E-9E93BC581FE0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3C0-A98F-F82A-D902-70753A89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B0B0-272A-977D-84DE-62B47D6B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B872-5136-2E23-8DCA-96BC6E88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38A7-5A15-C90B-ED01-AD7C6D1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FB23-1509-D936-DA63-185EF93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CBFB-0290-493E-90E7-7042701EB48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C2D6-82BA-6599-F030-A0022363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7D82-3AEC-606C-4033-BC2F2392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6E6-B61C-957E-2A21-6B8C347F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42CB-31D4-2756-8B09-325104E0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6FF0-3E4F-803D-BEAC-B6D4E67A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0D05-B164-4242-8AD7-58399A45A430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B78F-0B5A-B1B7-8E8A-A7ED86D0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0D1B-D608-E27A-F4A7-07CABC2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46AC-05D6-C916-F20A-562D70D6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B859-AA7D-F2E5-54DA-E2E90F3B5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8CF5C-02B1-0DFF-5CC5-C3E22308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3531-968C-008A-73CD-64AB79B5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1DD0-A275-4249-A7B6-6F80DD00EE6C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BFC6-B470-3CE2-A26E-B2E7677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D8CEA-1763-8621-1B16-820F4AE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526-B8D8-7DA4-946B-77D8723A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DE56-B11E-306A-C854-7ED68C3E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5B42-E21E-10C7-1BF2-B7B67271F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50616-3AD3-9E72-E59E-4AC3D3DD4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11262-ACB3-6D35-09F6-1A7E06C65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9377A-A034-5027-36D9-60744AB6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8B9-2AA3-4BA6-B281-CF4D29761DEE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3FA80-1F6E-D78A-5E49-9BCD451E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5133C-92FE-361A-228C-C9B318BD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1EE9-3240-23CF-121A-C9F4CAB6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FC1A8-532F-49DF-D82D-C5742822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82C-317B-4FE7-9D41-6763675C8D8B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51F3-F669-335B-4C1A-98BC6A50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93D09-5EF9-49D9-0D3F-578252CF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EE79-0501-DC28-FF24-A8230808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6827-7D7E-4850-A366-ADA305ABAD91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279B-C5BD-4259-86E1-AAFD852A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D05C6-C083-A9D7-D2EC-B4E96582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0E7E-7917-83DF-3841-2BA2969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EBE8-205D-2D2A-FAE9-5BF505EE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0BBB-E487-BD82-A510-F099C63E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8F52-827B-34BF-E0B8-350EF5A2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A78-FAAF-451B-AB35-901E16112768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29B62-B0BA-CA3A-0C42-2AA47420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7C28-6251-12A9-7820-137D8020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302E-2C0C-FBCA-AC65-0CFDA97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7BA0D-776C-D61B-A7B2-03855241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A63A-5A84-A8BB-8E0C-3B6E9104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BD6A-D22B-7D43-CADF-FDF3D050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117D-5B3F-487B-B022-9671972B3685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37E5-196E-195A-A815-A063E55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7A5E-0D4D-8D7B-1349-7D9C9A5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BCFFD-968F-F904-40DC-C64F8641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BE43-3522-9DB2-CCFC-752F8F6F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AA3E-69F9-46F9-2143-482964D65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8C2F-B692-4F9C-9AC7-86E2210B6AA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E2F8-0302-2B35-8562-CF56864E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B7AD-A93D-71E3-C8E6-D2F26AC0F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73E2-C469-4111-B85A-4827581B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3B79-481F-3EDB-5B33-EF1C5597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 Jetson: 10/11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6BA9-F26B-D34F-7546-3EF3C6F1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DA28-D42B-7A32-39A3-35ACA741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A89F0CE-FC75-3E95-5C16-944C1076430F}"/>
              </a:ext>
            </a:extLst>
          </p:cNvPr>
          <p:cNvSpPr/>
          <p:nvPr/>
        </p:nvSpPr>
        <p:spPr>
          <a:xfrm>
            <a:off x="3925811" y="3158289"/>
            <a:ext cx="7979430" cy="28514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88D0DF-6F06-9980-DD2E-217B7407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Model: </a:t>
            </a:r>
            <a:br>
              <a:rPr lang="en-US" dirty="0"/>
            </a:br>
            <a:r>
              <a:rPr lang="en-US" dirty="0"/>
              <a:t>Pipeline and Model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0CAD3-B48C-3574-00BF-2FA3D655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75" y="3206369"/>
            <a:ext cx="7722768" cy="25928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65D69-E2CC-AE1B-89EF-76D34324AF2A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2409297" y="2689058"/>
            <a:ext cx="1" cy="80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85EE0-FB18-5B3A-DC6A-1C61B8B7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9" y="1456291"/>
            <a:ext cx="22574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0317-54A2-C881-E522-D9DA943C88AC}"/>
              </a:ext>
            </a:extLst>
          </p:cNvPr>
          <p:cNvCxnSpPr>
            <a:cxnSpLocks/>
          </p:cNvCxnSpPr>
          <p:nvPr/>
        </p:nvCxnSpPr>
        <p:spPr>
          <a:xfrm>
            <a:off x="3308684" y="4197487"/>
            <a:ext cx="744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CBA54C-13B8-F06A-A19F-46D600C1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81" y="3498130"/>
            <a:ext cx="2202833" cy="13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6B18A7-706F-065D-8584-82CB917FFA23}"/>
              </a:ext>
            </a:extLst>
          </p:cNvPr>
          <p:cNvSpPr txBox="1"/>
          <p:nvPr/>
        </p:nvSpPr>
        <p:spPr>
          <a:xfrm>
            <a:off x="2429615" y="2879309"/>
            <a:ext cx="16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Spectrogram with Log scaling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C8AA3-E565-F3B0-9735-ED16AFB4AF6A}"/>
              </a:ext>
            </a:extLst>
          </p:cNvPr>
          <p:cNvSpPr txBox="1"/>
          <p:nvPr/>
        </p:nvSpPr>
        <p:spPr>
          <a:xfrm>
            <a:off x="5316715" y="2833521"/>
            <a:ext cx="481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Convolutional Neural Network: 26,058 Parameters total </a:t>
            </a:r>
          </a:p>
        </p:txBody>
      </p:sp>
    </p:spTree>
    <p:extLst>
      <p:ext uri="{BB962C8B-B14F-4D97-AF65-F5344CB8AC3E}">
        <p14:creationId xmlns:p14="http://schemas.microsoft.com/office/powerpoint/2010/main" val="213190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8D0DF-6F06-9980-DD2E-217B740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Model: Training Results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BCCC0CDB-0C36-B58C-24FD-FFF0945E3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5" y="1690688"/>
            <a:ext cx="10814815" cy="4337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C7211E-AC3E-134D-9669-C13A2D0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67515-380A-CD53-49D9-C36310A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Layout</a:t>
            </a:r>
          </a:p>
          <a:p>
            <a:r>
              <a:rPr lang="en-US" dirty="0"/>
              <a:t>ESP32 Software Layout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Machine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C7211E-AC3E-134D-9669-C13A2D0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67515-380A-CD53-49D9-C36310A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ESP32 Software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8D0DF-6F06-9980-DD2E-217B740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EDC2E-C726-432D-E48E-486AD0E9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115"/>
            <a:ext cx="9720155" cy="4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C7211E-AC3E-134D-9669-C13A2D0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67515-380A-CD53-49D9-C36310A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Hardware Layout</a:t>
            </a:r>
          </a:p>
          <a:p>
            <a:r>
              <a:rPr lang="en-US" dirty="0"/>
              <a:t>ESP32 Software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8D0DF-6F06-9980-DD2E-217B740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Software Layout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0C8AB0F-CA71-85C7-2009-35E7474D6E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7909" y="1476194"/>
            <a:ext cx="3307773" cy="45434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A995A-B7E2-8AA9-5290-6F64A6751620}"/>
              </a:ext>
            </a:extLst>
          </p:cNvPr>
          <p:cNvSpPr txBox="1"/>
          <p:nvPr/>
        </p:nvSpPr>
        <p:spPr>
          <a:xfrm>
            <a:off x="6615817" y="1901802"/>
            <a:ext cx="3989565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/ Listen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Retrieve PCM input from DMA buffer.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Preprocess buffer.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Send value to CNN Model and check classification.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8A90-C7E3-2735-20E3-4AF30CA23752}"/>
              </a:ext>
            </a:extLst>
          </p:cNvPr>
          <p:cNvSpPr txBox="1"/>
          <p:nvPr/>
        </p:nvSpPr>
        <p:spPr>
          <a:xfrm>
            <a:off x="6615817" y="3616188"/>
            <a:ext cx="3989565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Awaken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Retrieve PCM input from DMA buffer.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the buffer against some threshold to guarantee the full command is heard.</a:t>
            </a:r>
          </a:p>
        </p:txBody>
      </p:sp>
    </p:spTree>
    <p:extLst>
      <p:ext uri="{BB962C8B-B14F-4D97-AF65-F5344CB8AC3E}">
        <p14:creationId xmlns:p14="http://schemas.microsoft.com/office/powerpoint/2010/main" val="41561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C7211E-AC3E-134D-9669-C13A2D0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67515-380A-CD53-49D9-C36310A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ESP32 Software Layout</a:t>
            </a:r>
          </a:p>
          <a:p>
            <a:r>
              <a:rPr lang="en-US" dirty="0"/>
              <a:t>Training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8D0DF-6F06-9980-DD2E-217B740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A9DEB-1676-8A3A-11A6-6BA8A66D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35 Classes total. 16000 sampling frequency</a:t>
            </a:r>
          </a:p>
          <a:p>
            <a:r>
              <a:rPr lang="en-US" sz="2000" dirty="0"/>
              <a:t>76364 training data</a:t>
            </a:r>
          </a:p>
          <a:p>
            <a:r>
              <a:rPr lang="en-US" sz="2000" dirty="0"/>
              <a:t>8947 validation data</a:t>
            </a:r>
          </a:p>
          <a:p>
            <a:r>
              <a:rPr lang="en-US" sz="2000" dirty="0"/>
              <a:t>10083 testing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a binary classifier (wake word / no wake word, the dataset is heavily unbalanced. We need to use data augmentations to balance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C7211E-AC3E-134D-9669-C13A2D0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67515-380A-CD53-49D9-C36310A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ESP32 Software Layout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  <a:p>
            <a:r>
              <a:rPr lang="en-US" dirty="0"/>
              <a:t>Machine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618B-65D9-6526-B3FF-671B4C4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73E2-C469-4111-B85A-4827581B9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Hey Jetson: 10/11</vt:lpstr>
      <vt:lpstr>Agenda</vt:lpstr>
      <vt:lpstr>Agenda</vt:lpstr>
      <vt:lpstr>Hardware Layout</vt:lpstr>
      <vt:lpstr>Agenda</vt:lpstr>
      <vt:lpstr>ESP32 Software Layout</vt:lpstr>
      <vt:lpstr>Agenda</vt:lpstr>
      <vt:lpstr>Training Data</vt:lpstr>
      <vt:lpstr>Agenda</vt:lpstr>
      <vt:lpstr>Machine Learning Model:  Pipeline and Model Architecture </vt:lpstr>
      <vt:lpstr>Machine Learning Model: Training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Jetson: 10/11</dc:title>
  <dc:creator>Krolikowski, Thomas</dc:creator>
  <cp:lastModifiedBy>Krolikowski, Thomas</cp:lastModifiedBy>
  <cp:revision>1</cp:revision>
  <dcterms:created xsi:type="dcterms:W3CDTF">2022-10-10T18:59:54Z</dcterms:created>
  <dcterms:modified xsi:type="dcterms:W3CDTF">2022-10-10T21:20:26Z</dcterms:modified>
</cp:coreProperties>
</file>