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3" r:id="rId4"/>
    <p:sldId id="264" r:id="rId5"/>
    <p:sldId id="269" r:id="rId6"/>
    <p:sldId id="267" r:id="rId7"/>
    <p:sldId id="265" r:id="rId8"/>
    <p:sldId id="266" r:id="rId9"/>
    <p:sldId id="262" r:id="rId10"/>
    <p:sldId id="257" r:id="rId11"/>
    <p:sldId id="259" r:id="rId12"/>
    <p:sldId id="258" r:id="rId13"/>
    <p:sldId id="260" r:id="rId14"/>
    <p:sldId id="261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3" autoAdjust="0"/>
    <p:restoredTop sz="94660"/>
  </p:normalViewPr>
  <p:slideViewPr>
    <p:cSldViewPr snapToGrid="0">
      <p:cViewPr varScale="1">
        <p:scale>
          <a:sx n="45" d="100"/>
          <a:sy n="45" d="100"/>
        </p:scale>
        <p:origin x="48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 Vaněčková" userId="4662492886d6fe58" providerId="LiveId" clId="{8E552FC4-8981-42F2-B88C-0B85F6147596}"/>
    <pc:docChg chg="custSel addSld modSld">
      <pc:chgData name="Jana Vaněčková" userId="4662492886d6fe58" providerId="LiveId" clId="{8E552FC4-8981-42F2-B88C-0B85F6147596}" dt="2019-12-31T14:48:14.600" v="135" actId="20577"/>
      <pc:docMkLst>
        <pc:docMk/>
      </pc:docMkLst>
      <pc:sldChg chg="modSp add">
        <pc:chgData name="Jana Vaněčková" userId="4662492886d6fe58" providerId="LiveId" clId="{8E552FC4-8981-42F2-B88C-0B85F6147596}" dt="2019-12-31T14:48:14.600" v="135" actId="20577"/>
        <pc:sldMkLst>
          <pc:docMk/>
          <pc:sldMk cId="2371270838" sldId="268"/>
        </pc:sldMkLst>
        <pc:spChg chg="mod">
          <ac:chgData name="Jana Vaněčková" userId="4662492886d6fe58" providerId="LiveId" clId="{8E552FC4-8981-42F2-B88C-0B85F6147596}" dt="2019-12-31T14:47:30.944" v="27" actId="20577"/>
          <ac:spMkLst>
            <pc:docMk/>
            <pc:sldMk cId="2371270838" sldId="268"/>
            <ac:spMk id="2" creationId="{149FB7A5-3AEC-4B52-8098-BC5ED212287B}"/>
          </ac:spMkLst>
        </pc:spChg>
        <pc:spChg chg="mod">
          <ac:chgData name="Jana Vaněčková" userId="4662492886d6fe58" providerId="LiveId" clId="{8E552FC4-8981-42F2-B88C-0B85F6147596}" dt="2019-12-31T14:48:14.600" v="135" actId="20577"/>
          <ac:spMkLst>
            <pc:docMk/>
            <pc:sldMk cId="2371270838" sldId="268"/>
            <ac:spMk id="3" creationId="{E8CE2AA9-022A-488E-86F9-E1E80A77195F}"/>
          </ac:spMkLst>
        </pc:spChg>
      </pc:sldChg>
    </pc:docChg>
  </pc:docChgLst>
  <pc:docChgLst>
    <pc:chgData name="Jana Vaněčková" userId="4662492886d6fe58" providerId="LiveId" clId="{07900AD6-004C-4963-BEE4-323EA3DC2A77}"/>
    <pc:docChg chg="custSel addSld modSld sldOrd">
      <pc:chgData name="Jana Vaněčková" userId="4662492886d6fe58" providerId="LiveId" clId="{07900AD6-004C-4963-BEE4-323EA3DC2A77}" dt="2019-11-26T21:01:30.684" v="437" actId="478"/>
      <pc:docMkLst>
        <pc:docMk/>
      </pc:docMkLst>
      <pc:sldChg chg="delSp modSp">
        <pc:chgData name="Jana Vaněčková" userId="4662492886d6fe58" providerId="LiveId" clId="{07900AD6-004C-4963-BEE4-323EA3DC2A77}" dt="2019-11-26T21:01:30.684" v="437" actId="478"/>
        <pc:sldMkLst>
          <pc:docMk/>
          <pc:sldMk cId="1174117663" sldId="256"/>
        </pc:sldMkLst>
        <pc:spChg chg="mod">
          <ac:chgData name="Jana Vaněčková" userId="4662492886d6fe58" providerId="LiveId" clId="{07900AD6-004C-4963-BEE4-323EA3DC2A77}" dt="2019-11-26T20:43:04.867" v="1" actId="20577"/>
          <ac:spMkLst>
            <pc:docMk/>
            <pc:sldMk cId="1174117663" sldId="256"/>
            <ac:spMk id="2" creationId="{4F59ECCF-CA12-4565-8545-25F30C76F4F4}"/>
          </ac:spMkLst>
        </pc:spChg>
        <pc:spChg chg="del">
          <ac:chgData name="Jana Vaněčková" userId="4662492886d6fe58" providerId="LiveId" clId="{07900AD6-004C-4963-BEE4-323EA3DC2A77}" dt="2019-11-26T21:01:30.684" v="437" actId="478"/>
          <ac:spMkLst>
            <pc:docMk/>
            <pc:sldMk cId="1174117663" sldId="256"/>
            <ac:spMk id="3" creationId="{D2EBBBF1-3504-4FFC-A699-622912A5C1A2}"/>
          </ac:spMkLst>
        </pc:spChg>
      </pc:sldChg>
      <pc:sldChg chg="ord">
        <pc:chgData name="Jana Vaněčková" userId="4662492886d6fe58" providerId="LiveId" clId="{07900AD6-004C-4963-BEE4-323EA3DC2A77}" dt="2019-11-26T20:59:38.948" v="436"/>
        <pc:sldMkLst>
          <pc:docMk/>
          <pc:sldMk cId="2192364550" sldId="262"/>
        </pc:sldMkLst>
      </pc:sldChg>
      <pc:sldChg chg="addSp modSp add">
        <pc:chgData name="Jana Vaněčková" userId="4662492886d6fe58" providerId="LiveId" clId="{07900AD6-004C-4963-BEE4-323EA3DC2A77}" dt="2019-11-26T20:47:08.135" v="322" actId="27636"/>
        <pc:sldMkLst>
          <pc:docMk/>
          <pc:sldMk cId="2387895945" sldId="263"/>
        </pc:sldMkLst>
        <pc:spChg chg="mod">
          <ac:chgData name="Jana Vaněčková" userId="4662492886d6fe58" providerId="LiveId" clId="{07900AD6-004C-4963-BEE4-323EA3DC2A77}" dt="2019-11-26T20:44:25.685" v="81" actId="1076"/>
          <ac:spMkLst>
            <pc:docMk/>
            <pc:sldMk cId="2387895945" sldId="263"/>
            <ac:spMk id="2" creationId="{58CDF2D2-500C-4936-B42D-FCBF2BA4F96C}"/>
          </ac:spMkLst>
        </pc:spChg>
        <pc:spChg chg="mod">
          <ac:chgData name="Jana Vaněčková" userId="4662492886d6fe58" providerId="LiveId" clId="{07900AD6-004C-4963-BEE4-323EA3DC2A77}" dt="2019-11-26T20:47:08.135" v="322" actId="27636"/>
          <ac:spMkLst>
            <pc:docMk/>
            <pc:sldMk cId="2387895945" sldId="263"/>
            <ac:spMk id="3" creationId="{883E5D00-B934-4AFA-9153-4CFC0075F70F}"/>
          </ac:spMkLst>
        </pc:spChg>
        <pc:picChg chg="add mod">
          <ac:chgData name="Jana Vaněčková" userId="4662492886d6fe58" providerId="LiveId" clId="{07900AD6-004C-4963-BEE4-323EA3DC2A77}" dt="2019-11-26T20:45:24.228" v="152" actId="1076"/>
          <ac:picMkLst>
            <pc:docMk/>
            <pc:sldMk cId="2387895945" sldId="263"/>
            <ac:picMk id="1026" creationId="{22C833FE-6F6A-4771-934F-EDA406792770}"/>
          </ac:picMkLst>
        </pc:picChg>
      </pc:sldChg>
      <pc:sldChg chg="addSp delSp modSp add">
        <pc:chgData name="Jana Vaněčková" userId="4662492886d6fe58" providerId="LiveId" clId="{07900AD6-004C-4963-BEE4-323EA3DC2A77}" dt="2019-11-26T20:50:51.383" v="372" actId="1076"/>
        <pc:sldMkLst>
          <pc:docMk/>
          <pc:sldMk cId="1006779345" sldId="264"/>
        </pc:sldMkLst>
        <pc:spChg chg="mod">
          <ac:chgData name="Jana Vaněčková" userId="4662492886d6fe58" providerId="LiveId" clId="{07900AD6-004C-4963-BEE4-323EA3DC2A77}" dt="2019-11-26T20:47:49.153" v="345" actId="20577"/>
          <ac:spMkLst>
            <pc:docMk/>
            <pc:sldMk cId="1006779345" sldId="264"/>
            <ac:spMk id="2" creationId="{7F2AB9B1-199A-4F3D-AA2C-314640A3F696}"/>
          </ac:spMkLst>
        </pc:spChg>
        <pc:spChg chg="del mod">
          <ac:chgData name="Jana Vaněčková" userId="4662492886d6fe58" providerId="LiveId" clId="{07900AD6-004C-4963-BEE4-323EA3DC2A77}" dt="2019-11-26T20:48:58.669" v="367" actId="478"/>
          <ac:spMkLst>
            <pc:docMk/>
            <pc:sldMk cId="1006779345" sldId="264"/>
            <ac:spMk id="3" creationId="{A95497CB-E1F7-452E-8FE1-C32362C1EE74}"/>
          </ac:spMkLst>
        </pc:spChg>
        <pc:picChg chg="add mod">
          <ac:chgData name="Jana Vaněčková" userId="4662492886d6fe58" providerId="LiveId" clId="{07900AD6-004C-4963-BEE4-323EA3DC2A77}" dt="2019-11-26T20:50:49.374" v="371" actId="1076"/>
          <ac:picMkLst>
            <pc:docMk/>
            <pc:sldMk cId="1006779345" sldId="264"/>
            <ac:picMk id="4" creationId="{AB5C49E3-D529-43D7-BB87-F87114E9A1B6}"/>
          </ac:picMkLst>
        </pc:picChg>
        <pc:picChg chg="add mod">
          <ac:chgData name="Jana Vaněčková" userId="4662492886d6fe58" providerId="LiveId" clId="{07900AD6-004C-4963-BEE4-323EA3DC2A77}" dt="2019-11-26T20:50:51.383" v="372" actId="1076"/>
          <ac:picMkLst>
            <pc:docMk/>
            <pc:sldMk cId="1006779345" sldId="264"/>
            <ac:picMk id="2050" creationId="{83FB4F85-3ABD-401B-AD46-5C957DB1C61B}"/>
          </ac:picMkLst>
        </pc:picChg>
      </pc:sldChg>
      <pc:sldChg chg="addSp delSp modSp add">
        <pc:chgData name="Jana Vaněčková" userId="4662492886d6fe58" providerId="LiveId" clId="{07900AD6-004C-4963-BEE4-323EA3DC2A77}" dt="2019-11-26T20:54:37.103" v="424" actId="1076"/>
        <pc:sldMkLst>
          <pc:docMk/>
          <pc:sldMk cId="2497325176" sldId="265"/>
        </pc:sldMkLst>
        <pc:spChg chg="mod">
          <ac:chgData name="Jana Vaněčková" userId="4662492886d6fe58" providerId="LiveId" clId="{07900AD6-004C-4963-BEE4-323EA3DC2A77}" dt="2019-11-26T20:51:24.362" v="387" actId="20577"/>
          <ac:spMkLst>
            <pc:docMk/>
            <pc:sldMk cId="2497325176" sldId="265"/>
            <ac:spMk id="2" creationId="{E8F465DB-C218-45E7-AE22-823F12169B1D}"/>
          </ac:spMkLst>
        </pc:spChg>
        <pc:spChg chg="del">
          <ac:chgData name="Jana Vaněčková" userId="4662492886d6fe58" providerId="LiveId" clId="{07900AD6-004C-4963-BEE4-323EA3DC2A77}" dt="2019-11-26T20:52:06.511" v="388" actId="478"/>
          <ac:spMkLst>
            <pc:docMk/>
            <pc:sldMk cId="2497325176" sldId="265"/>
            <ac:spMk id="3" creationId="{4787C05B-95F3-4710-8AB1-5E878EB5B2B0}"/>
          </ac:spMkLst>
        </pc:spChg>
        <pc:picChg chg="add mod">
          <ac:chgData name="Jana Vaněčková" userId="4662492886d6fe58" providerId="LiveId" clId="{07900AD6-004C-4963-BEE4-323EA3DC2A77}" dt="2019-11-26T20:54:35.581" v="423" actId="1076"/>
          <ac:picMkLst>
            <pc:docMk/>
            <pc:sldMk cId="2497325176" sldId="265"/>
            <ac:picMk id="3074" creationId="{9AFCD9B3-8A59-4758-895B-55A8DB4071B8}"/>
          </ac:picMkLst>
        </pc:picChg>
        <pc:picChg chg="add mod">
          <ac:chgData name="Jana Vaněčková" userId="4662492886d6fe58" providerId="LiveId" clId="{07900AD6-004C-4963-BEE4-323EA3DC2A77}" dt="2019-11-26T20:54:37.103" v="424" actId="1076"/>
          <ac:picMkLst>
            <pc:docMk/>
            <pc:sldMk cId="2497325176" sldId="265"/>
            <ac:picMk id="3076" creationId="{FBE13981-DE1C-4CD8-B80F-AB2FDB5C1C5B}"/>
          </ac:picMkLst>
        </pc:picChg>
      </pc:sldChg>
      <pc:sldChg chg="addSp delSp modSp add">
        <pc:chgData name="Jana Vaněčková" userId="4662492886d6fe58" providerId="LiveId" clId="{07900AD6-004C-4963-BEE4-323EA3DC2A77}" dt="2019-11-26T20:58:17.064" v="432" actId="1076"/>
        <pc:sldMkLst>
          <pc:docMk/>
          <pc:sldMk cId="2030371974" sldId="266"/>
        </pc:sldMkLst>
        <pc:spChg chg="mod">
          <ac:chgData name="Jana Vaněčková" userId="4662492886d6fe58" providerId="LiveId" clId="{07900AD6-004C-4963-BEE4-323EA3DC2A77}" dt="2019-11-26T20:52:46.572" v="411" actId="20577"/>
          <ac:spMkLst>
            <pc:docMk/>
            <pc:sldMk cId="2030371974" sldId="266"/>
            <ac:spMk id="2" creationId="{6A43B736-9EC1-4462-B264-448267179595}"/>
          </ac:spMkLst>
        </pc:spChg>
        <pc:spChg chg="del">
          <ac:chgData name="Jana Vaněčková" userId="4662492886d6fe58" providerId="LiveId" clId="{07900AD6-004C-4963-BEE4-323EA3DC2A77}" dt="2019-11-26T20:52:41.950" v="394" actId="478"/>
          <ac:spMkLst>
            <pc:docMk/>
            <pc:sldMk cId="2030371974" sldId="266"/>
            <ac:spMk id="3" creationId="{DFECA97F-F8ED-4CC0-B77B-B377FED4EABA}"/>
          </ac:spMkLst>
        </pc:spChg>
        <pc:picChg chg="add del mod">
          <ac:chgData name="Jana Vaněčková" userId="4662492886d6fe58" providerId="LiveId" clId="{07900AD6-004C-4963-BEE4-323EA3DC2A77}" dt="2019-11-26T20:56:05.430" v="425" actId="478"/>
          <ac:picMkLst>
            <pc:docMk/>
            <pc:sldMk cId="2030371974" sldId="266"/>
            <ac:picMk id="4098" creationId="{E96E7BAA-C1E7-4270-8081-6295ED920930}"/>
          </ac:picMkLst>
        </pc:picChg>
        <pc:picChg chg="add mod">
          <ac:chgData name="Jana Vaněčková" userId="4662492886d6fe58" providerId="LiveId" clId="{07900AD6-004C-4963-BEE4-323EA3DC2A77}" dt="2019-11-26T20:56:09.388" v="427" actId="1076"/>
          <ac:picMkLst>
            <pc:docMk/>
            <pc:sldMk cId="2030371974" sldId="266"/>
            <ac:picMk id="4100" creationId="{02190B8B-DB08-4853-AF92-3119D2DD15A5}"/>
          </ac:picMkLst>
        </pc:picChg>
        <pc:picChg chg="add mod">
          <ac:chgData name="Jana Vaněčková" userId="4662492886d6fe58" providerId="LiveId" clId="{07900AD6-004C-4963-BEE4-323EA3DC2A77}" dt="2019-11-26T20:58:17.064" v="432" actId="1076"/>
          <ac:picMkLst>
            <pc:docMk/>
            <pc:sldMk cId="2030371974" sldId="266"/>
            <ac:picMk id="4102" creationId="{0F977A24-9386-4756-BEA1-5BC39768C4C2}"/>
          </ac:picMkLst>
        </pc:picChg>
      </pc:sldChg>
      <pc:sldChg chg="addSp delSp add">
        <pc:chgData name="Jana Vaněčková" userId="4662492886d6fe58" providerId="LiveId" clId="{07900AD6-004C-4963-BEE4-323EA3DC2A77}" dt="2019-11-26T20:53:38.598" v="416"/>
        <pc:sldMkLst>
          <pc:docMk/>
          <pc:sldMk cId="856546253" sldId="267"/>
        </pc:sldMkLst>
        <pc:spChg chg="del">
          <ac:chgData name="Jana Vaněčková" userId="4662492886d6fe58" providerId="LiveId" clId="{07900AD6-004C-4963-BEE4-323EA3DC2A77}" dt="2019-11-26T20:53:35.478" v="415"/>
          <ac:spMkLst>
            <pc:docMk/>
            <pc:sldMk cId="856546253" sldId="267"/>
            <ac:spMk id="2" creationId="{FD9AF393-0209-49FE-8C6C-2347FF2987E3}"/>
          </ac:spMkLst>
        </pc:spChg>
        <pc:spChg chg="del">
          <ac:chgData name="Jana Vaněčková" userId="4662492886d6fe58" providerId="LiveId" clId="{07900AD6-004C-4963-BEE4-323EA3DC2A77}" dt="2019-11-26T20:53:35.478" v="415"/>
          <ac:spMkLst>
            <pc:docMk/>
            <pc:sldMk cId="856546253" sldId="267"/>
            <ac:spMk id="3" creationId="{35AB2835-0F43-4C8A-93D7-F0BDC3AC6E65}"/>
          </ac:spMkLst>
        </pc:spChg>
        <pc:picChg chg="add">
          <ac:chgData name="Jana Vaněčková" userId="4662492886d6fe58" providerId="LiveId" clId="{07900AD6-004C-4963-BEE4-323EA3DC2A77}" dt="2019-11-26T20:53:38.598" v="416"/>
          <ac:picMkLst>
            <pc:docMk/>
            <pc:sldMk cId="856546253" sldId="267"/>
            <ac:picMk id="5122" creationId="{E6D02A29-09DB-467B-955A-F950717D51F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14128-C100-4750-93F1-917C90003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5ED9AA-4062-4630-B0E3-D6A929CAA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3CF22AE-8CDA-4EFC-ACFB-1972ABE6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6FB7E80-2296-40EE-9A01-0009E5B0F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C0DAF02-177B-4953-A51C-A3FE7E47B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01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49CCC7-A559-47D4-992C-5141F64D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1460298-5B60-4353-96DC-38FE9E26A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9497DC7-22EC-4008-A8C4-A1ACA4268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7549CED-4009-445A-A5C5-20004562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3D3C77C-8884-4035-B512-C16FBDCB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2430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027897C3-459A-4202-8382-28566487B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BADFF0-D0A5-4F47-BB0D-4B15C18F3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8D83762-E005-437B-9060-F91E8F87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C048168-8473-4535-B310-9A3EC669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3648D3-97BB-47F8-B827-16EB7C2E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904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6B8E8-CA7D-4255-9726-F05B51F9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CFFF2C2-ECDB-4128-B3F4-64A50650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270766-FAE3-4C4F-9B03-FF09415F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EB85F0D-290E-4FA9-ADF5-B76AEC03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3B7EE3E-2E45-4067-B208-93F7309C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449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D4C838-8249-4178-BEF3-E0E882B4C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C00F81D-14AF-40BD-AFF5-988A23BFD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230E1A-A578-4E3F-9DB1-E6D6B24A8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14241EB-B6A0-4209-8885-FE3A408D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AB5BC49-A133-4506-A07A-2EB19F9E2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510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6E12134-C790-4248-87FD-8B072DE4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29F7FB7-497D-421F-821A-3091B9529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926EC3B3-9C8A-41D7-9395-9ACCCAB0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9069531-8837-4E81-B98D-BFEFE7476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825558A-AF73-4320-B35B-4957E86C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2D2194C-4DC0-4ECA-BD87-71E45304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3429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3F2462-ED21-4B9F-A9AD-2435AB8B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AEE3921-3144-4FC5-8D4A-622610AB4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5F7A68B-E322-4250-84C7-527C445B2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7D000074-60D0-4644-B7F4-1739B2A96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DAD2369F-A6C9-462A-8859-17AD1AFB9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C8C926BE-A7C8-4BE0-B77E-2622D6A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FB8820C-349C-4A6B-9219-8B247DA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B77A0466-67AB-427C-8049-FB4477CD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649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C7F9C8-E638-4DBC-8C8E-8DCB84D3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F675074B-8866-47F5-9277-4E3A6F56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759ED9A4-70CA-4A90-AD82-8489B953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3C78-FEBB-4E9D-B9A0-07430EFA6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7002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2DAA96F-F1A1-4459-B9AA-6D1D799E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E6CCDDB-33B1-4587-A970-C68D477E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D2B9992-0904-4A17-9586-E6AD0D4F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401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2A4972-069D-436C-A86F-72374740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D60635B0-F4CF-4CA7-83F3-960BCCAA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740C409B-F499-46B2-B823-431F79CA0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2ABAFD3-37A7-4451-A8DE-358718802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A337B41-315A-47FC-88EB-ED6029E34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850DD3D-ABAE-45D3-92F0-BCEC051F6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71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BA3C07-3FCA-40E9-A730-1409EC88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0C821C91-2F49-4D10-893D-072F06F86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AA16BAA8-F29D-41C7-AC2E-2FD481CE5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BE823BB-3149-401C-B3C7-41E18AE6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C4AA9CE-A76C-469F-B4C5-6555114AD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315879A-22D5-4363-BFDF-0697D0D1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2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DC9F7FF9-07C9-439B-BEB8-CA80B2FE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D1D2D9E-64B4-497F-9CA9-259644A40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EF3B5A-4FA4-46F9-A1F4-28B9112CE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C33CB-67D1-439F-BF23-F7F12C97D478}" type="datetimeFigureOut">
              <a:rPr lang="cs-CZ" smtClean="0"/>
              <a:t>02.12.2020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9DD9235-5017-420F-89AA-92F714924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955E9D-6FD6-4D6C-BDA7-E10CCD1A4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3B7EE-D583-4C33-B964-6809E07EE5E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5150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usflrOzQH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59ECCF-CA12-4565-8545-25F30C76F4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Svaly</a:t>
            </a:r>
          </a:p>
        </p:txBody>
      </p:sp>
    </p:spTree>
    <p:extLst>
      <p:ext uri="{BB962C8B-B14F-4D97-AF65-F5344CB8AC3E}">
        <p14:creationId xmlns:p14="http://schemas.microsoft.com/office/powerpoint/2010/main" val="117411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 descr="VÃ½sledek obrÃ¡zku pro t tubuly">
            <a:extLst>
              <a:ext uri="{FF2B5EF4-FFF2-40B4-BE49-F238E27FC236}">
                <a16:creationId xmlns:a16="http://schemas.microsoft.com/office/drawing/2014/main" id="{6D06D1D1-EDC1-4A00-A7D8-666C40AB88F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16833" y="95554"/>
            <a:ext cx="9165473" cy="6666891"/>
          </a:xfrm>
          <a:prstGeom prst="rect">
            <a:avLst/>
          </a:prstGeom>
          <a:noFill/>
          <a:ln>
            <a:noFill/>
            <a:prstDash/>
          </a:ln>
        </p:spPr>
      </p:pic>
    </p:spTree>
    <p:extLst>
      <p:ext uri="{BB962C8B-B14F-4D97-AF65-F5344CB8AC3E}">
        <p14:creationId xmlns:p14="http://schemas.microsoft.com/office/powerpoint/2010/main" val="2580662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Ã½sledek obrÃ¡zku pro canalis inguinalis">
            <a:extLst>
              <a:ext uri="{FF2B5EF4-FFF2-40B4-BE49-F238E27FC236}">
                <a16:creationId xmlns:a16="http://schemas.microsoft.com/office/drawing/2014/main" id="{587203FC-4DBB-4A0C-AE5B-FF6F04F4C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060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Ã½sledek obrÃ¡zku pro canalis inguinalis">
            <a:extLst>
              <a:ext uri="{FF2B5EF4-FFF2-40B4-BE49-F238E27FC236}">
                <a16:creationId xmlns:a16="http://schemas.microsoft.com/office/drawing/2014/main" id="{6EDB5FB0-620A-4E26-8ADB-D30DB8ED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2" y="31005"/>
            <a:ext cx="12010096" cy="682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6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VÃ½sledek obrÃ¡zku pro canalis inguinalis">
            <a:extLst>
              <a:ext uri="{FF2B5EF4-FFF2-40B4-BE49-F238E27FC236}">
                <a16:creationId xmlns:a16="http://schemas.microsoft.com/office/drawing/2014/main" id="{668AEEA9-ECD7-4AF6-A14C-FF4F5B6B3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uvisejÃ­cÃ­ obrÃ¡zek">
            <a:extLst>
              <a:ext uri="{FF2B5EF4-FFF2-40B4-BE49-F238E27FC236}">
                <a16:creationId xmlns:a16="http://schemas.microsoft.com/office/drawing/2014/main" id="{0511F4CB-79A3-4B66-9B9B-C66515FB4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350" y="0"/>
            <a:ext cx="6081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7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49FB7A5-3AEC-4B52-8098-BC5ED2122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8CE2AA9-022A-488E-86F9-E1E80A771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Vzrušivost</a:t>
            </a:r>
          </a:p>
          <a:p>
            <a:r>
              <a:rPr lang="cs-CZ" dirty="0"/>
              <a:t>Schopnost stahu a uvolnění (kontrakce a relaxace)</a:t>
            </a:r>
          </a:p>
          <a:p>
            <a:pPr marL="0" indent="0">
              <a:buNone/>
            </a:pPr>
            <a:r>
              <a:rPr lang="cs-CZ" dirty="0"/>
              <a:t>-&gt; pohyb/ svalové napětí (tonus)</a:t>
            </a:r>
          </a:p>
          <a:p>
            <a:pPr marL="0" indent="0">
              <a:buNone/>
            </a:pPr>
            <a:r>
              <a:rPr lang="cs-CZ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371270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CDF2D2-500C-4936-B42D-FCBF2BA4F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cs-CZ" dirty="0"/>
              <a:t>Dělení svalové tkáně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3E5D00-B934-4AFA-9153-4CFC0075F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9100" cy="4351338"/>
          </a:xfrm>
        </p:spPr>
        <p:txBody>
          <a:bodyPr>
            <a:normAutofit/>
          </a:bodyPr>
          <a:lstStyle/>
          <a:p>
            <a:r>
              <a:rPr lang="cs-CZ" sz="2400" dirty="0"/>
              <a:t>HLADKÁ SVALOVINA</a:t>
            </a:r>
          </a:p>
          <a:p>
            <a:pPr lvl="1"/>
            <a:r>
              <a:rPr lang="cs-CZ" sz="2000" dirty="0"/>
              <a:t>Není ovladatelná vůlí</a:t>
            </a:r>
          </a:p>
          <a:p>
            <a:pPr lvl="1"/>
            <a:r>
              <a:rPr lang="cs-CZ" sz="2000" dirty="0"/>
              <a:t>Sympatikus a parasympatikus</a:t>
            </a:r>
          </a:p>
          <a:p>
            <a:r>
              <a:rPr lang="cs-CZ" sz="2400" dirty="0"/>
              <a:t>KOSTERNÍ SVALOVINA</a:t>
            </a:r>
          </a:p>
          <a:p>
            <a:pPr lvl="1"/>
            <a:r>
              <a:rPr lang="cs-CZ" sz="2000" dirty="0"/>
              <a:t>Ovladatelná vůlí</a:t>
            </a:r>
          </a:p>
          <a:p>
            <a:pPr lvl="1"/>
            <a:r>
              <a:rPr lang="cs-CZ" sz="2000" dirty="0"/>
              <a:t>Míšní + hlavové nervy (</a:t>
            </a:r>
            <a:r>
              <a:rPr lang="cs-CZ" sz="2000" dirty="0" err="1"/>
              <a:t>somatomotorické</a:t>
            </a:r>
            <a:r>
              <a:rPr lang="cs-CZ" sz="2000" dirty="0"/>
              <a:t>)</a:t>
            </a:r>
          </a:p>
          <a:p>
            <a:r>
              <a:rPr lang="cs-CZ" sz="2400" dirty="0"/>
              <a:t>SRDEČNÍ SVALOVINA</a:t>
            </a:r>
          </a:p>
          <a:p>
            <a:pPr lvl="1"/>
            <a:r>
              <a:rPr lang="cs-CZ" sz="2000" dirty="0"/>
              <a:t>Není ovladatelná vůlí</a:t>
            </a:r>
          </a:p>
          <a:p>
            <a:pPr lvl="1"/>
            <a:r>
              <a:rPr lang="cs-CZ" sz="2000" dirty="0"/>
              <a:t>Inervace z vlastní </a:t>
            </a:r>
            <a:r>
              <a:rPr lang="cs-CZ" sz="2000" dirty="0" err="1"/>
              <a:t>automacie</a:t>
            </a:r>
            <a:r>
              <a:rPr lang="cs-CZ" sz="2000" dirty="0"/>
              <a:t> + ovlivnění – sympatikus + parasympatikus</a:t>
            </a:r>
          </a:p>
        </p:txBody>
      </p:sp>
      <p:pic>
        <p:nvPicPr>
          <p:cNvPr id="1026" name="Picture 2" descr="Výsledek obrázku pro muscles histology">
            <a:extLst>
              <a:ext uri="{FF2B5EF4-FFF2-40B4-BE49-F238E27FC236}">
                <a16:creationId xmlns:a16="http://schemas.microsoft.com/office/drawing/2014/main" id="{22C833FE-6F6A-4771-934F-EDA406792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029" y="1825625"/>
            <a:ext cx="6428884" cy="375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89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2AB9B1-199A-4F3D-AA2C-314640A3F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Stavba kosterního svalu</a:t>
            </a:r>
          </a:p>
        </p:txBody>
      </p:sp>
      <p:pic>
        <p:nvPicPr>
          <p:cNvPr id="2050" name="Picture 2" descr="Výsledek obrázku pro stavba kosterního svalu">
            <a:extLst>
              <a:ext uri="{FF2B5EF4-FFF2-40B4-BE49-F238E27FC236}">
                <a16:creationId xmlns:a16="http://schemas.microsoft.com/office/drawing/2014/main" id="{83FB4F85-3ABD-401B-AD46-5C957DB1C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15" y="2085974"/>
            <a:ext cx="5248275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AB5C49E3-D529-43D7-BB87-F87114E9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878" y="1872411"/>
            <a:ext cx="6157494" cy="469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79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omuscular junction: Parts, structure and steps | Kenhub">
            <a:extLst>
              <a:ext uri="{FF2B5EF4-FFF2-40B4-BE49-F238E27FC236}">
                <a16:creationId xmlns:a16="http://schemas.microsoft.com/office/drawing/2014/main" id="{B4DB8B9E-92ED-4F3C-861F-DBB366125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3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ýsledek obrázku pro aktin a myosin">
            <a:extLst>
              <a:ext uri="{FF2B5EF4-FFF2-40B4-BE49-F238E27FC236}">
                <a16:creationId xmlns:a16="http://schemas.microsoft.com/office/drawing/2014/main" id="{E6D02A29-09DB-467B-955A-F950717D5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0"/>
            <a:ext cx="9091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46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F465DB-C218-45E7-AE22-823F1216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Aktin a </a:t>
            </a:r>
            <a:r>
              <a:rPr lang="cs-CZ" dirty="0" err="1"/>
              <a:t>myosin</a:t>
            </a:r>
            <a:endParaRPr lang="cs-CZ" dirty="0"/>
          </a:p>
        </p:txBody>
      </p:sp>
      <p:pic>
        <p:nvPicPr>
          <p:cNvPr id="3074" name="Picture 2" descr="Související obrázek">
            <a:extLst>
              <a:ext uri="{FF2B5EF4-FFF2-40B4-BE49-F238E27FC236}">
                <a16:creationId xmlns:a16="http://schemas.microsoft.com/office/drawing/2014/main" id="{9AFCD9B3-8A59-4758-895B-55A8DB407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4" y="1356373"/>
            <a:ext cx="6194425" cy="550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ýsledek obrázku pro sarkomera">
            <a:extLst>
              <a:ext uri="{FF2B5EF4-FFF2-40B4-BE49-F238E27FC236}">
                <a16:creationId xmlns:a16="http://schemas.microsoft.com/office/drawing/2014/main" id="{FBE13981-DE1C-4CD8-B80F-AB2FDB5C1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2504753"/>
            <a:ext cx="3662362" cy="254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32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A43B736-9EC1-4462-B264-44826717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Svalová kontrakce</a:t>
            </a:r>
          </a:p>
        </p:txBody>
      </p:sp>
      <p:pic>
        <p:nvPicPr>
          <p:cNvPr id="4100" name="Picture 4" descr="Výsledek obrázku pro actin myosin">
            <a:extLst>
              <a:ext uri="{FF2B5EF4-FFF2-40B4-BE49-F238E27FC236}">
                <a16:creationId xmlns:a16="http://schemas.microsoft.com/office/drawing/2014/main" id="{02190B8B-DB08-4853-AF92-3119D2DD1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1857375"/>
            <a:ext cx="50768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ýsledek obrázku pro actin myosin troponin">
            <a:extLst>
              <a:ext uri="{FF2B5EF4-FFF2-40B4-BE49-F238E27FC236}">
                <a16:creationId xmlns:a16="http://schemas.microsoft.com/office/drawing/2014/main" id="{0F977A24-9386-4756-BEA1-5BC39768C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38" y="1857375"/>
            <a:ext cx="5970194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0371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AE94B6D-F417-45F1-8ADF-71659C482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Svalová kontrakce – aktin a </a:t>
            </a:r>
            <a:r>
              <a:rPr lang="cs-CZ" dirty="0" err="1"/>
              <a:t>myosin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7FE99ED6-9322-4181-8F2C-52C1B10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u="sng" dirty="0">
                <a:hlinkClick r:id="rId2"/>
              </a:rPr>
              <a:t>https://www.youtube.com/watch?v=ousflrOzQHc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923645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F3AE227E10F254295995A7F9D6BC99A" ma:contentTypeVersion="3" ma:contentTypeDescription="Vytvoří nový dokument" ma:contentTypeScope="" ma:versionID="5ec71aaa49b3f48af22a1190cde4ea0a">
  <xsd:schema xmlns:xsd="http://www.w3.org/2001/XMLSchema" xmlns:xs="http://www.w3.org/2001/XMLSchema" xmlns:p="http://schemas.microsoft.com/office/2006/metadata/properties" xmlns:ns2="c57a3d2b-9a6c-4e7a-8c37-cec02f2514f4" targetNamespace="http://schemas.microsoft.com/office/2006/metadata/properties" ma:root="true" ma:fieldsID="65259d6e0205cf94caa51eed89aa1fda" ns2:_="">
    <xsd:import namespace="c57a3d2b-9a6c-4e7a-8c37-cec02f2514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7a3d2b-9a6c-4e7a-8c37-cec02f251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007B6A-50D7-4BAB-B798-2F770AED0EA5}"/>
</file>

<file path=customXml/itemProps2.xml><?xml version="1.0" encoding="utf-8"?>
<ds:datastoreItem xmlns:ds="http://schemas.openxmlformats.org/officeDocument/2006/customXml" ds:itemID="{E4D1F6EF-A422-4CEA-A164-33D892071154}"/>
</file>

<file path=customXml/itemProps3.xml><?xml version="1.0" encoding="utf-8"?>
<ds:datastoreItem xmlns:ds="http://schemas.openxmlformats.org/officeDocument/2006/customXml" ds:itemID="{52DFF03C-0A66-4AA3-90AE-4D22DC9E22F6}"/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87</Words>
  <Application>Microsoft Office PowerPoint</Application>
  <PresentationFormat>Širokoúhlá obrazovka</PresentationFormat>
  <Paragraphs>21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Svaly</vt:lpstr>
      <vt:lpstr>Základní vlastnosti</vt:lpstr>
      <vt:lpstr>Dělení svalové tkáně </vt:lpstr>
      <vt:lpstr>Stavba kosterního svalu</vt:lpstr>
      <vt:lpstr>Prezentace aplikace PowerPoint</vt:lpstr>
      <vt:lpstr>Prezentace aplikace PowerPoint</vt:lpstr>
      <vt:lpstr>Aktin a myosin</vt:lpstr>
      <vt:lpstr>Svalová kontrakce</vt:lpstr>
      <vt:lpstr>Svalová kontrakce – aktin a myosin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Jana Vaněčková</dc:creator>
  <cp:lastModifiedBy>Jana Vaněčková</cp:lastModifiedBy>
  <cp:revision>9</cp:revision>
  <dcterms:created xsi:type="dcterms:W3CDTF">2018-12-10T17:54:18Z</dcterms:created>
  <dcterms:modified xsi:type="dcterms:W3CDTF">2020-12-02T09:03:27Z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0x0101002F3AE227E10F254295995A7F9D6BC99A</vt:lpwstr>
  </property>
</Properties>
</file>